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5.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58" r:id="rId4"/>
    <p:sldId id="281" r:id="rId5"/>
    <p:sldId id="282"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Lst>
  <p:sldSz cx="10160000" cy="7620000"/>
  <p:notesSz cx="6858000" cy="9144000"/>
  <p:defaultTextStyle>
    <a:lvl1pPr defTabSz="457200">
      <a:defRPr sz="1200">
        <a:latin typeface="Helvetica"/>
        <a:ea typeface="Helvetica"/>
        <a:cs typeface="Helvetica"/>
        <a:sym typeface="Helvetica"/>
      </a:defRPr>
    </a:lvl1pPr>
    <a:lvl2pPr indent="228600" defTabSz="457200">
      <a:defRPr sz="1200">
        <a:latin typeface="Helvetica"/>
        <a:ea typeface="Helvetica"/>
        <a:cs typeface="Helvetica"/>
        <a:sym typeface="Helvetica"/>
      </a:defRPr>
    </a:lvl2pPr>
    <a:lvl3pPr indent="457200" defTabSz="457200">
      <a:defRPr sz="1200">
        <a:latin typeface="Helvetica"/>
        <a:ea typeface="Helvetica"/>
        <a:cs typeface="Helvetica"/>
        <a:sym typeface="Helvetica"/>
      </a:defRPr>
    </a:lvl3pPr>
    <a:lvl4pPr indent="685800" defTabSz="457200">
      <a:defRPr sz="1200">
        <a:latin typeface="Helvetica"/>
        <a:ea typeface="Helvetica"/>
        <a:cs typeface="Helvetica"/>
        <a:sym typeface="Helvetica"/>
      </a:defRPr>
    </a:lvl4pPr>
    <a:lvl5pPr indent="914400" defTabSz="457200">
      <a:defRPr sz="1200">
        <a:latin typeface="Helvetica"/>
        <a:ea typeface="Helvetica"/>
        <a:cs typeface="Helvetica"/>
        <a:sym typeface="Helvetica"/>
      </a:defRPr>
    </a:lvl5pPr>
    <a:lvl6pPr indent="1143000" defTabSz="457200">
      <a:defRPr sz="1200">
        <a:latin typeface="Helvetica"/>
        <a:ea typeface="Helvetica"/>
        <a:cs typeface="Helvetica"/>
        <a:sym typeface="Helvetica"/>
      </a:defRPr>
    </a:lvl6pPr>
    <a:lvl7pPr indent="1371600" defTabSz="457200">
      <a:defRPr sz="1200">
        <a:latin typeface="Helvetica"/>
        <a:ea typeface="Helvetica"/>
        <a:cs typeface="Helvetica"/>
        <a:sym typeface="Helvetica"/>
      </a:defRPr>
    </a:lvl7pPr>
    <a:lvl8pPr indent="1600200" defTabSz="457200">
      <a:defRPr sz="1200">
        <a:latin typeface="Helvetica"/>
        <a:ea typeface="Helvetica"/>
        <a:cs typeface="Helvetica"/>
        <a:sym typeface="Helvetica"/>
      </a:defRPr>
    </a:lvl8pPr>
    <a:lvl9pPr indent="1828800" defTabSz="457200">
      <a:defRPr sz="1200">
        <a:latin typeface="Helvetica"/>
        <a:ea typeface="Helvetica"/>
        <a:cs typeface="Helvetica"/>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Hoefler Text"/>
          <a:ea typeface="Hoefler Text"/>
          <a:cs typeface="Hoefler Text"/>
        </a:font>
        <a:srgbClr val="56533A"/>
      </a:tcTxStyle>
      <a:tcStyle>
        <a:tcBdr>
          <a:left>
            <a:ln w="25400" cap="flat">
              <a:solidFill>
                <a:srgbClr val="56533A"/>
              </a:solidFill>
              <a:prstDash val="solid"/>
              <a:miter lim="400000"/>
            </a:ln>
          </a:left>
          <a:right>
            <a:ln w="25400" cap="flat">
              <a:solidFill>
                <a:srgbClr val="56533A"/>
              </a:solidFill>
              <a:prstDash val="solid"/>
              <a:miter lim="400000"/>
            </a:ln>
          </a:right>
          <a:top>
            <a:ln w="25400" cap="flat">
              <a:solidFill>
                <a:srgbClr val="56533A"/>
              </a:solidFill>
              <a:prstDash val="solid"/>
              <a:miter lim="400000"/>
            </a:ln>
          </a:top>
          <a:bottom>
            <a:ln w="25400" cap="flat">
              <a:solidFill>
                <a:srgbClr val="56533A"/>
              </a:solidFill>
              <a:prstDash val="solid"/>
              <a:miter lim="400000"/>
            </a:ln>
          </a:bottom>
          <a:insideH>
            <a:ln w="25400" cap="flat">
              <a:solidFill>
                <a:srgbClr val="56533A"/>
              </a:solidFill>
              <a:prstDash val="solid"/>
              <a:miter lim="400000"/>
            </a:ln>
          </a:insideH>
          <a:insideV>
            <a:ln w="25400" cap="flat">
              <a:solidFill>
                <a:srgbClr val="56533A"/>
              </a:solidFill>
              <a:prstDash val="solid"/>
              <a:miter lim="400000"/>
            </a:ln>
          </a:insideV>
        </a:tcBdr>
        <a:fill>
          <a:noFill/>
        </a:fill>
      </a:tcStyle>
    </a:wholeTbl>
    <a:band2H>
      <a:tcTxStyle/>
      <a:tcStyle>
        <a:tcBdr/>
        <a:fill>
          <a:solidFill>
            <a:srgbClr val="EFF1F3"/>
          </a:solidFill>
        </a:fill>
      </a:tcStyle>
    </a:band2H>
    <a:firstCol>
      <a:tcTxStyle b="off" i="on">
        <a:font>
          <a:latin typeface="Hoefler Text"/>
          <a:ea typeface="Hoefler Text"/>
          <a:cs typeface="Hoefler Text"/>
        </a:font>
        <a:srgbClr val="FFFFFF"/>
      </a:tcTxStyle>
      <a:tcStyle>
        <a:tcBdr>
          <a:left>
            <a:ln w="25400" cap="flat">
              <a:solidFill>
                <a:srgbClr val="56533A"/>
              </a:solidFill>
              <a:prstDash val="solid"/>
              <a:miter lim="400000"/>
            </a:ln>
          </a:left>
          <a:right>
            <a:ln w="25400" cap="flat">
              <a:solidFill>
                <a:srgbClr val="56533A"/>
              </a:solidFill>
              <a:prstDash val="solid"/>
              <a:miter lim="400000"/>
            </a:ln>
          </a:right>
          <a:top>
            <a:ln w="25400" cap="flat">
              <a:solidFill>
                <a:srgbClr val="56533A"/>
              </a:solidFill>
              <a:prstDash val="solid"/>
              <a:miter lim="400000"/>
            </a:ln>
          </a:top>
          <a:bottom>
            <a:ln w="25400" cap="flat">
              <a:solidFill>
                <a:srgbClr val="56533A"/>
              </a:solidFill>
              <a:prstDash val="solid"/>
              <a:miter lim="400000"/>
            </a:ln>
          </a:bottom>
          <a:insideH>
            <a:ln w="25400" cap="flat">
              <a:solidFill>
                <a:srgbClr val="56533A"/>
              </a:solidFill>
              <a:prstDash val="solid"/>
              <a:miter lim="400000"/>
            </a:ln>
          </a:insideH>
          <a:insideV>
            <a:ln w="25400" cap="flat">
              <a:solidFill>
                <a:srgbClr val="56533A"/>
              </a:solidFill>
              <a:prstDash val="solid"/>
              <a:miter lim="400000"/>
            </a:ln>
          </a:insideV>
        </a:tcBdr>
      </a:tcStyle>
    </a:firstCol>
    <a:lastRow>
      <a:tcTxStyle b="off" i="on">
        <a:font>
          <a:latin typeface="Hoefler Text"/>
          <a:ea typeface="Hoefler Text"/>
          <a:cs typeface="Hoefler Text"/>
        </a:font>
        <a:srgbClr val="FFFFFF"/>
      </a:tcTxStyle>
      <a:tcStyle>
        <a:tcBdr>
          <a:left>
            <a:ln w="25400" cap="flat">
              <a:solidFill>
                <a:srgbClr val="56533A"/>
              </a:solidFill>
              <a:prstDash val="solid"/>
              <a:miter lim="400000"/>
            </a:ln>
          </a:left>
          <a:right>
            <a:ln w="25400" cap="flat">
              <a:solidFill>
                <a:srgbClr val="56533A"/>
              </a:solidFill>
              <a:prstDash val="solid"/>
              <a:miter lim="400000"/>
            </a:ln>
          </a:right>
          <a:top>
            <a:ln w="25400" cap="flat">
              <a:solidFill>
                <a:srgbClr val="56533A"/>
              </a:solidFill>
              <a:prstDash val="solid"/>
              <a:miter lim="400000"/>
            </a:ln>
          </a:top>
          <a:bottom>
            <a:ln w="25400" cap="flat">
              <a:solidFill>
                <a:srgbClr val="56533A"/>
              </a:solidFill>
              <a:prstDash val="solid"/>
              <a:miter lim="400000"/>
            </a:ln>
          </a:bottom>
          <a:insideH>
            <a:ln w="25400" cap="flat">
              <a:solidFill>
                <a:srgbClr val="56533A"/>
              </a:solidFill>
              <a:prstDash val="solid"/>
              <a:miter lim="400000"/>
            </a:ln>
          </a:insideH>
          <a:insideV>
            <a:ln w="25400" cap="flat">
              <a:solidFill>
                <a:srgbClr val="56533A"/>
              </a:solidFill>
              <a:prstDash val="solid"/>
              <a:miter lim="400000"/>
            </a:ln>
          </a:insideV>
        </a:tcBdr>
      </a:tcStyle>
    </a:lastRow>
    <a:firstRow>
      <a:tcTxStyle b="off" i="on">
        <a:font>
          <a:latin typeface="Hoefler Text"/>
          <a:ea typeface="Hoefler Text"/>
          <a:cs typeface="Hoefler Text"/>
        </a:font>
        <a:srgbClr val="FFFFFF"/>
      </a:tcTxStyle>
      <a:tcStyle>
        <a:tcBdr>
          <a:left>
            <a:ln w="25400" cap="flat">
              <a:solidFill>
                <a:srgbClr val="56533A"/>
              </a:solidFill>
              <a:prstDash val="solid"/>
              <a:miter lim="400000"/>
            </a:ln>
          </a:left>
          <a:right>
            <a:ln w="25400" cap="flat">
              <a:solidFill>
                <a:srgbClr val="56533A"/>
              </a:solidFill>
              <a:prstDash val="solid"/>
              <a:miter lim="400000"/>
            </a:ln>
          </a:right>
          <a:top>
            <a:ln w="25400" cap="flat">
              <a:solidFill>
                <a:srgbClr val="56533A"/>
              </a:solidFill>
              <a:prstDash val="solid"/>
              <a:miter lim="400000"/>
            </a:ln>
          </a:top>
          <a:bottom>
            <a:ln w="25400" cap="flat">
              <a:solidFill>
                <a:srgbClr val="56533A"/>
              </a:solidFill>
              <a:prstDash val="solid"/>
              <a:miter lim="400000"/>
            </a:ln>
          </a:bottom>
          <a:insideH>
            <a:ln w="25400" cap="flat">
              <a:solidFill>
                <a:srgbClr val="56533A"/>
              </a:solidFill>
              <a:prstDash val="solid"/>
              <a:miter lim="400000"/>
            </a:ln>
          </a:insideH>
          <a:insideV>
            <a:ln w="25400" cap="flat">
              <a:solidFill>
                <a:srgbClr val="56533A"/>
              </a:solidFill>
              <a:prstDash val="solid"/>
              <a:miter lim="400000"/>
            </a:ln>
          </a:insideV>
        </a:tcBdr>
      </a:tcStyle>
    </a:firstRow>
  </a:tblStyle>
  <a:tblStyle styleId="{D51ADE6A-740E-44AE-83CC-AE7238B6C88D}" styleName="">
    <a:tblBg/>
    <a:wholeTbl>
      <a:tcTxStyle b="off" i="off">
        <a:font>
          <a:latin typeface="Futura Condensed"/>
          <a:ea typeface="Futura Condensed"/>
          <a:cs typeface="Futura Condensed"/>
        </a:font>
        <a:srgbClr val="3A5253"/>
      </a:tcTxStyle>
      <a:tcStyle>
        <a:tcBdr>
          <a:left>
            <a:ln w="12700" cap="flat">
              <a:solidFill>
                <a:srgbClr val="3A5253"/>
              </a:solidFill>
              <a:prstDash val="solid"/>
              <a:miter lim="400000"/>
            </a:ln>
          </a:left>
          <a:right>
            <a:ln w="12700" cap="flat">
              <a:solidFill>
                <a:srgbClr val="3A5253"/>
              </a:solidFill>
              <a:prstDash val="solid"/>
              <a:miter lim="400000"/>
            </a:ln>
          </a:right>
          <a:top>
            <a:ln w="12700" cap="flat">
              <a:solidFill>
                <a:srgbClr val="3A5253"/>
              </a:solidFill>
              <a:prstDash val="solid"/>
              <a:miter lim="400000"/>
            </a:ln>
          </a:top>
          <a:bottom>
            <a:ln w="12700" cap="flat">
              <a:solidFill>
                <a:srgbClr val="3A5253"/>
              </a:solidFill>
              <a:prstDash val="solid"/>
              <a:miter lim="400000"/>
            </a:ln>
          </a:bottom>
          <a:insideH>
            <a:ln w="12700" cap="flat">
              <a:solidFill>
                <a:srgbClr val="3A5253"/>
              </a:solidFill>
              <a:prstDash val="solid"/>
              <a:miter lim="400000"/>
            </a:ln>
          </a:insideH>
          <a:insideV>
            <a:ln w="12700" cap="flat">
              <a:solidFill>
                <a:srgbClr val="3A5253"/>
              </a:solidFill>
              <a:prstDash val="solid"/>
              <a:miter lim="400000"/>
            </a:ln>
          </a:insideV>
        </a:tcBdr>
        <a:fill>
          <a:noFill/>
        </a:fill>
      </a:tcStyle>
    </a:wholeTbl>
    <a:band2H>
      <a:tcTxStyle/>
      <a:tcStyle>
        <a:tcBdr/>
        <a:fill>
          <a:solidFill>
            <a:srgbClr val="EFF1F3"/>
          </a:solidFill>
        </a:fill>
      </a:tcStyle>
    </a:band2H>
    <a:firstCol>
      <a:tcTxStyle b="off" i="off">
        <a:font>
          <a:latin typeface="Futura Condensed"/>
          <a:ea typeface="Futura Condensed"/>
          <a:cs typeface="Futura Condensed"/>
        </a:font>
        <a:srgbClr val="FFFFFF"/>
      </a:tcTxStyle>
      <a:tcStyle>
        <a:tcBdr>
          <a:left>
            <a:ln w="12700" cap="flat">
              <a:solidFill>
                <a:srgbClr val="3A5253"/>
              </a:solidFill>
              <a:prstDash val="solid"/>
              <a:miter lim="400000"/>
            </a:ln>
          </a:left>
          <a:right>
            <a:ln w="12700" cap="flat">
              <a:solidFill>
                <a:srgbClr val="3A5253"/>
              </a:solidFill>
              <a:prstDash val="solid"/>
              <a:miter lim="400000"/>
            </a:ln>
          </a:right>
          <a:top>
            <a:ln w="12700" cap="flat">
              <a:solidFill>
                <a:srgbClr val="3A5253"/>
              </a:solidFill>
              <a:prstDash val="solid"/>
              <a:miter lim="400000"/>
            </a:ln>
          </a:top>
          <a:bottom>
            <a:ln w="12700" cap="flat">
              <a:solidFill>
                <a:srgbClr val="3A5253"/>
              </a:solidFill>
              <a:prstDash val="solid"/>
              <a:miter lim="400000"/>
            </a:ln>
          </a:bottom>
          <a:insideH>
            <a:ln w="12700" cap="flat">
              <a:solidFill>
                <a:srgbClr val="3A5253"/>
              </a:solidFill>
              <a:prstDash val="solid"/>
              <a:miter lim="400000"/>
            </a:ln>
          </a:insideH>
          <a:insideV>
            <a:ln w="12700" cap="flat">
              <a:solidFill>
                <a:srgbClr val="3A5253"/>
              </a:solidFill>
              <a:prstDash val="solid"/>
              <a:miter lim="400000"/>
            </a:ln>
          </a:insideV>
        </a:tcBdr>
        <a:fill>
          <a:solidFill>
            <a:srgbClr val="386359">
              <a:alpha val="33000"/>
            </a:srgbClr>
          </a:solidFill>
        </a:fill>
      </a:tcStyle>
    </a:firstCol>
    <a:lastRow>
      <a:tcTxStyle b="off" i="off">
        <a:font>
          <a:latin typeface="Futura Condensed"/>
          <a:ea typeface="Futura Condensed"/>
          <a:cs typeface="Futura Condensed"/>
        </a:font>
        <a:srgbClr val="FFFFFF"/>
      </a:tcTxStyle>
      <a:tcStyle>
        <a:tcBdr>
          <a:left>
            <a:ln w="12700" cap="flat">
              <a:solidFill>
                <a:srgbClr val="3A5253"/>
              </a:solidFill>
              <a:prstDash val="solid"/>
              <a:miter lim="400000"/>
            </a:ln>
          </a:left>
          <a:right>
            <a:ln w="12700" cap="flat">
              <a:solidFill>
                <a:srgbClr val="3A5253"/>
              </a:solidFill>
              <a:prstDash val="solid"/>
              <a:miter lim="400000"/>
            </a:ln>
          </a:right>
          <a:top>
            <a:ln w="12700" cap="flat">
              <a:solidFill>
                <a:srgbClr val="3A5253"/>
              </a:solidFill>
              <a:prstDash val="solid"/>
              <a:miter lim="400000"/>
            </a:ln>
          </a:top>
          <a:bottom>
            <a:ln w="12700" cap="flat">
              <a:solidFill>
                <a:srgbClr val="3A5253"/>
              </a:solidFill>
              <a:prstDash val="solid"/>
              <a:miter lim="400000"/>
            </a:ln>
          </a:bottom>
          <a:insideH>
            <a:ln w="12700" cap="flat">
              <a:solidFill>
                <a:srgbClr val="3A5253"/>
              </a:solidFill>
              <a:prstDash val="solid"/>
              <a:miter lim="400000"/>
            </a:ln>
          </a:insideH>
          <a:insideV>
            <a:ln w="12700" cap="flat">
              <a:solidFill>
                <a:srgbClr val="3A5253"/>
              </a:solidFill>
              <a:prstDash val="solid"/>
              <a:miter lim="400000"/>
            </a:ln>
          </a:insideV>
        </a:tcBdr>
        <a:fill>
          <a:solidFill>
            <a:srgbClr val="386359">
              <a:alpha val="33000"/>
            </a:srgbClr>
          </a:solidFill>
        </a:fill>
      </a:tcStyle>
    </a:lastRow>
    <a:firstRow>
      <a:tcTxStyle b="off" i="off">
        <a:font>
          <a:latin typeface="Futura Condensed"/>
          <a:ea typeface="Futura Condensed"/>
          <a:cs typeface="Futura Condensed"/>
        </a:font>
        <a:srgbClr val="FFFFFF"/>
      </a:tcTxStyle>
      <a:tcStyle>
        <a:tcBdr>
          <a:left>
            <a:ln w="12700" cap="flat">
              <a:solidFill>
                <a:srgbClr val="3A5253"/>
              </a:solidFill>
              <a:prstDash val="solid"/>
              <a:miter lim="400000"/>
            </a:ln>
          </a:left>
          <a:right>
            <a:ln w="12700" cap="flat">
              <a:solidFill>
                <a:srgbClr val="3A5253"/>
              </a:solidFill>
              <a:prstDash val="solid"/>
              <a:miter lim="400000"/>
            </a:ln>
          </a:right>
          <a:top>
            <a:ln w="12700" cap="flat">
              <a:solidFill>
                <a:srgbClr val="3A5253"/>
              </a:solidFill>
              <a:prstDash val="solid"/>
              <a:miter lim="400000"/>
            </a:ln>
          </a:top>
          <a:bottom>
            <a:ln w="12700" cap="flat">
              <a:solidFill>
                <a:srgbClr val="3A5253"/>
              </a:solidFill>
              <a:prstDash val="solid"/>
              <a:miter lim="400000"/>
            </a:ln>
          </a:bottom>
          <a:insideH>
            <a:ln w="12700" cap="flat">
              <a:solidFill>
                <a:srgbClr val="3A5253"/>
              </a:solidFill>
              <a:prstDash val="solid"/>
              <a:miter lim="400000"/>
            </a:ln>
          </a:insideH>
          <a:insideV>
            <a:ln w="12700" cap="flat">
              <a:solidFill>
                <a:srgbClr val="3A5253"/>
              </a:solidFill>
              <a:prstDash val="solid"/>
              <a:miter lim="400000"/>
            </a:ln>
          </a:insideV>
        </a:tcBdr>
        <a:fill>
          <a:solidFill>
            <a:srgbClr val="386359">
              <a:alpha val="33000"/>
            </a:srgbClr>
          </a:solidFill>
        </a:fill>
      </a:tcStyle>
    </a:firstRow>
  </a:tblStyle>
  <a:tblStyle styleId="{4A9BC294-FFE2-49D5-8D69-9E1BD2C41BD5}" styleName="">
    <a:tblBg/>
    <a:wholeTbl>
      <a:tcTxStyle b="off" i="off">
        <a:fontRef idx="minor">
          <a:srgbClr val="3A2B17"/>
        </a:fontRef>
        <a:srgbClr val="3A2B17"/>
      </a:tcTxStyle>
      <a:tcStyle>
        <a:tcBdr>
          <a:left>
            <a:ln w="25400" cap="flat">
              <a:solidFill>
                <a:srgbClr val="818E9C"/>
              </a:solidFill>
              <a:prstDash val="solid"/>
              <a:miter lim="400000"/>
            </a:ln>
          </a:left>
          <a:right>
            <a:ln w="25400" cap="flat">
              <a:solidFill>
                <a:srgbClr val="818E9C"/>
              </a:solidFill>
              <a:prstDash val="solid"/>
              <a:miter lim="400000"/>
            </a:ln>
          </a:right>
          <a:top>
            <a:ln w="25400" cap="flat">
              <a:solidFill>
                <a:srgbClr val="818E9C"/>
              </a:solidFill>
              <a:prstDash val="solid"/>
              <a:miter lim="400000"/>
            </a:ln>
          </a:top>
          <a:bottom>
            <a:ln w="25400" cap="flat">
              <a:solidFill>
                <a:srgbClr val="818E9C"/>
              </a:solidFill>
              <a:prstDash val="solid"/>
              <a:miter lim="400000"/>
            </a:ln>
          </a:bottom>
          <a:insideH>
            <a:ln w="25400" cap="flat">
              <a:solidFill>
                <a:srgbClr val="818E9C"/>
              </a:solidFill>
              <a:prstDash val="solid"/>
              <a:miter lim="400000"/>
            </a:ln>
          </a:insideH>
          <a:insideV>
            <a:ln w="25400" cap="flat">
              <a:solidFill>
                <a:srgbClr val="818E9C"/>
              </a:solidFill>
              <a:prstDash val="solid"/>
              <a:miter lim="400000"/>
            </a:ln>
          </a:insideV>
        </a:tcBdr>
        <a:fill>
          <a:noFill/>
        </a:fill>
      </a:tcStyle>
    </a:wholeTbl>
    <a:band2H>
      <a:tcTxStyle/>
      <a:tcStyle>
        <a:tcBdr/>
        <a:fill>
          <a:solidFill>
            <a:srgbClr val="EFF1F3"/>
          </a:solidFill>
        </a:fill>
      </a:tcStyle>
    </a:band2H>
    <a:firstCol>
      <a:tcTxStyle b="off" i="off">
        <a:fontRef idx="minor">
          <a:srgbClr val="19242B"/>
        </a:fontRef>
        <a:srgbClr val="19242B"/>
      </a:tcTxStyle>
      <a:tcStyle>
        <a:tcBdr>
          <a:left>
            <a:ln w="25400" cap="flat">
              <a:solidFill>
                <a:srgbClr val="818E9C"/>
              </a:solidFill>
              <a:prstDash val="solid"/>
              <a:miter lim="400000"/>
            </a:ln>
          </a:left>
          <a:right>
            <a:ln w="25400" cap="flat">
              <a:solidFill>
                <a:srgbClr val="818E9C"/>
              </a:solidFill>
              <a:prstDash val="solid"/>
              <a:miter lim="400000"/>
            </a:ln>
          </a:right>
          <a:top>
            <a:ln w="25400" cap="flat">
              <a:solidFill>
                <a:srgbClr val="818E9C"/>
              </a:solidFill>
              <a:prstDash val="solid"/>
              <a:miter lim="400000"/>
            </a:ln>
          </a:top>
          <a:bottom>
            <a:ln w="25400" cap="flat">
              <a:solidFill>
                <a:srgbClr val="818E9C"/>
              </a:solidFill>
              <a:prstDash val="solid"/>
              <a:miter lim="400000"/>
            </a:ln>
          </a:bottom>
          <a:insideH>
            <a:ln w="25400" cap="flat">
              <a:solidFill>
                <a:srgbClr val="818E9C"/>
              </a:solidFill>
              <a:prstDash val="solid"/>
              <a:miter lim="400000"/>
            </a:ln>
          </a:insideH>
          <a:insideV>
            <a:ln w="25400" cap="flat">
              <a:solidFill>
                <a:srgbClr val="818E9C"/>
              </a:solidFill>
              <a:prstDash val="solid"/>
              <a:miter lim="400000"/>
            </a:ln>
          </a:insideV>
        </a:tcBdr>
        <a:fill>
          <a:solidFill>
            <a:srgbClr val="1B4A6D">
              <a:alpha val="35000"/>
            </a:srgbClr>
          </a:solidFill>
        </a:fill>
      </a:tcStyle>
    </a:firstCol>
    <a:lastRow>
      <a:tcTxStyle b="off" i="off">
        <a:fontRef idx="minor">
          <a:srgbClr val="19242B"/>
        </a:fontRef>
        <a:srgbClr val="19242B"/>
      </a:tcTxStyle>
      <a:tcStyle>
        <a:tcBdr>
          <a:left>
            <a:ln w="25400" cap="flat">
              <a:solidFill>
                <a:srgbClr val="818E9C"/>
              </a:solidFill>
              <a:prstDash val="solid"/>
              <a:miter lim="400000"/>
            </a:ln>
          </a:left>
          <a:right>
            <a:ln w="25400" cap="flat">
              <a:solidFill>
                <a:srgbClr val="818E9C"/>
              </a:solidFill>
              <a:prstDash val="solid"/>
              <a:miter lim="400000"/>
            </a:ln>
          </a:right>
          <a:top>
            <a:ln w="25400" cap="flat">
              <a:solidFill>
                <a:srgbClr val="818E9C"/>
              </a:solidFill>
              <a:prstDash val="solid"/>
              <a:miter lim="400000"/>
            </a:ln>
          </a:top>
          <a:bottom>
            <a:ln w="25400" cap="flat">
              <a:solidFill>
                <a:srgbClr val="818E9C"/>
              </a:solidFill>
              <a:prstDash val="solid"/>
              <a:miter lim="400000"/>
            </a:ln>
          </a:bottom>
          <a:insideH>
            <a:ln w="25400" cap="flat">
              <a:solidFill>
                <a:srgbClr val="818E9C"/>
              </a:solidFill>
              <a:prstDash val="solid"/>
              <a:miter lim="400000"/>
            </a:ln>
          </a:insideH>
          <a:insideV>
            <a:ln w="25400" cap="flat">
              <a:solidFill>
                <a:srgbClr val="818E9C"/>
              </a:solidFill>
              <a:prstDash val="solid"/>
              <a:miter lim="400000"/>
            </a:ln>
          </a:insideV>
        </a:tcBdr>
        <a:fill>
          <a:solidFill>
            <a:srgbClr val="1B4A6D">
              <a:alpha val="35000"/>
            </a:srgbClr>
          </a:solidFill>
        </a:fill>
      </a:tcStyle>
    </a:lastRow>
    <a:firstRow>
      <a:tcTxStyle b="off" i="off">
        <a:fontRef idx="minor">
          <a:srgbClr val="19242B"/>
        </a:fontRef>
        <a:srgbClr val="19242B"/>
      </a:tcTxStyle>
      <a:tcStyle>
        <a:tcBdr>
          <a:left>
            <a:ln w="25400" cap="flat">
              <a:solidFill>
                <a:srgbClr val="818E9C"/>
              </a:solidFill>
              <a:prstDash val="solid"/>
              <a:miter lim="400000"/>
            </a:ln>
          </a:left>
          <a:right>
            <a:ln w="25400" cap="flat">
              <a:solidFill>
                <a:srgbClr val="818E9C"/>
              </a:solidFill>
              <a:prstDash val="solid"/>
              <a:miter lim="400000"/>
            </a:ln>
          </a:right>
          <a:top>
            <a:ln w="25400" cap="flat">
              <a:solidFill>
                <a:srgbClr val="818E9C"/>
              </a:solidFill>
              <a:prstDash val="solid"/>
              <a:miter lim="400000"/>
            </a:ln>
          </a:top>
          <a:bottom>
            <a:ln w="25400" cap="flat">
              <a:solidFill>
                <a:srgbClr val="818E9C"/>
              </a:solidFill>
              <a:prstDash val="solid"/>
              <a:miter lim="400000"/>
            </a:ln>
          </a:bottom>
          <a:insideH>
            <a:ln w="25400" cap="flat">
              <a:solidFill>
                <a:srgbClr val="818E9C"/>
              </a:solidFill>
              <a:prstDash val="solid"/>
              <a:miter lim="400000"/>
            </a:ln>
          </a:insideH>
          <a:insideV>
            <a:ln w="25400" cap="flat">
              <a:solidFill>
                <a:srgbClr val="818E9C"/>
              </a:solidFill>
              <a:prstDash val="solid"/>
              <a:miter lim="400000"/>
            </a:ln>
          </a:insideV>
        </a:tcBdr>
        <a:fill>
          <a:solidFill>
            <a:srgbClr val="1B4A6D">
              <a:alpha val="35000"/>
            </a:srgbClr>
          </a:solidFill>
        </a:fill>
      </a:tcStyle>
    </a:firstRow>
  </a:tblStyle>
  <a:tblStyle styleId="{BBFC77FB-9ED0-4EC9-95AA-A1379042E648}" styleName="">
    <a:tblBg/>
    <a:wholeTbl>
      <a:tcTxStyle b="off" i="off">
        <a:font>
          <a:latin typeface="Palatino"/>
          <a:ea typeface="Palatino"/>
          <a:cs typeface="Palatino"/>
        </a:font>
        <a:srgbClr val="93741C"/>
      </a:tcTxStyle>
      <a:tcStyle>
        <a:tcBdr>
          <a:left>
            <a:ln w="25400" cap="flat">
              <a:solidFill>
                <a:srgbClr val="808251"/>
              </a:solidFill>
              <a:prstDash val="solid"/>
              <a:miter lim="400000"/>
            </a:ln>
          </a:left>
          <a:right>
            <a:ln w="25400" cap="flat">
              <a:solidFill>
                <a:srgbClr val="808251"/>
              </a:solidFill>
              <a:prstDash val="solid"/>
              <a:miter lim="400000"/>
            </a:ln>
          </a:right>
          <a:top>
            <a:ln w="25400" cap="flat">
              <a:solidFill>
                <a:srgbClr val="808251"/>
              </a:solidFill>
              <a:prstDash val="solid"/>
              <a:miter lim="400000"/>
            </a:ln>
          </a:top>
          <a:bottom>
            <a:ln w="25400" cap="flat">
              <a:solidFill>
                <a:srgbClr val="808251"/>
              </a:solidFill>
              <a:prstDash val="solid"/>
              <a:miter lim="400000"/>
            </a:ln>
          </a:bottom>
          <a:insideH>
            <a:ln w="25400" cap="flat">
              <a:solidFill>
                <a:srgbClr val="808251"/>
              </a:solidFill>
              <a:prstDash val="solid"/>
              <a:miter lim="400000"/>
            </a:ln>
          </a:insideH>
          <a:insideV>
            <a:ln w="25400" cap="flat">
              <a:solidFill>
                <a:srgbClr val="808251"/>
              </a:solidFill>
              <a:prstDash val="solid"/>
              <a:miter lim="400000"/>
            </a:ln>
          </a:insideV>
        </a:tcBdr>
        <a:fill>
          <a:noFill/>
        </a:fill>
      </a:tcStyle>
    </a:wholeTbl>
    <a:band2H>
      <a:tcTxStyle/>
      <a:tcStyle>
        <a:tcBdr/>
        <a:fill>
          <a:solidFill>
            <a:srgbClr val="EFF1F3"/>
          </a:solidFill>
        </a:fill>
      </a:tcStyle>
    </a:band2H>
    <a:firstCol>
      <a:tcTxStyle b="off" i="off">
        <a:font>
          <a:latin typeface="Palatino"/>
          <a:ea typeface="Palatino"/>
          <a:cs typeface="Palatino"/>
        </a:font>
        <a:srgbClr val="FFFDEF"/>
      </a:tcTxStyle>
      <a:tcStyle>
        <a:tcBdr>
          <a:left>
            <a:ln w="25400" cap="flat">
              <a:solidFill>
                <a:srgbClr val="808251"/>
              </a:solidFill>
              <a:prstDash val="solid"/>
              <a:miter lim="400000"/>
            </a:ln>
          </a:left>
          <a:right>
            <a:ln w="25400" cap="flat">
              <a:solidFill>
                <a:srgbClr val="808251"/>
              </a:solidFill>
              <a:prstDash val="solid"/>
              <a:miter lim="400000"/>
            </a:ln>
          </a:right>
          <a:top>
            <a:ln w="25400" cap="flat">
              <a:solidFill>
                <a:srgbClr val="808251"/>
              </a:solidFill>
              <a:prstDash val="solid"/>
              <a:miter lim="400000"/>
            </a:ln>
          </a:top>
          <a:bottom>
            <a:ln w="25400" cap="flat">
              <a:solidFill>
                <a:srgbClr val="808251"/>
              </a:solidFill>
              <a:prstDash val="solid"/>
              <a:miter lim="400000"/>
            </a:ln>
          </a:bottom>
          <a:insideH>
            <a:ln w="25400" cap="flat">
              <a:solidFill>
                <a:srgbClr val="808251"/>
              </a:solidFill>
              <a:prstDash val="solid"/>
              <a:miter lim="400000"/>
            </a:ln>
          </a:insideH>
          <a:insideV>
            <a:ln w="25400" cap="flat">
              <a:solidFill>
                <a:srgbClr val="808251"/>
              </a:solidFill>
              <a:prstDash val="solid"/>
              <a:miter lim="400000"/>
            </a:ln>
          </a:insideV>
        </a:tcBdr>
        <a:fill>
          <a:solidFill>
            <a:srgbClr val="8F9541">
              <a:alpha val="75000"/>
            </a:srgbClr>
          </a:solidFill>
        </a:fill>
      </a:tcStyle>
    </a:firstCol>
    <a:lastRow>
      <a:tcTxStyle b="off" i="off">
        <a:font>
          <a:latin typeface="Palatino"/>
          <a:ea typeface="Palatino"/>
          <a:cs typeface="Palatino"/>
        </a:font>
        <a:srgbClr val="FFFDEF"/>
      </a:tcTxStyle>
      <a:tcStyle>
        <a:tcBdr>
          <a:left>
            <a:ln w="25400" cap="flat">
              <a:solidFill>
                <a:srgbClr val="808251"/>
              </a:solidFill>
              <a:prstDash val="solid"/>
              <a:miter lim="400000"/>
            </a:ln>
          </a:left>
          <a:right>
            <a:ln w="25400" cap="flat">
              <a:solidFill>
                <a:srgbClr val="808251"/>
              </a:solidFill>
              <a:prstDash val="solid"/>
              <a:miter lim="400000"/>
            </a:ln>
          </a:right>
          <a:top>
            <a:ln w="25400" cap="flat">
              <a:solidFill>
                <a:srgbClr val="808251"/>
              </a:solidFill>
              <a:prstDash val="solid"/>
              <a:miter lim="400000"/>
            </a:ln>
          </a:top>
          <a:bottom>
            <a:ln w="25400" cap="flat">
              <a:solidFill>
                <a:srgbClr val="808251"/>
              </a:solidFill>
              <a:prstDash val="solid"/>
              <a:miter lim="400000"/>
            </a:ln>
          </a:bottom>
          <a:insideH>
            <a:ln w="25400" cap="flat">
              <a:solidFill>
                <a:srgbClr val="808251"/>
              </a:solidFill>
              <a:prstDash val="solid"/>
              <a:miter lim="400000"/>
            </a:ln>
          </a:insideH>
          <a:insideV>
            <a:ln w="25400" cap="flat">
              <a:solidFill>
                <a:srgbClr val="808251"/>
              </a:solidFill>
              <a:prstDash val="solid"/>
              <a:miter lim="400000"/>
            </a:ln>
          </a:insideV>
        </a:tcBdr>
        <a:fill>
          <a:solidFill>
            <a:srgbClr val="8F9541">
              <a:alpha val="75000"/>
            </a:srgbClr>
          </a:solidFill>
        </a:fill>
      </a:tcStyle>
    </a:lastRow>
    <a:firstRow>
      <a:tcTxStyle b="off" i="off">
        <a:font>
          <a:latin typeface="Palatino"/>
          <a:ea typeface="Palatino"/>
          <a:cs typeface="Palatino"/>
        </a:font>
        <a:srgbClr val="FFFDEF"/>
      </a:tcTxStyle>
      <a:tcStyle>
        <a:tcBdr>
          <a:left>
            <a:ln w="25400" cap="flat">
              <a:solidFill>
                <a:srgbClr val="808251"/>
              </a:solidFill>
              <a:prstDash val="solid"/>
              <a:miter lim="400000"/>
            </a:ln>
          </a:left>
          <a:right>
            <a:ln w="25400" cap="flat">
              <a:solidFill>
                <a:srgbClr val="808251"/>
              </a:solidFill>
              <a:prstDash val="solid"/>
              <a:miter lim="400000"/>
            </a:ln>
          </a:right>
          <a:top>
            <a:ln w="25400" cap="flat">
              <a:solidFill>
                <a:srgbClr val="808251"/>
              </a:solidFill>
              <a:prstDash val="solid"/>
              <a:miter lim="400000"/>
            </a:ln>
          </a:top>
          <a:bottom>
            <a:ln w="25400" cap="flat">
              <a:solidFill>
                <a:srgbClr val="808251"/>
              </a:solidFill>
              <a:prstDash val="solid"/>
              <a:miter lim="400000"/>
            </a:ln>
          </a:bottom>
          <a:insideH>
            <a:ln w="25400" cap="flat">
              <a:solidFill>
                <a:srgbClr val="808251"/>
              </a:solidFill>
              <a:prstDash val="solid"/>
              <a:miter lim="400000"/>
            </a:ln>
          </a:insideH>
          <a:insideV>
            <a:ln w="25400" cap="flat">
              <a:solidFill>
                <a:srgbClr val="808251"/>
              </a:solidFill>
              <a:prstDash val="solid"/>
              <a:miter lim="400000"/>
            </a:ln>
          </a:insideV>
        </a:tcBdr>
        <a:fill>
          <a:solidFill>
            <a:srgbClr val="8F9541">
              <a:alpha val="75000"/>
            </a:srgbClr>
          </a:solidFill>
        </a:fill>
      </a:tcStyle>
    </a:firstRow>
  </a:tblStyle>
  <a:tblStyle styleId="{3DC5C2F9-1CAC-4260-A1DD-9FCDBB877499}" styleName="">
    <a:tblBg/>
    <a:wholeTbl>
      <a:tcTxStyle b="off" i="off">
        <a:font>
          <a:latin typeface="Palatino"/>
          <a:ea typeface="Palatino"/>
          <a:cs typeface="Palatino"/>
        </a:font>
        <a:srgbClr val="515151"/>
      </a:tcTxStyle>
      <a:tcStyle>
        <a:tcBdr>
          <a:left>
            <a:ln w="25400" cap="flat">
              <a:solidFill>
                <a:srgbClr val="A9A9A4"/>
              </a:solidFill>
              <a:prstDash val="solid"/>
              <a:miter lim="400000"/>
            </a:ln>
          </a:left>
          <a:right>
            <a:ln w="25400" cap="flat">
              <a:solidFill>
                <a:srgbClr val="A9A9A4"/>
              </a:solidFill>
              <a:prstDash val="solid"/>
              <a:miter lim="400000"/>
            </a:ln>
          </a:right>
          <a:top>
            <a:ln w="25400" cap="flat">
              <a:solidFill>
                <a:srgbClr val="A9A9A4"/>
              </a:solidFill>
              <a:prstDash val="solid"/>
              <a:miter lim="400000"/>
            </a:ln>
          </a:top>
          <a:bottom>
            <a:ln w="25400" cap="flat">
              <a:solidFill>
                <a:srgbClr val="A9A9A4"/>
              </a:solidFill>
              <a:prstDash val="solid"/>
              <a:miter lim="400000"/>
            </a:ln>
          </a:bottom>
          <a:insideH>
            <a:ln w="25400" cap="flat">
              <a:solidFill>
                <a:srgbClr val="A9A9A4"/>
              </a:solidFill>
              <a:prstDash val="solid"/>
              <a:miter lim="400000"/>
            </a:ln>
          </a:insideH>
          <a:insideV>
            <a:ln w="25400" cap="flat">
              <a:solidFill>
                <a:srgbClr val="A9A9A4"/>
              </a:solidFill>
              <a:prstDash val="solid"/>
              <a:miter lim="400000"/>
            </a:ln>
          </a:insideV>
        </a:tcBdr>
        <a:fill>
          <a:noFill/>
        </a:fill>
      </a:tcStyle>
    </a:wholeTbl>
    <a:band2H>
      <a:tcTxStyle/>
      <a:tcStyle>
        <a:tcBdr/>
        <a:fill>
          <a:solidFill>
            <a:srgbClr val="EFF1F3"/>
          </a:solidFill>
        </a:fill>
      </a:tcStyle>
    </a:band2H>
    <a:firstCol>
      <a:tcTxStyle b="off" i="off">
        <a:font>
          <a:latin typeface="Palatino"/>
          <a:ea typeface="Palatino"/>
          <a:cs typeface="Palatino"/>
        </a:font>
        <a:srgbClr val="F3F1D8"/>
      </a:tcTxStyle>
      <a:tcStyle>
        <a:tcBdr>
          <a:left>
            <a:ln w="25400" cap="flat">
              <a:solidFill>
                <a:srgbClr val="A9A9A4"/>
              </a:solidFill>
              <a:prstDash val="solid"/>
              <a:miter lim="400000"/>
            </a:ln>
          </a:left>
          <a:right>
            <a:ln w="25400" cap="flat">
              <a:solidFill>
                <a:srgbClr val="A9A9A4"/>
              </a:solidFill>
              <a:prstDash val="solid"/>
              <a:miter lim="400000"/>
            </a:ln>
          </a:right>
          <a:top>
            <a:ln w="25400" cap="flat">
              <a:solidFill>
                <a:srgbClr val="A9A9A4"/>
              </a:solidFill>
              <a:prstDash val="solid"/>
              <a:miter lim="400000"/>
            </a:ln>
          </a:top>
          <a:bottom>
            <a:ln w="25400" cap="flat">
              <a:solidFill>
                <a:srgbClr val="A9A9A4"/>
              </a:solidFill>
              <a:prstDash val="solid"/>
              <a:miter lim="400000"/>
            </a:ln>
          </a:bottom>
          <a:insideH>
            <a:ln w="25400" cap="flat">
              <a:solidFill>
                <a:srgbClr val="A9A9A4"/>
              </a:solidFill>
              <a:prstDash val="solid"/>
              <a:miter lim="400000"/>
            </a:ln>
          </a:insideH>
          <a:insideV>
            <a:ln w="25400" cap="flat">
              <a:solidFill>
                <a:srgbClr val="A9A9A4"/>
              </a:solidFill>
              <a:prstDash val="solid"/>
              <a:miter lim="400000"/>
            </a:ln>
          </a:insideV>
        </a:tcBdr>
      </a:tcStyle>
    </a:firstCol>
    <a:lastRow>
      <a:tcTxStyle b="off" i="off">
        <a:font>
          <a:latin typeface="Palatino"/>
          <a:ea typeface="Palatino"/>
          <a:cs typeface="Palatino"/>
        </a:font>
        <a:srgbClr val="F3F1D8"/>
      </a:tcTxStyle>
      <a:tcStyle>
        <a:tcBdr>
          <a:left>
            <a:ln w="25400" cap="flat">
              <a:solidFill>
                <a:srgbClr val="A9A9A4"/>
              </a:solidFill>
              <a:prstDash val="solid"/>
              <a:miter lim="400000"/>
            </a:ln>
          </a:left>
          <a:right>
            <a:ln w="25400" cap="flat">
              <a:solidFill>
                <a:srgbClr val="A9A9A4"/>
              </a:solidFill>
              <a:prstDash val="solid"/>
              <a:miter lim="400000"/>
            </a:ln>
          </a:right>
          <a:top>
            <a:ln w="25400" cap="flat">
              <a:solidFill>
                <a:srgbClr val="A9A9A4"/>
              </a:solidFill>
              <a:prstDash val="solid"/>
              <a:miter lim="400000"/>
            </a:ln>
          </a:top>
          <a:bottom>
            <a:ln w="25400" cap="flat">
              <a:solidFill>
                <a:srgbClr val="A9A9A4"/>
              </a:solidFill>
              <a:prstDash val="solid"/>
              <a:miter lim="400000"/>
            </a:ln>
          </a:bottom>
          <a:insideH>
            <a:ln w="25400" cap="flat">
              <a:solidFill>
                <a:srgbClr val="A9A9A4"/>
              </a:solidFill>
              <a:prstDash val="solid"/>
              <a:miter lim="400000"/>
            </a:ln>
          </a:insideH>
          <a:insideV>
            <a:ln w="25400" cap="flat">
              <a:solidFill>
                <a:srgbClr val="A9A9A4"/>
              </a:solidFill>
              <a:prstDash val="solid"/>
              <a:miter lim="400000"/>
            </a:ln>
          </a:insideV>
        </a:tcBdr>
      </a:tcStyle>
    </a:lastRow>
    <a:firstRow>
      <a:tcTxStyle b="off" i="off">
        <a:font>
          <a:latin typeface="Palatino"/>
          <a:ea typeface="Palatino"/>
          <a:cs typeface="Palatino"/>
        </a:font>
        <a:srgbClr val="F3F1D8"/>
      </a:tcTxStyle>
      <a:tcStyle>
        <a:tcBdr>
          <a:left>
            <a:ln w="25400" cap="flat">
              <a:solidFill>
                <a:srgbClr val="A9A9A4"/>
              </a:solidFill>
              <a:prstDash val="solid"/>
              <a:miter lim="400000"/>
            </a:ln>
          </a:left>
          <a:right>
            <a:ln w="25400" cap="flat">
              <a:solidFill>
                <a:srgbClr val="A9A9A4"/>
              </a:solidFill>
              <a:prstDash val="solid"/>
              <a:miter lim="400000"/>
            </a:ln>
          </a:right>
          <a:top>
            <a:ln w="25400" cap="flat">
              <a:solidFill>
                <a:srgbClr val="A9A9A4"/>
              </a:solidFill>
              <a:prstDash val="solid"/>
              <a:miter lim="400000"/>
            </a:ln>
          </a:top>
          <a:bottom>
            <a:ln w="25400" cap="flat">
              <a:solidFill>
                <a:srgbClr val="A9A9A4"/>
              </a:solidFill>
              <a:prstDash val="solid"/>
              <a:miter lim="400000"/>
            </a:ln>
          </a:bottom>
          <a:insideH>
            <a:ln w="25400" cap="flat">
              <a:solidFill>
                <a:srgbClr val="A9A9A4"/>
              </a:solidFill>
              <a:prstDash val="solid"/>
              <a:miter lim="400000"/>
            </a:ln>
          </a:insideH>
          <a:insideV>
            <a:ln w="25400" cap="flat">
              <a:solidFill>
                <a:srgbClr val="A9A9A4"/>
              </a:solidFill>
              <a:prstDash val="solid"/>
              <a:miter lim="400000"/>
            </a:ln>
          </a:insideV>
        </a:tcBdr>
      </a:tcStyle>
    </a:firstRow>
  </a:tblStyle>
  <a:tblStyle styleId="{6CBB8FF1-D9AA-43F3-AF6F-95CC898621D3}" styleName="">
    <a:tblBg/>
    <a:wholeTbl>
      <a:tcTxStyle b="off" i="off">
        <a:font>
          <a:latin typeface="American Typewriter"/>
          <a:ea typeface="American Typewriter"/>
          <a:cs typeface="American Typewriter"/>
        </a:font>
        <a:srgbClr val="FFFFFF"/>
      </a:tcTxStyle>
      <a:tcStyle>
        <a:tcBdr>
          <a:left>
            <a:ln w="25400" cap="flat">
              <a:solidFill>
                <a:srgbClr val="A9A9A9"/>
              </a:solidFill>
              <a:prstDash val="solid"/>
              <a:miter lim="400000"/>
            </a:ln>
          </a:left>
          <a:right>
            <a:ln w="25400" cap="flat">
              <a:solidFill>
                <a:srgbClr val="A9A9A9"/>
              </a:solidFill>
              <a:prstDash val="solid"/>
              <a:miter lim="400000"/>
            </a:ln>
          </a:right>
          <a:top>
            <a:ln w="25400" cap="flat">
              <a:solidFill>
                <a:srgbClr val="A9A9A9"/>
              </a:solidFill>
              <a:prstDash val="solid"/>
              <a:miter lim="400000"/>
            </a:ln>
          </a:top>
          <a:bottom>
            <a:ln w="25400" cap="flat">
              <a:solidFill>
                <a:srgbClr val="A9A9A9"/>
              </a:solidFill>
              <a:prstDash val="solid"/>
              <a:miter lim="400000"/>
            </a:ln>
          </a:bottom>
          <a:insideH>
            <a:ln w="25400" cap="flat">
              <a:solidFill>
                <a:srgbClr val="A9A9A9"/>
              </a:solidFill>
              <a:prstDash val="solid"/>
              <a:miter lim="400000"/>
            </a:ln>
          </a:insideH>
          <a:insideV>
            <a:ln w="25400" cap="flat">
              <a:solidFill>
                <a:srgbClr val="A9A9A9"/>
              </a:solidFill>
              <a:prstDash val="solid"/>
              <a:miter lim="400000"/>
            </a:ln>
          </a:insideV>
        </a:tcBdr>
        <a:fill>
          <a:noFill/>
        </a:fill>
      </a:tcStyle>
    </a:wholeTbl>
    <a:band2H>
      <a:tcTxStyle/>
      <a:tcStyle>
        <a:tcBdr/>
        <a:fill>
          <a:solidFill>
            <a:srgbClr val="EFF1F3"/>
          </a:solidFill>
        </a:fill>
      </a:tcStyle>
    </a:band2H>
    <a:firstCol>
      <a:tcTxStyle b="off" i="off">
        <a:font>
          <a:latin typeface="American Typewriter"/>
          <a:ea typeface="American Typewriter"/>
          <a:cs typeface="American Typewriter"/>
        </a:font>
        <a:srgbClr val="FFFFFF"/>
      </a:tcTxStyle>
      <a:tcStyle>
        <a:tcBdr>
          <a:left>
            <a:ln w="25400" cap="flat">
              <a:solidFill>
                <a:srgbClr val="A9A9A9"/>
              </a:solidFill>
              <a:prstDash val="solid"/>
              <a:miter lim="400000"/>
            </a:ln>
          </a:left>
          <a:right>
            <a:ln w="25400" cap="flat">
              <a:solidFill>
                <a:srgbClr val="A9A9A9"/>
              </a:solidFill>
              <a:prstDash val="solid"/>
              <a:miter lim="400000"/>
            </a:ln>
          </a:right>
          <a:top>
            <a:ln w="25400" cap="flat">
              <a:solidFill>
                <a:srgbClr val="A9A9A9"/>
              </a:solidFill>
              <a:prstDash val="solid"/>
              <a:miter lim="400000"/>
            </a:ln>
          </a:top>
          <a:bottom>
            <a:ln w="25400" cap="flat">
              <a:solidFill>
                <a:srgbClr val="A9A9A9"/>
              </a:solidFill>
              <a:prstDash val="solid"/>
              <a:miter lim="400000"/>
            </a:ln>
          </a:bottom>
          <a:insideH>
            <a:ln w="25400" cap="flat">
              <a:solidFill>
                <a:srgbClr val="A9A9A9"/>
              </a:solidFill>
              <a:prstDash val="solid"/>
              <a:miter lim="400000"/>
            </a:ln>
          </a:insideH>
          <a:insideV>
            <a:ln w="25400" cap="flat">
              <a:solidFill>
                <a:srgbClr val="A9A9A9"/>
              </a:solidFill>
              <a:prstDash val="solid"/>
              <a:miter lim="400000"/>
            </a:ln>
          </a:insideV>
        </a:tcBdr>
        <a:fill>
          <a:gradFill>
            <a:gsLst>
              <a:gs pos="0">
                <a:srgbClr val="679AEA">
                  <a:alpha val="25000"/>
                </a:srgbClr>
              </a:gs>
              <a:gs pos="100000">
                <a:srgbClr val="2E73D3">
                  <a:alpha val="25000"/>
                </a:srgbClr>
              </a:gs>
            </a:gsLst>
            <a:lin ang="5400000"/>
          </a:gradFill>
        </a:fill>
      </a:tcStyle>
    </a:firstCol>
    <a:lastRow>
      <a:tcTxStyle b="off" i="off">
        <a:font>
          <a:latin typeface="American Typewriter"/>
          <a:ea typeface="American Typewriter"/>
          <a:cs typeface="American Typewriter"/>
        </a:font>
        <a:srgbClr val="FFFFFF"/>
      </a:tcTxStyle>
      <a:tcStyle>
        <a:tcBdr>
          <a:left>
            <a:ln w="25400" cap="flat">
              <a:solidFill>
                <a:srgbClr val="A9A9A9"/>
              </a:solidFill>
              <a:prstDash val="solid"/>
              <a:miter lim="400000"/>
            </a:ln>
          </a:left>
          <a:right>
            <a:ln w="25400" cap="flat">
              <a:solidFill>
                <a:srgbClr val="A9A9A9"/>
              </a:solidFill>
              <a:prstDash val="solid"/>
              <a:miter lim="400000"/>
            </a:ln>
          </a:right>
          <a:top>
            <a:ln w="25400" cap="flat">
              <a:solidFill>
                <a:srgbClr val="A9A9A9"/>
              </a:solidFill>
              <a:prstDash val="solid"/>
              <a:miter lim="400000"/>
            </a:ln>
          </a:top>
          <a:bottom>
            <a:ln w="25400" cap="flat">
              <a:solidFill>
                <a:srgbClr val="A9A9A9"/>
              </a:solidFill>
              <a:prstDash val="solid"/>
              <a:miter lim="400000"/>
            </a:ln>
          </a:bottom>
          <a:insideH>
            <a:ln w="25400" cap="flat">
              <a:solidFill>
                <a:srgbClr val="A9A9A9"/>
              </a:solidFill>
              <a:prstDash val="solid"/>
              <a:miter lim="400000"/>
            </a:ln>
          </a:insideH>
          <a:insideV>
            <a:ln w="25400" cap="flat">
              <a:solidFill>
                <a:srgbClr val="A9A9A9"/>
              </a:solidFill>
              <a:prstDash val="solid"/>
              <a:miter lim="400000"/>
            </a:ln>
          </a:insideV>
        </a:tcBdr>
        <a:fill>
          <a:gradFill>
            <a:gsLst>
              <a:gs pos="0">
                <a:srgbClr val="679AEA">
                  <a:alpha val="25000"/>
                </a:srgbClr>
              </a:gs>
              <a:gs pos="100000">
                <a:srgbClr val="2E73D3">
                  <a:alpha val="25000"/>
                </a:srgbClr>
              </a:gs>
            </a:gsLst>
            <a:lin ang="5400000"/>
          </a:gradFill>
        </a:fill>
      </a:tcStyle>
    </a:lastRow>
    <a:firstRow>
      <a:tcTxStyle b="off" i="off">
        <a:font>
          <a:latin typeface="American Typewriter"/>
          <a:ea typeface="American Typewriter"/>
          <a:cs typeface="American Typewriter"/>
        </a:font>
        <a:srgbClr val="FFFFFF"/>
      </a:tcTxStyle>
      <a:tcStyle>
        <a:tcBdr>
          <a:left>
            <a:ln w="25400" cap="flat">
              <a:solidFill>
                <a:srgbClr val="A9A9A9"/>
              </a:solidFill>
              <a:prstDash val="solid"/>
              <a:miter lim="400000"/>
            </a:ln>
          </a:left>
          <a:right>
            <a:ln w="25400" cap="flat">
              <a:solidFill>
                <a:srgbClr val="A9A9A9"/>
              </a:solidFill>
              <a:prstDash val="solid"/>
              <a:miter lim="400000"/>
            </a:ln>
          </a:right>
          <a:top>
            <a:ln w="25400" cap="flat">
              <a:solidFill>
                <a:srgbClr val="A9A9A9"/>
              </a:solidFill>
              <a:prstDash val="solid"/>
              <a:miter lim="400000"/>
            </a:ln>
          </a:top>
          <a:bottom>
            <a:ln w="25400" cap="flat">
              <a:solidFill>
                <a:srgbClr val="A9A9A9"/>
              </a:solidFill>
              <a:prstDash val="solid"/>
              <a:miter lim="400000"/>
            </a:ln>
          </a:bottom>
          <a:insideH>
            <a:ln w="25400" cap="flat">
              <a:solidFill>
                <a:srgbClr val="A9A9A9"/>
              </a:solidFill>
              <a:prstDash val="solid"/>
              <a:miter lim="400000"/>
            </a:ln>
          </a:insideH>
          <a:insideV>
            <a:ln w="25400" cap="flat">
              <a:solidFill>
                <a:srgbClr val="A9A9A9"/>
              </a:solidFill>
              <a:prstDash val="solid"/>
              <a:miter lim="400000"/>
            </a:ln>
          </a:insideV>
        </a:tcBdr>
        <a:fill>
          <a:gradFill>
            <a:gsLst>
              <a:gs pos="0">
                <a:srgbClr val="679AEA">
                  <a:alpha val="25000"/>
                </a:srgbClr>
              </a:gs>
              <a:gs pos="100000">
                <a:srgbClr val="2E73D3">
                  <a:alpha val="25000"/>
                </a:srgbClr>
              </a:gs>
            </a:gsLst>
            <a:lin ang="5400000"/>
          </a:gradFill>
        </a:fill>
      </a:tcStyle>
    </a:firstRow>
  </a:tblStyle>
  <a:tblStyle styleId="{5416B481-EB18-4F4F-9A48-B762208F5B78}" styleName="">
    <a:tblBg/>
    <a:wholeTbl>
      <a:tcTxStyle b="off" i="off">
        <a:font>
          <a:latin typeface="Marker Felt"/>
          <a:ea typeface="Marker Felt"/>
          <a:cs typeface="Marker Felt"/>
        </a:font>
        <a:srgbClr val="868686"/>
      </a:tcTxStyle>
      <a:tcStyle>
        <a:tcBdr>
          <a:left>
            <a:ln w="25400" cap="flat">
              <a:solidFill>
                <a:srgbClr val="5091C0"/>
              </a:solidFill>
              <a:prstDash val="solid"/>
              <a:miter lim="400000"/>
            </a:ln>
          </a:left>
          <a:right>
            <a:ln w="25400" cap="flat">
              <a:solidFill>
                <a:srgbClr val="5091C0"/>
              </a:solidFill>
              <a:prstDash val="solid"/>
              <a:miter lim="400000"/>
            </a:ln>
          </a:right>
          <a:top>
            <a:ln w="25400" cap="flat">
              <a:solidFill>
                <a:srgbClr val="5091C0"/>
              </a:solidFill>
              <a:prstDash val="solid"/>
              <a:miter lim="400000"/>
            </a:ln>
          </a:top>
          <a:bottom>
            <a:ln w="25400" cap="flat">
              <a:solidFill>
                <a:srgbClr val="5091C0"/>
              </a:solidFill>
              <a:prstDash val="solid"/>
              <a:miter lim="400000"/>
            </a:ln>
          </a:bottom>
          <a:insideH>
            <a:ln w="25400" cap="flat">
              <a:solidFill>
                <a:srgbClr val="5091C0"/>
              </a:solidFill>
              <a:prstDash val="solid"/>
              <a:miter lim="400000"/>
            </a:ln>
          </a:insideH>
          <a:insideV>
            <a:ln w="25400" cap="flat">
              <a:solidFill>
                <a:srgbClr val="5091C0"/>
              </a:solidFill>
              <a:prstDash val="solid"/>
              <a:miter lim="400000"/>
            </a:ln>
          </a:insideV>
        </a:tcBdr>
        <a:fill>
          <a:noFill/>
        </a:fill>
      </a:tcStyle>
    </a:wholeTbl>
    <a:band2H>
      <a:tcTxStyle/>
      <a:tcStyle>
        <a:tcBdr/>
        <a:fill>
          <a:solidFill>
            <a:srgbClr val="EFF1F3"/>
          </a:solidFill>
        </a:fill>
      </a:tcStyle>
    </a:band2H>
    <a:firstCol>
      <a:tcTxStyle b="off" i="off">
        <a:font>
          <a:latin typeface="Marker Felt"/>
          <a:ea typeface="Marker Felt"/>
          <a:cs typeface="Marker Felt"/>
        </a:font>
        <a:srgbClr val="FFFFFF"/>
      </a:tcTxStyle>
      <a:tcStyle>
        <a:tcBdr>
          <a:left>
            <a:ln w="25400" cap="flat">
              <a:solidFill>
                <a:srgbClr val="5091C0"/>
              </a:solidFill>
              <a:prstDash val="solid"/>
              <a:miter lim="400000"/>
            </a:ln>
          </a:left>
          <a:right>
            <a:ln w="25400" cap="flat">
              <a:solidFill>
                <a:srgbClr val="5091C0"/>
              </a:solidFill>
              <a:prstDash val="solid"/>
              <a:miter lim="400000"/>
            </a:ln>
          </a:right>
          <a:top>
            <a:ln w="25400" cap="flat">
              <a:solidFill>
                <a:srgbClr val="5091C0"/>
              </a:solidFill>
              <a:prstDash val="solid"/>
              <a:miter lim="400000"/>
            </a:ln>
          </a:top>
          <a:bottom>
            <a:ln w="25400" cap="flat">
              <a:solidFill>
                <a:srgbClr val="5091C0"/>
              </a:solidFill>
              <a:prstDash val="solid"/>
              <a:miter lim="400000"/>
            </a:ln>
          </a:bottom>
          <a:insideH>
            <a:ln w="25400" cap="flat">
              <a:solidFill>
                <a:srgbClr val="5091C0"/>
              </a:solidFill>
              <a:prstDash val="solid"/>
              <a:miter lim="400000"/>
            </a:ln>
          </a:insideH>
          <a:insideV>
            <a:ln w="25400" cap="flat">
              <a:solidFill>
                <a:srgbClr val="5091C0"/>
              </a:solidFill>
              <a:prstDash val="solid"/>
              <a:miter lim="400000"/>
            </a:ln>
          </a:insideV>
        </a:tcBdr>
        <a:fill>
          <a:solidFill>
            <a:srgbClr val="0097EB">
              <a:alpha val="62000"/>
            </a:srgbClr>
          </a:solidFill>
        </a:fill>
      </a:tcStyle>
    </a:firstCol>
    <a:lastRow>
      <a:tcTxStyle b="off" i="off">
        <a:font>
          <a:latin typeface="Marker Felt"/>
          <a:ea typeface="Marker Felt"/>
          <a:cs typeface="Marker Felt"/>
        </a:font>
        <a:srgbClr val="FFFFFF"/>
      </a:tcTxStyle>
      <a:tcStyle>
        <a:tcBdr>
          <a:left>
            <a:ln w="25400" cap="flat">
              <a:solidFill>
                <a:srgbClr val="5091C0"/>
              </a:solidFill>
              <a:prstDash val="solid"/>
              <a:miter lim="400000"/>
            </a:ln>
          </a:left>
          <a:right>
            <a:ln w="25400" cap="flat">
              <a:solidFill>
                <a:srgbClr val="5091C0"/>
              </a:solidFill>
              <a:prstDash val="solid"/>
              <a:miter lim="400000"/>
            </a:ln>
          </a:right>
          <a:top>
            <a:ln w="25400" cap="flat">
              <a:solidFill>
                <a:srgbClr val="5091C0"/>
              </a:solidFill>
              <a:prstDash val="solid"/>
              <a:miter lim="400000"/>
            </a:ln>
          </a:top>
          <a:bottom>
            <a:ln w="25400" cap="flat">
              <a:solidFill>
                <a:srgbClr val="5091C0"/>
              </a:solidFill>
              <a:prstDash val="solid"/>
              <a:miter lim="400000"/>
            </a:ln>
          </a:bottom>
          <a:insideH>
            <a:ln w="25400" cap="flat">
              <a:solidFill>
                <a:srgbClr val="5091C0"/>
              </a:solidFill>
              <a:prstDash val="solid"/>
              <a:miter lim="400000"/>
            </a:ln>
          </a:insideH>
          <a:insideV>
            <a:ln w="25400" cap="flat">
              <a:solidFill>
                <a:srgbClr val="5091C0"/>
              </a:solidFill>
              <a:prstDash val="solid"/>
              <a:miter lim="400000"/>
            </a:ln>
          </a:insideV>
        </a:tcBdr>
        <a:fill>
          <a:solidFill>
            <a:srgbClr val="0097EB">
              <a:alpha val="62000"/>
            </a:srgbClr>
          </a:solidFill>
        </a:fill>
      </a:tcStyle>
    </a:lastRow>
    <a:firstRow>
      <a:tcTxStyle b="off" i="off">
        <a:font>
          <a:latin typeface="Marker Felt"/>
          <a:ea typeface="Marker Felt"/>
          <a:cs typeface="Marker Felt"/>
        </a:font>
        <a:srgbClr val="FFFFFF"/>
      </a:tcTxStyle>
      <a:tcStyle>
        <a:tcBdr>
          <a:left>
            <a:ln w="25400" cap="flat">
              <a:solidFill>
                <a:srgbClr val="5091C0"/>
              </a:solidFill>
              <a:prstDash val="solid"/>
              <a:miter lim="400000"/>
            </a:ln>
          </a:left>
          <a:right>
            <a:ln w="25400" cap="flat">
              <a:solidFill>
                <a:srgbClr val="5091C0"/>
              </a:solidFill>
              <a:prstDash val="solid"/>
              <a:miter lim="400000"/>
            </a:ln>
          </a:right>
          <a:top>
            <a:ln w="25400" cap="flat">
              <a:solidFill>
                <a:srgbClr val="5091C0"/>
              </a:solidFill>
              <a:prstDash val="solid"/>
              <a:miter lim="400000"/>
            </a:ln>
          </a:top>
          <a:bottom>
            <a:ln w="25400" cap="flat">
              <a:solidFill>
                <a:srgbClr val="5091C0"/>
              </a:solidFill>
              <a:prstDash val="solid"/>
              <a:miter lim="400000"/>
            </a:ln>
          </a:bottom>
          <a:insideH>
            <a:ln w="25400" cap="flat">
              <a:solidFill>
                <a:srgbClr val="5091C0"/>
              </a:solidFill>
              <a:prstDash val="solid"/>
              <a:miter lim="400000"/>
            </a:ln>
          </a:insideH>
          <a:insideV>
            <a:ln w="25400" cap="flat">
              <a:solidFill>
                <a:srgbClr val="5091C0"/>
              </a:solidFill>
              <a:prstDash val="solid"/>
              <a:miter lim="400000"/>
            </a:ln>
          </a:insideV>
        </a:tcBdr>
        <a:fill>
          <a:solidFill>
            <a:srgbClr val="0097EB">
              <a:alpha val="62000"/>
            </a:srgbClr>
          </a:solidFill>
        </a:fill>
      </a:tcStyle>
    </a:firstRow>
  </a:tblStyle>
  <a:tblStyle styleId="{7A1770DA-67F5-4F0D-90E1-AFFCA15A2C28}" styleName="">
    <a:tblBg/>
    <a:wholeTbl>
      <a:tcTxStyle b="off" i="off">
        <a:font>
          <a:latin typeface="Palatino"/>
          <a:ea typeface="Palatino"/>
          <a:cs typeface="Palatino"/>
        </a:font>
        <a:srgbClr val="868686"/>
      </a:tcTxStyle>
      <a:tcStyle>
        <a:tcBdr>
          <a:left>
            <a:ln w="25400" cap="flat">
              <a:solidFill>
                <a:srgbClr val="BBBBBB"/>
              </a:solidFill>
              <a:prstDash val="solid"/>
              <a:miter lim="400000"/>
            </a:ln>
          </a:left>
          <a:right>
            <a:ln w="25400" cap="flat">
              <a:solidFill>
                <a:srgbClr val="BBBBBB"/>
              </a:solidFill>
              <a:prstDash val="solid"/>
              <a:miter lim="400000"/>
            </a:ln>
          </a:right>
          <a:top>
            <a:ln w="25400" cap="flat">
              <a:solidFill>
                <a:srgbClr val="BBBBBB"/>
              </a:solidFill>
              <a:prstDash val="solid"/>
              <a:miter lim="400000"/>
            </a:ln>
          </a:top>
          <a:bottom>
            <a:ln w="25400" cap="flat">
              <a:solidFill>
                <a:srgbClr val="BBBBBB"/>
              </a:solidFill>
              <a:prstDash val="solid"/>
              <a:miter lim="400000"/>
            </a:ln>
          </a:bottom>
          <a:insideH>
            <a:ln w="25400" cap="flat">
              <a:solidFill>
                <a:srgbClr val="BBBBBB"/>
              </a:solidFill>
              <a:prstDash val="solid"/>
              <a:miter lim="400000"/>
            </a:ln>
          </a:insideH>
          <a:insideV>
            <a:ln w="25400" cap="flat">
              <a:solidFill>
                <a:srgbClr val="BBBBBB"/>
              </a:solidFill>
              <a:prstDash val="solid"/>
              <a:miter lim="400000"/>
            </a:ln>
          </a:insideV>
        </a:tcBdr>
        <a:fill>
          <a:noFill/>
        </a:fill>
      </a:tcStyle>
    </a:wholeTbl>
    <a:band2H>
      <a:tcTxStyle/>
      <a:tcStyle>
        <a:tcBdr/>
        <a:fill>
          <a:solidFill>
            <a:srgbClr val="EFF1F3"/>
          </a:solidFill>
        </a:fill>
      </a:tcStyle>
    </a:band2H>
    <a:firstCol>
      <a:tcTxStyle b="off" i="off">
        <a:font>
          <a:latin typeface="Futura"/>
          <a:ea typeface="Futura"/>
          <a:cs typeface="Futura"/>
        </a:font>
        <a:srgbClr val="FFFFFF"/>
      </a:tcTxStyle>
      <a:tcStyle>
        <a:tcBdr>
          <a:left>
            <a:ln w="25400" cap="flat">
              <a:solidFill>
                <a:srgbClr val="5498CF"/>
              </a:solidFill>
              <a:prstDash val="solid"/>
              <a:miter lim="400000"/>
            </a:ln>
          </a:left>
          <a:right>
            <a:ln w="25400" cap="flat">
              <a:solidFill>
                <a:srgbClr val="5498CF"/>
              </a:solidFill>
              <a:prstDash val="solid"/>
              <a:miter lim="400000"/>
            </a:ln>
          </a:right>
          <a:top>
            <a:ln w="25400" cap="flat">
              <a:solidFill>
                <a:srgbClr val="5498CF"/>
              </a:solidFill>
              <a:prstDash val="solid"/>
              <a:miter lim="400000"/>
            </a:ln>
          </a:top>
          <a:bottom>
            <a:ln w="25400" cap="flat">
              <a:solidFill>
                <a:srgbClr val="5498CF"/>
              </a:solidFill>
              <a:prstDash val="solid"/>
              <a:miter lim="400000"/>
            </a:ln>
          </a:bottom>
          <a:insideH>
            <a:ln w="25400" cap="flat">
              <a:solidFill>
                <a:srgbClr val="5498CF"/>
              </a:solidFill>
              <a:prstDash val="solid"/>
              <a:miter lim="400000"/>
            </a:ln>
          </a:insideH>
          <a:insideV>
            <a:ln w="25400" cap="flat">
              <a:solidFill>
                <a:srgbClr val="5498CF"/>
              </a:solidFill>
              <a:prstDash val="solid"/>
              <a:miter lim="400000"/>
            </a:ln>
          </a:insideV>
        </a:tcBdr>
        <a:fill>
          <a:solidFill>
            <a:srgbClr val="50A0E1">
              <a:alpha val="70000"/>
            </a:srgbClr>
          </a:solidFill>
        </a:fill>
      </a:tcStyle>
    </a:firstCol>
    <a:lastRow>
      <a:tcTxStyle b="off" i="off">
        <a:font>
          <a:latin typeface="Futura"/>
          <a:ea typeface="Futura"/>
          <a:cs typeface="Futura"/>
        </a:font>
        <a:srgbClr val="FFFFFF"/>
      </a:tcTxStyle>
      <a:tcStyle>
        <a:tcBdr>
          <a:left>
            <a:ln w="25400" cap="flat">
              <a:solidFill>
                <a:srgbClr val="5498CF"/>
              </a:solidFill>
              <a:prstDash val="solid"/>
              <a:miter lim="400000"/>
            </a:ln>
          </a:left>
          <a:right>
            <a:ln w="25400" cap="flat">
              <a:solidFill>
                <a:srgbClr val="5498CF"/>
              </a:solidFill>
              <a:prstDash val="solid"/>
              <a:miter lim="400000"/>
            </a:ln>
          </a:right>
          <a:top>
            <a:ln w="25400" cap="flat">
              <a:solidFill>
                <a:srgbClr val="5498CF"/>
              </a:solidFill>
              <a:prstDash val="solid"/>
              <a:miter lim="400000"/>
            </a:ln>
          </a:top>
          <a:bottom>
            <a:ln w="25400" cap="flat">
              <a:solidFill>
                <a:srgbClr val="5498CF"/>
              </a:solidFill>
              <a:prstDash val="solid"/>
              <a:miter lim="400000"/>
            </a:ln>
          </a:bottom>
          <a:insideH>
            <a:ln w="25400" cap="flat">
              <a:solidFill>
                <a:srgbClr val="5498CF"/>
              </a:solidFill>
              <a:prstDash val="solid"/>
              <a:miter lim="400000"/>
            </a:ln>
          </a:insideH>
          <a:insideV>
            <a:ln w="25400" cap="flat">
              <a:solidFill>
                <a:srgbClr val="5498CF"/>
              </a:solidFill>
              <a:prstDash val="solid"/>
              <a:miter lim="400000"/>
            </a:ln>
          </a:insideV>
        </a:tcBdr>
        <a:fill>
          <a:solidFill>
            <a:srgbClr val="50A0E1">
              <a:alpha val="70000"/>
            </a:srgbClr>
          </a:solidFill>
        </a:fill>
      </a:tcStyle>
    </a:lastRow>
    <a:firstRow>
      <a:tcTxStyle b="off" i="off">
        <a:font>
          <a:latin typeface="Futura"/>
          <a:ea typeface="Futura"/>
          <a:cs typeface="Futura"/>
        </a:font>
        <a:srgbClr val="FFFFFF"/>
      </a:tcTxStyle>
      <a:tcStyle>
        <a:tcBdr>
          <a:left>
            <a:ln w="25400" cap="flat">
              <a:solidFill>
                <a:srgbClr val="5498CF"/>
              </a:solidFill>
              <a:prstDash val="solid"/>
              <a:miter lim="400000"/>
            </a:ln>
          </a:left>
          <a:right>
            <a:ln w="25400" cap="flat">
              <a:solidFill>
                <a:srgbClr val="5498CF"/>
              </a:solidFill>
              <a:prstDash val="solid"/>
              <a:miter lim="400000"/>
            </a:ln>
          </a:right>
          <a:top>
            <a:ln w="25400" cap="flat">
              <a:solidFill>
                <a:srgbClr val="5498CF"/>
              </a:solidFill>
              <a:prstDash val="solid"/>
              <a:miter lim="400000"/>
            </a:ln>
          </a:top>
          <a:bottom>
            <a:ln w="25400" cap="flat">
              <a:solidFill>
                <a:srgbClr val="5498CF"/>
              </a:solidFill>
              <a:prstDash val="solid"/>
              <a:miter lim="400000"/>
            </a:ln>
          </a:bottom>
          <a:insideH>
            <a:ln w="25400" cap="flat">
              <a:solidFill>
                <a:srgbClr val="5498CF"/>
              </a:solidFill>
              <a:prstDash val="solid"/>
              <a:miter lim="400000"/>
            </a:ln>
          </a:insideH>
          <a:insideV>
            <a:ln w="25400" cap="flat">
              <a:solidFill>
                <a:srgbClr val="5498CF"/>
              </a:solidFill>
              <a:prstDash val="solid"/>
              <a:miter lim="400000"/>
            </a:ln>
          </a:insideV>
        </a:tcBdr>
        <a:fill>
          <a:solidFill>
            <a:srgbClr val="50A0E1">
              <a:alpha val="70000"/>
            </a:srgbClr>
          </a:solidFill>
        </a:fill>
      </a:tcStyle>
    </a:firstRow>
  </a:tblStyle>
  <a:tblStyle styleId="{70C6037F-3988-43BC-AE4F-69C194E444BD}" styleName="">
    <a:tblBg/>
    <a:wholeTbl>
      <a:tcTxStyle b="off" i="off">
        <a:font>
          <a:latin typeface="Didot"/>
          <a:ea typeface="Didot"/>
          <a:cs typeface="Didot"/>
        </a:font>
        <a:srgbClr val="6E603B"/>
      </a:tcTxStyle>
      <a:tcStyle>
        <a:tcBdr>
          <a:left>
            <a:ln w="12700" cap="flat">
              <a:solidFill>
                <a:srgbClr val="998D84"/>
              </a:solidFill>
              <a:prstDash val="solid"/>
              <a:miter lim="400000"/>
            </a:ln>
          </a:left>
          <a:right>
            <a:ln w="12700" cap="flat">
              <a:solidFill>
                <a:srgbClr val="998D84"/>
              </a:solidFill>
              <a:prstDash val="solid"/>
              <a:miter lim="400000"/>
            </a:ln>
          </a:right>
          <a:top>
            <a:ln w="12700" cap="flat">
              <a:solidFill>
                <a:srgbClr val="998D84"/>
              </a:solidFill>
              <a:prstDash val="solid"/>
              <a:miter lim="400000"/>
            </a:ln>
          </a:top>
          <a:bottom>
            <a:ln w="12700" cap="flat">
              <a:solidFill>
                <a:srgbClr val="998D84"/>
              </a:solidFill>
              <a:prstDash val="solid"/>
              <a:miter lim="400000"/>
            </a:ln>
          </a:bottom>
          <a:insideH>
            <a:ln w="12700" cap="flat">
              <a:solidFill>
                <a:srgbClr val="998D84"/>
              </a:solidFill>
              <a:prstDash val="solid"/>
              <a:miter lim="400000"/>
            </a:ln>
          </a:insideH>
          <a:insideV>
            <a:ln w="12700" cap="flat">
              <a:solidFill>
                <a:srgbClr val="998D84"/>
              </a:solidFill>
              <a:prstDash val="solid"/>
              <a:miter lim="400000"/>
            </a:ln>
          </a:insideV>
        </a:tcBdr>
        <a:fill>
          <a:noFill/>
        </a:fill>
      </a:tcStyle>
    </a:wholeTbl>
    <a:band2H>
      <a:tcTxStyle/>
      <a:tcStyle>
        <a:tcBdr/>
        <a:fill>
          <a:solidFill>
            <a:srgbClr val="EFF1F3"/>
          </a:solidFill>
        </a:fill>
      </a:tcStyle>
    </a:band2H>
    <a:firstCol>
      <a:tcTxStyle b="on" i="off">
        <a:font>
          <a:latin typeface="Didot"/>
          <a:ea typeface="Didot"/>
          <a:cs typeface="Didot"/>
        </a:font>
        <a:srgbClr val="F3F1D8"/>
      </a:tcTxStyle>
      <a:tcStyle>
        <a:tcBdr>
          <a:left>
            <a:ln w="12700" cap="flat">
              <a:solidFill>
                <a:srgbClr val="998D84"/>
              </a:solidFill>
              <a:prstDash val="solid"/>
              <a:miter lim="400000"/>
            </a:ln>
          </a:left>
          <a:right>
            <a:ln w="12700" cap="flat">
              <a:solidFill>
                <a:srgbClr val="998D84"/>
              </a:solidFill>
              <a:prstDash val="solid"/>
              <a:miter lim="400000"/>
            </a:ln>
          </a:right>
          <a:top>
            <a:ln w="12700" cap="flat">
              <a:solidFill>
                <a:srgbClr val="998D84"/>
              </a:solidFill>
              <a:prstDash val="solid"/>
              <a:miter lim="400000"/>
            </a:ln>
          </a:top>
          <a:bottom>
            <a:ln w="12700" cap="flat">
              <a:solidFill>
                <a:srgbClr val="998D84"/>
              </a:solidFill>
              <a:prstDash val="solid"/>
              <a:miter lim="400000"/>
            </a:ln>
          </a:bottom>
          <a:insideH>
            <a:ln w="12700" cap="flat">
              <a:solidFill>
                <a:srgbClr val="998D84"/>
              </a:solidFill>
              <a:prstDash val="solid"/>
              <a:miter lim="400000"/>
            </a:ln>
          </a:insideH>
          <a:insideV>
            <a:ln w="12700" cap="flat">
              <a:solidFill>
                <a:srgbClr val="998D84"/>
              </a:solidFill>
              <a:prstDash val="solid"/>
              <a:miter lim="400000"/>
            </a:ln>
          </a:insideV>
        </a:tcBdr>
      </a:tcStyle>
    </a:firstCol>
    <a:lastRow>
      <a:tcTxStyle b="on" i="off">
        <a:font>
          <a:latin typeface="Didot"/>
          <a:ea typeface="Didot"/>
          <a:cs typeface="Didot"/>
        </a:font>
        <a:srgbClr val="F3F1D8"/>
      </a:tcTxStyle>
      <a:tcStyle>
        <a:tcBdr>
          <a:left>
            <a:ln w="12700" cap="flat">
              <a:solidFill>
                <a:srgbClr val="998D84"/>
              </a:solidFill>
              <a:prstDash val="solid"/>
              <a:miter lim="400000"/>
            </a:ln>
          </a:left>
          <a:right>
            <a:ln w="12700" cap="flat">
              <a:solidFill>
                <a:srgbClr val="998D84"/>
              </a:solidFill>
              <a:prstDash val="solid"/>
              <a:miter lim="400000"/>
            </a:ln>
          </a:right>
          <a:top>
            <a:ln w="12700" cap="flat">
              <a:solidFill>
                <a:srgbClr val="998D84"/>
              </a:solidFill>
              <a:prstDash val="solid"/>
              <a:miter lim="400000"/>
            </a:ln>
          </a:top>
          <a:bottom>
            <a:ln w="12700" cap="flat">
              <a:solidFill>
                <a:srgbClr val="998D84"/>
              </a:solidFill>
              <a:prstDash val="solid"/>
              <a:miter lim="400000"/>
            </a:ln>
          </a:bottom>
          <a:insideH>
            <a:ln w="12700" cap="flat">
              <a:solidFill>
                <a:srgbClr val="998D84"/>
              </a:solidFill>
              <a:prstDash val="solid"/>
              <a:miter lim="400000"/>
            </a:ln>
          </a:insideH>
          <a:insideV>
            <a:ln w="12700" cap="flat">
              <a:solidFill>
                <a:srgbClr val="998D84"/>
              </a:solidFill>
              <a:prstDash val="solid"/>
              <a:miter lim="400000"/>
            </a:ln>
          </a:insideV>
        </a:tcBdr>
      </a:tcStyle>
    </a:lastRow>
    <a:firstRow>
      <a:tcTxStyle b="on" i="off">
        <a:font>
          <a:latin typeface="Didot"/>
          <a:ea typeface="Didot"/>
          <a:cs typeface="Didot"/>
        </a:font>
        <a:srgbClr val="F3F1D8"/>
      </a:tcTxStyle>
      <a:tcStyle>
        <a:tcBdr>
          <a:left>
            <a:ln w="12700" cap="flat">
              <a:solidFill>
                <a:srgbClr val="998D84"/>
              </a:solidFill>
              <a:prstDash val="solid"/>
              <a:miter lim="400000"/>
            </a:ln>
          </a:left>
          <a:right>
            <a:ln w="12700" cap="flat">
              <a:solidFill>
                <a:srgbClr val="998D84"/>
              </a:solidFill>
              <a:prstDash val="solid"/>
              <a:miter lim="400000"/>
            </a:ln>
          </a:right>
          <a:top>
            <a:ln w="12700" cap="flat">
              <a:solidFill>
                <a:srgbClr val="998D84"/>
              </a:solidFill>
              <a:prstDash val="solid"/>
              <a:miter lim="400000"/>
            </a:ln>
          </a:top>
          <a:bottom>
            <a:ln w="12700" cap="flat">
              <a:solidFill>
                <a:srgbClr val="998D84"/>
              </a:solidFill>
              <a:prstDash val="solid"/>
              <a:miter lim="400000"/>
            </a:ln>
          </a:bottom>
          <a:insideH>
            <a:ln w="12700" cap="flat">
              <a:solidFill>
                <a:srgbClr val="998D84"/>
              </a:solidFill>
              <a:prstDash val="solid"/>
              <a:miter lim="400000"/>
            </a:ln>
          </a:insideH>
          <a:insideV>
            <a:ln w="12700" cap="flat">
              <a:solidFill>
                <a:srgbClr val="998D84"/>
              </a:solidFill>
              <a:prstDash val="solid"/>
              <a:miter lim="400000"/>
            </a:ln>
          </a:insideV>
        </a:tcBdr>
      </a:tcStyle>
    </a:firstRow>
  </a:tblStyle>
  <a:tblStyle styleId="{1E9A094F-64A6-4011-9DB1-A8E9D922B174}" styleName="">
    <a:tblBg/>
    <a:wholeTbl>
      <a:tcTxStyle b="on" i="off">
        <a:font>
          <a:latin typeface="Stone Sans Sem ITC TT Semi"/>
          <a:ea typeface="Stone Sans Sem ITC TT Semi"/>
          <a:cs typeface="Stone Sans Sem ITC TT Semi"/>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EFF1F3"/>
          </a:solidFill>
        </a:fill>
      </a:tcStyle>
    </a:band2H>
    <a:firstCol>
      <a:tcTxStyle b="on" i="off">
        <a:font>
          <a:latin typeface="Stone Sans Sem ITC TT Semi"/>
          <a:ea typeface="Stone Sans Sem ITC TT Semi"/>
          <a:cs typeface="Stone Sans Sem ITC TT Semi"/>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E6269"/>
          </a:solidFill>
        </a:fill>
      </a:tcStyle>
    </a:firstCol>
    <a:lastRow>
      <a:tcTxStyle b="on" i="off">
        <a:font>
          <a:latin typeface="Stone Sans Sem ITC TT Semi"/>
          <a:ea typeface="Stone Sans Sem ITC TT Semi"/>
          <a:cs typeface="Stone Sans Sem ITC TT Semi"/>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6F757D"/>
          </a:solidFill>
        </a:fill>
      </a:tcStyle>
    </a:lastRow>
    <a:firstRow>
      <a:tcTxStyle b="on" i="off">
        <a:font>
          <a:latin typeface="Stone Sans Sem ITC TT Semi"/>
          <a:ea typeface="Stone Sans Sem ITC TT Semi"/>
          <a:cs typeface="Stone Sans Sem ITC TT Semi"/>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6F757D"/>
          </a:solidFill>
        </a:fill>
      </a:tcStyle>
    </a:firstRow>
  </a:tblStyle>
  <a:tblStyle styleId="{B7931647-1F7B-41C9-9864-E24060929601}" styleName="">
    <a:tblBg/>
    <a:wholeTbl>
      <a:tcTxStyle b="off" i="off">
        <a:font>
          <a:latin typeface="Helvetica Neue Light"/>
          <a:ea typeface="Helvetica Neue Light"/>
          <a:cs typeface="Helvetica Neue Light"/>
        </a:font>
        <a:srgbClr val="000000"/>
      </a:tcTxStyle>
      <a:tcStyle>
        <a:tcBdr>
          <a:left>
            <a:ln w="12700" cap="flat">
              <a:solidFill>
                <a:srgbClr val="465A91"/>
              </a:solidFill>
              <a:prstDash val="solid"/>
              <a:miter lim="400000"/>
            </a:ln>
          </a:left>
          <a:right>
            <a:ln w="12700" cap="flat">
              <a:solidFill>
                <a:srgbClr val="465A91"/>
              </a:solidFill>
              <a:prstDash val="solid"/>
              <a:miter lim="400000"/>
            </a:ln>
          </a:right>
          <a:top>
            <a:ln w="12700" cap="flat">
              <a:solidFill>
                <a:srgbClr val="465A91"/>
              </a:solidFill>
              <a:prstDash val="solid"/>
              <a:miter lim="400000"/>
            </a:ln>
          </a:top>
          <a:bottom>
            <a:ln w="12700" cap="flat">
              <a:solidFill>
                <a:srgbClr val="465A91"/>
              </a:solidFill>
              <a:prstDash val="solid"/>
              <a:miter lim="400000"/>
            </a:ln>
          </a:bottom>
          <a:insideH>
            <a:ln w="12700" cap="flat">
              <a:solidFill>
                <a:srgbClr val="465A91"/>
              </a:solidFill>
              <a:prstDash val="solid"/>
              <a:miter lim="400000"/>
            </a:ln>
          </a:insideH>
          <a:insideV>
            <a:ln w="12700" cap="flat">
              <a:solidFill>
                <a:srgbClr val="465A91"/>
              </a:solidFill>
              <a:prstDash val="solid"/>
              <a:miter lim="400000"/>
            </a:ln>
          </a:insideV>
        </a:tcBdr>
        <a:fill>
          <a:noFill/>
        </a:fill>
      </a:tcStyle>
    </a:wholeTbl>
    <a:band2H>
      <a:tcTxStyle/>
      <a:tcStyle>
        <a:tcBdr/>
        <a:fill>
          <a:solidFill>
            <a:srgbClr val="EFF1F3"/>
          </a:solidFill>
        </a:fill>
      </a:tcStyle>
    </a:band2H>
    <a:firstCol>
      <a:tcTxStyle b="off" i="off">
        <a:font>
          <a:latin typeface="Helvetica Neue Light"/>
          <a:ea typeface="Helvetica Neue Light"/>
          <a:cs typeface="Helvetica Neue Light"/>
        </a:font>
        <a:srgbClr val="FFFFFF"/>
      </a:tcTxStyle>
      <a:tcStyle>
        <a:tcBdr>
          <a:left>
            <a:ln w="12700" cap="flat">
              <a:solidFill>
                <a:srgbClr val="465A91"/>
              </a:solidFill>
              <a:prstDash val="solid"/>
              <a:miter lim="400000"/>
            </a:ln>
          </a:left>
          <a:right>
            <a:ln w="12700" cap="flat">
              <a:solidFill>
                <a:srgbClr val="465A91"/>
              </a:solidFill>
              <a:prstDash val="solid"/>
              <a:miter lim="400000"/>
            </a:ln>
          </a:right>
          <a:top>
            <a:ln w="12700" cap="flat">
              <a:solidFill>
                <a:srgbClr val="465A91"/>
              </a:solidFill>
              <a:prstDash val="solid"/>
              <a:miter lim="400000"/>
            </a:ln>
          </a:top>
          <a:bottom>
            <a:ln w="12700" cap="flat">
              <a:solidFill>
                <a:srgbClr val="465A91"/>
              </a:solidFill>
              <a:prstDash val="solid"/>
              <a:miter lim="400000"/>
            </a:ln>
          </a:bottom>
          <a:insideH>
            <a:ln w="12700" cap="flat">
              <a:solidFill>
                <a:srgbClr val="465A91"/>
              </a:solidFill>
              <a:prstDash val="solid"/>
              <a:miter lim="400000"/>
            </a:ln>
          </a:insideH>
          <a:insideV>
            <a:ln w="12700" cap="flat">
              <a:solidFill>
                <a:srgbClr val="465A91"/>
              </a:solidFill>
              <a:prstDash val="solid"/>
              <a:miter lim="400000"/>
            </a:ln>
          </a:insideV>
        </a:tcBdr>
        <a:fill>
          <a:solidFill>
            <a:srgbClr val="90B1FF"/>
          </a:solidFill>
        </a:fill>
      </a:tcStyle>
    </a:firstCol>
    <a:lastRow>
      <a:tcTxStyle b="off" i="off">
        <a:font>
          <a:latin typeface="Helvetica Neue Light"/>
          <a:ea typeface="Helvetica Neue Light"/>
          <a:cs typeface="Helvetica Neue Light"/>
        </a:font>
        <a:srgbClr val="FFFFFF"/>
      </a:tcTxStyle>
      <a:tcStyle>
        <a:tcBdr>
          <a:left>
            <a:ln w="12700" cap="flat">
              <a:solidFill>
                <a:srgbClr val="465A91"/>
              </a:solidFill>
              <a:prstDash val="solid"/>
              <a:miter lim="400000"/>
            </a:ln>
          </a:left>
          <a:right>
            <a:ln w="12700" cap="flat">
              <a:solidFill>
                <a:srgbClr val="465A91"/>
              </a:solidFill>
              <a:prstDash val="solid"/>
              <a:miter lim="400000"/>
            </a:ln>
          </a:right>
          <a:top>
            <a:ln w="12700" cap="flat">
              <a:solidFill>
                <a:srgbClr val="465A91"/>
              </a:solidFill>
              <a:prstDash val="solid"/>
              <a:miter lim="400000"/>
            </a:ln>
          </a:top>
          <a:bottom>
            <a:ln w="12700" cap="flat">
              <a:solidFill>
                <a:srgbClr val="465A91"/>
              </a:solidFill>
              <a:prstDash val="solid"/>
              <a:miter lim="400000"/>
            </a:ln>
          </a:bottom>
          <a:insideH>
            <a:ln w="12700" cap="flat">
              <a:solidFill>
                <a:srgbClr val="465A91"/>
              </a:solidFill>
              <a:prstDash val="solid"/>
              <a:miter lim="400000"/>
            </a:ln>
          </a:insideH>
          <a:insideV>
            <a:ln w="12700" cap="flat">
              <a:solidFill>
                <a:srgbClr val="465A91"/>
              </a:solidFill>
              <a:prstDash val="solid"/>
              <a:miter lim="400000"/>
            </a:ln>
          </a:insideV>
        </a:tcBdr>
        <a:fill>
          <a:solidFill>
            <a:srgbClr val="90B1FF"/>
          </a:solidFill>
        </a:fill>
      </a:tcStyle>
    </a:lastRow>
    <a:firstRow>
      <a:tcTxStyle b="off" i="off">
        <a:font>
          <a:latin typeface="Helvetica Neue Light"/>
          <a:ea typeface="Helvetica Neue Light"/>
          <a:cs typeface="Helvetica Neue Light"/>
        </a:font>
        <a:srgbClr val="FFFFFF"/>
      </a:tcTxStyle>
      <a:tcStyle>
        <a:tcBdr>
          <a:left>
            <a:ln w="12700" cap="flat">
              <a:solidFill>
                <a:srgbClr val="465A91"/>
              </a:solidFill>
              <a:prstDash val="solid"/>
              <a:miter lim="400000"/>
            </a:ln>
          </a:left>
          <a:right>
            <a:ln w="12700" cap="flat">
              <a:solidFill>
                <a:srgbClr val="465A91"/>
              </a:solidFill>
              <a:prstDash val="solid"/>
              <a:miter lim="400000"/>
            </a:ln>
          </a:right>
          <a:top>
            <a:ln w="12700" cap="flat">
              <a:solidFill>
                <a:srgbClr val="465A91"/>
              </a:solidFill>
              <a:prstDash val="solid"/>
              <a:miter lim="400000"/>
            </a:ln>
          </a:top>
          <a:bottom>
            <a:ln w="12700" cap="flat">
              <a:solidFill>
                <a:srgbClr val="465A91"/>
              </a:solidFill>
              <a:prstDash val="solid"/>
              <a:miter lim="400000"/>
            </a:ln>
          </a:bottom>
          <a:insideH>
            <a:ln w="12700" cap="flat">
              <a:solidFill>
                <a:srgbClr val="465A91"/>
              </a:solidFill>
              <a:prstDash val="solid"/>
              <a:miter lim="400000"/>
            </a:ln>
          </a:insideH>
          <a:insideV>
            <a:ln w="12700" cap="flat">
              <a:solidFill>
                <a:srgbClr val="465A91"/>
              </a:solidFill>
              <a:prstDash val="solid"/>
              <a:miter lim="400000"/>
            </a:ln>
          </a:insideV>
        </a:tcBdr>
        <a:fill>
          <a:solidFill>
            <a:srgbClr val="90B1FF"/>
          </a:solidFill>
        </a:fill>
      </a:tcStyle>
    </a:firstRow>
  </a:tblStyle>
  <a:tblStyle styleId="{79E193EA-02D6-4781-A285-1769BD113169}" styleName="">
    <a:tblBg/>
    <a:wholeTbl>
      <a:tcTxStyle b="off" i="off">
        <a:font>
          <a:latin typeface="Helvetica Neue Light"/>
          <a:ea typeface="Helvetica Neue Light"/>
          <a:cs typeface="Helvetica Neue Light"/>
        </a:font>
        <a:srgbClr val="000000"/>
      </a:tcTxStyle>
      <a:tcStyle>
        <a:tcBdr>
          <a:left>
            <a:ln w="12700" cap="flat">
              <a:solidFill>
                <a:srgbClr val="465A91"/>
              </a:solidFill>
              <a:prstDash val="solid"/>
              <a:miter lim="400000"/>
            </a:ln>
          </a:left>
          <a:right>
            <a:ln w="12700" cap="flat">
              <a:solidFill>
                <a:srgbClr val="465A91"/>
              </a:solidFill>
              <a:prstDash val="solid"/>
              <a:miter lim="400000"/>
            </a:ln>
          </a:right>
          <a:top>
            <a:ln w="12700" cap="flat">
              <a:solidFill>
                <a:srgbClr val="465A91"/>
              </a:solidFill>
              <a:prstDash val="solid"/>
              <a:miter lim="400000"/>
            </a:ln>
          </a:top>
          <a:bottom>
            <a:ln w="12700" cap="flat">
              <a:solidFill>
                <a:srgbClr val="465A91"/>
              </a:solidFill>
              <a:prstDash val="solid"/>
              <a:miter lim="400000"/>
            </a:ln>
          </a:bottom>
          <a:insideH>
            <a:ln w="12700" cap="flat">
              <a:solidFill>
                <a:srgbClr val="465A91"/>
              </a:solidFill>
              <a:prstDash val="solid"/>
              <a:miter lim="400000"/>
            </a:ln>
          </a:insideH>
          <a:insideV>
            <a:ln w="12700" cap="flat">
              <a:solidFill>
                <a:srgbClr val="465A91"/>
              </a:solidFill>
              <a:prstDash val="solid"/>
              <a:miter lim="400000"/>
            </a:ln>
          </a:insideV>
        </a:tcBdr>
        <a:fill>
          <a:noFill/>
        </a:fill>
      </a:tcStyle>
    </a:wholeTbl>
    <a:band2H>
      <a:tcTxStyle/>
      <a:tcStyle>
        <a:tcBdr/>
        <a:fill>
          <a:solidFill>
            <a:srgbClr val="EFF1F3"/>
          </a:solidFill>
        </a:fill>
      </a:tcStyle>
    </a:band2H>
    <a:firstCol>
      <a:tcTxStyle b="off" i="off">
        <a:font>
          <a:latin typeface="Helvetica Neue Light"/>
          <a:ea typeface="Helvetica Neue Light"/>
          <a:cs typeface="Helvetica Neue Light"/>
        </a:font>
        <a:srgbClr val="FFFFFF"/>
      </a:tcTxStyle>
      <a:tcStyle>
        <a:tcBdr>
          <a:left>
            <a:ln w="12700" cap="flat">
              <a:solidFill>
                <a:srgbClr val="465A91"/>
              </a:solidFill>
              <a:prstDash val="solid"/>
              <a:miter lim="400000"/>
            </a:ln>
          </a:left>
          <a:right>
            <a:ln w="12700" cap="flat">
              <a:solidFill>
                <a:srgbClr val="465A91"/>
              </a:solidFill>
              <a:prstDash val="solid"/>
              <a:miter lim="400000"/>
            </a:ln>
          </a:right>
          <a:top>
            <a:ln w="12700" cap="flat">
              <a:solidFill>
                <a:srgbClr val="465A91"/>
              </a:solidFill>
              <a:prstDash val="solid"/>
              <a:miter lim="400000"/>
            </a:ln>
          </a:top>
          <a:bottom>
            <a:ln w="12700" cap="flat">
              <a:solidFill>
                <a:srgbClr val="465A91"/>
              </a:solidFill>
              <a:prstDash val="solid"/>
              <a:miter lim="400000"/>
            </a:ln>
          </a:bottom>
          <a:insideH>
            <a:ln w="12700" cap="flat">
              <a:solidFill>
                <a:srgbClr val="465A91"/>
              </a:solidFill>
              <a:prstDash val="solid"/>
              <a:miter lim="400000"/>
            </a:ln>
          </a:insideH>
          <a:insideV>
            <a:ln w="12700" cap="flat">
              <a:solidFill>
                <a:srgbClr val="465A91"/>
              </a:solidFill>
              <a:prstDash val="solid"/>
              <a:miter lim="400000"/>
            </a:ln>
          </a:insideV>
        </a:tcBdr>
        <a:fill>
          <a:solidFill>
            <a:srgbClr val="90B1FF"/>
          </a:solidFill>
        </a:fill>
      </a:tcStyle>
    </a:firstCol>
    <a:lastRow>
      <a:tcTxStyle b="off" i="off">
        <a:font>
          <a:latin typeface="Helvetica Neue Light"/>
          <a:ea typeface="Helvetica Neue Light"/>
          <a:cs typeface="Helvetica Neue Light"/>
        </a:font>
        <a:srgbClr val="FFFFFF"/>
      </a:tcTxStyle>
      <a:tcStyle>
        <a:tcBdr>
          <a:left>
            <a:ln w="12700" cap="flat">
              <a:solidFill>
                <a:srgbClr val="465A91"/>
              </a:solidFill>
              <a:prstDash val="solid"/>
              <a:miter lim="400000"/>
            </a:ln>
          </a:left>
          <a:right>
            <a:ln w="12700" cap="flat">
              <a:solidFill>
                <a:srgbClr val="465A91"/>
              </a:solidFill>
              <a:prstDash val="solid"/>
              <a:miter lim="400000"/>
            </a:ln>
          </a:right>
          <a:top>
            <a:ln w="12700" cap="flat">
              <a:solidFill>
                <a:srgbClr val="465A91"/>
              </a:solidFill>
              <a:prstDash val="solid"/>
              <a:miter lim="400000"/>
            </a:ln>
          </a:top>
          <a:bottom>
            <a:ln w="12700" cap="flat">
              <a:solidFill>
                <a:srgbClr val="465A91"/>
              </a:solidFill>
              <a:prstDash val="solid"/>
              <a:miter lim="400000"/>
            </a:ln>
          </a:bottom>
          <a:insideH>
            <a:ln w="12700" cap="flat">
              <a:solidFill>
                <a:srgbClr val="465A91"/>
              </a:solidFill>
              <a:prstDash val="solid"/>
              <a:miter lim="400000"/>
            </a:ln>
          </a:insideH>
          <a:insideV>
            <a:ln w="12700" cap="flat">
              <a:solidFill>
                <a:srgbClr val="465A91"/>
              </a:solidFill>
              <a:prstDash val="solid"/>
              <a:miter lim="400000"/>
            </a:ln>
          </a:insideV>
        </a:tcBdr>
        <a:fill>
          <a:solidFill>
            <a:srgbClr val="90B1FF"/>
          </a:solidFill>
        </a:fill>
      </a:tcStyle>
    </a:lastRow>
    <a:firstRow>
      <a:tcTxStyle b="off" i="off">
        <a:font>
          <a:latin typeface="Helvetica Neue Light"/>
          <a:ea typeface="Helvetica Neue Light"/>
          <a:cs typeface="Helvetica Neue Light"/>
        </a:font>
        <a:srgbClr val="FFFFFF"/>
      </a:tcTxStyle>
      <a:tcStyle>
        <a:tcBdr>
          <a:left>
            <a:ln w="12700" cap="flat">
              <a:solidFill>
                <a:srgbClr val="465A91"/>
              </a:solidFill>
              <a:prstDash val="solid"/>
              <a:miter lim="400000"/>
            </a:ln>
          </a:left>
          <a:right>
            <a:ln w="12700" cap="flat">
              <a:solidFill>
                <a:srgbClr val="465A91"/>
              </a:solidFill>
              <a:prstDash val="solid"/>
              <a:miter lim="400000"/>
            </a:ln>
          </a:right>
          <a:top>
            <a:ln w="12700" cap="flat">
              <a:solidFill>
                <a:srgbClr val="465A91"/>
              </a:solidFill>
              <a:prstDash val="solid"/>
              <a:miter lim="400000"/>
            </a:ln>
          </a:top>
          <a:bottom>
            <a:ln w="12700" cap="flat">
              <a:solidFill>
                <a:srgbClr val="465A91"/>
              </a:solidFill>
              <a:prstDash val="solid"/>
              <a:miter lim="400000"/>
            </a:ln>
          </a:bottom>
          <a:insideH>
            <a:ln w="12700" cap="flat">
              <a:solidFill>
                <a:srgbClr val="465A91"/>
              </a:solidFill>
              <a:prstDash val="solid"/>
              <a:miter lim="400000"/>
            </a:ln>
          </a:insideH>
          <a:insideV>
            <a:ln w="12700" cap="flat">
              <a:solidFill>
                <a:srgbClr val="465A91"/>
              </a:solidFill>
              <a:prstDash val="solid"/>
              <a:miter lim="400000"/>
            </a:ln>
          </a:insideV>
        </a:tcBdr>
        <a:fill>
          <a:solidFill>
            <a:srgbClr val="90B1FF"/>
          </a:solidFill>
        </a:fill>
      </a:tcStyle>
    </a:firstRow>
  </a:tblStyle>
  <a:tblStyle styleId="{2AABB88E-7EAD-4F5D-A077-8D89A20D0A21}" styleName="">
    <a:tblBg/>
    <a:wholeTbl>
      <a:tcTxStyle b="off" i="off">
        <a:fontRef idx="major">
          <a:srgbClr val="646464"/>
        </a:fontRef>
        <a:srgbClr val="646464"/>
      </a:tcTxStyle>
      <a:tcStyle>
        <a:tcBdr>
          <a:left>
            <a:ln w="12700" cap="flat">
              <a:solidFill>
                <a:srgbClr val="B6B8B9"/>
              </a:solidFill>
              <a:prstDash val="solid"/>
              <a:miter lim="400000"/>
            </a:ln>
          </a:left>
          <a:right>
            <a:ln w="12700" cap="flat">
              <a:solidFill>
                <a:srgbClr val="B6B8B9"/>
              </a:solidFill>
              <a:prstDash val="solid"/>
              <a:miter lim="400000"/>
            </a:ln>
          </a:right>
          <a:top>
            <a:ln w="12700" cap="flat">
              <a:solidFill>
                <a:srgbClr val="B6B8B9"/>
              </a:solidFill>
              <a:prstDash val="solid"/>
              <a:miter lim="400000"/>
            </a:ln>
          </a:top>
          <a:bottom>
            <a:ln w="12700" cap="flat">
              <a:solidFill>
                <a:srgbClr val="B6B8B9"/>
              </a:solidFill>
              <a:prstDash val="solid"/>
              <a:miter lim="400000"/>
            </a:ln>
          </a:bottom>
          <a:insideH>
            <a:ln w="12700" cap="flat">
              <a:solidFill>
                <a:srgbClr val="B6B8B9"/>
              </a:solidFill>
              <a:prstDash val="solid"/>
              <a:miter lim="400000"/>
            </a:ln>
          </a:insideH>
          <a:insideV>
            <a:ln w="12700" cap="flat">
              <a:solidFill>
                <a:srgbClr val="B6B8B9"/>
              </a:solidFill>
              <a:prstDash val="solid"/>
              <a:miter lim="400000"/>
            </a:ln>
          </a:insideV>
        </a:tcBdr>
        <a:fill>
          <a:noFill/>
        </a:fill>
      </a:tcStyle>
    </a:wholeTbl>
    <a:band2H>
      <a:tcTxStyle/>
      <a:tcStyle>
        <a:tcBdr/>
        <a:fill>
          <a:solidFill>
            <a:srgbClr val="EFF1F3"/>
          </a:solidFill>
        </a:fill>
      </a:tcStyle>
    </a:band2H>
    <a:firstCol>
      <a:tcTxStyle b="off" i="off">
        <a:fontRef idx="major">
          <a:srgbClr val="FFFFFF"/>
        </a:fontRef>
        <a:srgbClr val="FFFFFF"/>
      </a:tcTxStyle>
      <a:tcStyle>
        <a:tcBdr>
          <a:left>
            <a:ln w="12700" cap="flat">
              <a:solidFill>
                <a:srgbClr val="B6B8B9"/>
              </a:solidFill>
              <a:prstDash val="solid"/>
              <a:miter lim="400000"/>
            </a:ln>
          </a:left>
          <a:right>
            <a:ln w="12700" cap="flat">
              <a:solidFill>
                <a:srgbClr val="B6B8B9"/>
              </a:solidFill>
              <a:prstDash val="solid"/>
              <a:miter lim="400000"/>
            </a:ln>
          </a:right>
          <a:top>
            <a:ln w="12700" cap="flat">
              <a:solidFill>
                <a:srgbClr val="B6B8B9"/>
              </a:solidFill>
              <a:prstDash val="solid"/>
              <a:miter lim="400000"/>
            </a:ln>
          </a:top>
          <a:bottom>
            <a:ln w="12700" cap="flat">
              <a:solidFill>
                <a:srgbClr val="B6B8B9"/>
              </a:solidFill>
              <a:prstDash val="solid"/>
              <a:miter lim="400000"/>
            </a:ln>
          </a:bottom>
          <a:insideH>
            <a:ln w="12700" cap="flat">
              <a:solidFill>
                <a:srgbClr val="B6B8B9"/>
              </a:solidFill>
              <a:prstDash val="solid"/>
              <a:miter lim="400000"/>
            </a:ln>
          </a:insideH>
          <a:insideV>
            <a:ln w="12700" cap="flat">
              <a:solidFill>
                <a:srgbClr val="B6B8B9"/>
              </a:solidFill>
              <a:prstDash val="solid"/>
              <a:miter lim="400000"/>
            </a:ln>
          </a:insideV>
        </a:tcBdr>
      </a:tcStyle>
    </a:firstCol>
    <a:lastRow>
      <a:tcTxStyle b="off" i="off">
        <a:fontRef idx="major">
          <a:srgbClr val="FFFFFF"/>
        </a:fontRef>
        <a:srgbClr val="FFFFFF"/>
      </a:tcTxStyle>
      <a:tcStyle>
        <a:tcBdr>
          <a:left>
            <a:ln w="12700" cap="flat">
              <a:solidFill>
                <a:srgbClr val="B6B8B9"/>
              </a:solidFill>
              <a:prstDash val="solid"/>
              <a:miter lim="400000"/>
            </a:ln>
          </a:left>
          <a:right>
            <a:ln w="12700" cap="flat">
              <a:solidFill>
                <a:srgbClr val="B6B8B9"/>
              </a:solidFill>
              <a:prstDash val="solid"/>
              <a:miter lim="400000"/>
            </a:ln>
          </a:right>
          <a:top>
            <a:ln w="12700" cap="flat">
              <a:solidFill>
                <a:srgbClr val="B6B8B9"/>
              </a:solidFill>
              <a:prstDash val="solid"/>
              <a:miter lim="400000"/>
            </a:ln>
          </a:top>
          <a:bottom>
            <a:ln w="12700" cap="flat">
              <a:solidFill>
                <a:srgbClr val="B6B8B9"/>
              </a:solidFill>
              <a:prstDash val="solid"/>
              <a:miter lim="400000"/>
            </a:ln>
          </a:bottom>
          <a:insideH>
            <a:ln w="12700" cap="flat">
              <a:solidFill>
                <a:srgbClr val="B6B8B9"/>
              </a:solidFill>
              <a:prstDash val="solid"/>
              <a:miter lim="400000"/>
            </a:ln>
          </a:insideH>
          <a:insideV>
            <a:ln w="12700" cap="flat">
              <a:solidFill>
                <a:srgbClr val="B6B8B9"/>
              </a:solidFill>
              <a:prstDash val="solid"/>
              <a:miter lim="400000"/>
            </a:ln>
          </a:insideV>
        </a:tcBdr>
      </a:tcStyle>
    </a:lastRow>
    <a:firstRow>
      <a:tcTxStyle b="off" i="off">
        <a:fontRef idx="major">
          <a:srgbClr val="FFFFFF"/>
        </a:fontRef>
        <a:srgbClr val="FFFFFF"/>
      </a:tcTxStyle>
      <a:tcStyle>
        <a:tcBdr>
          <a:left>
            <a:ln w="12700" cap="flat">
              <a:solidFill>
                <a:srgbClr val="B6B8B9"/>
              </a:solidFill>
              <a:prstDash val="solid"/>
              <a:miter lim="400000"/>
            </a:ln>
          </a:left>
          <a:right>
            <a:ln w="12700" cap="flat">
              <a:solidFill>
                <a:srgbClr val="B6B8B9"/>
              </a:solidFill>
              <a:prstDash val="solid"/>
              <a:miter lim="400000"/>
            </a:ln>
          </a:right>
          <a:top>
            <a:ln w="12700" cap="flat">
              <a:solidFill>
                <a:srgbClr val="B6B8B9"/>
              </a:solidFill>
              <a:prstDash val="solid"/>
              <a:miter lim="400000"/>
            </a:ln>
          </a:top>
          <a:bottom>
            <a:ln w="12700" cap="flat">
              <a:solidFill>
                <a:srgbClr val="B6B8B9"/>
              </a:solidFill>
              <a:prstDash val="solid"/>
              <a:miter lim="400000"/>
            </a:ln>
          </a:bottom>
          <a:insideH>
            <a:ln w="12700" cap="flat">
              <a:solidFill>
                <a:srgbClr val="B6B8B9"/>
              </a:solidFill>
              <a:prstDash val="solid"/>
              <a:miter lim="400000"/>
            </a:ln>
          </a:insideH>
          <a:insideV>
            <a:ln w="12700" cap="flat">
              <a:solidFill>
                <a:srgbClr val="B6B8B9"/>
              </a:solidFill>
              <a:prstDash val="solid"/>
              <a:miter lim="400000"/>
            </a:ln>
          </a:insideV>
        </a:tcBdr>
      </a:tcStyle>
    </a:firstRow>
  </a:tblStyle>
  <a:tblStyle styleId="{AE9ECFB6-D10C-4DD8-AA97-CD99EC1936B7}" styleName="">
    <a:tblBg/>
    <a:wholeTbl>
      <a:tcTxStyle b="off" i="off">
        <a:fontRef idx="minor">
          <a:srgbClr val="3D3E3F">
            <a:alpha val="90000"/>
          </a:srgbClr>
        </a:fontRef>
        <a:srgbClr val="3D3E3F">
          <a:alpha val="90000"/>
        </a:srgbClr>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9A80F5EE-7321-4504-A33F-B8A3AEEDC953}"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A2B3F3C9-E683-48D7-BBB5-BE772D9F0FC2}"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94" autoAdjust="0"/>
    <p:restoredTop sz="95005" autoAdjust="0"/>
  </p:normalViewPr>
  <p:slideViewPr>
    <p:cSldViewPr snapToGrid="0">
      <p:cViewPr varScale="1">
        <p:scale>
          <a:sx n="71" d="100"/>
          <a:sy n="71" d="100"/>
        </p:scale>
        <p:origin x="716"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2424"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272.99927" units="1/cm"/>
          <inkml:channelProperty channel="Y" name="resolution" value="2256.68042" units="1/cm"/>
          <inkml:channelProperty channel="F" name="resolution" value="1.7562E-7" units="1/dev"/>
        </inkml:channelProperties>
      </inkml:inkSource>
      <inkml:timestamp xml:id="ts0" timeString="2015-08-11T01:17:42.402"/>
    </inkml:context>
    <inkml:brush xml:id="br0">
      <inkml:brushProperty name="width" value="0.07" units="cm"/>
      <inkml:brushProperty name="height" value="0.07" units="cm"/>
      <inkml:brushProperty name="color" value="#ED1C24"/>
      <inkml:brushProperty name="fitToCurve" value="1"/>
    </inkml:brush>
  </inkml:definitions>
  <inkml:traceGroup>
    <inkml:annotationXML>
      <emma:emma xmlns:emma="http://www.w3.org/2003/04/emma" version="1.0">
        <emma:interpretation id="{5E8C95C8-EF60-48FA-835B-FE2E1235F527}" emma:medium="tactile" emma:mode="ink">
          <msink:context xmlns:msink="http://schemas.microsoft.com/ink/2010/main" type="writingRegion" rotatedBoundingBox="5998,943 23961,760 23994,4010 6031,4192">
            <msink:destinationLink direction="with" ref="{596D8CE5-DD67-4718-9576-778B3D1B4BFF}"/>
          </msink:context>
        </emma:interpretation>
      </emma:emma>
    </inkml:annotationXML>
    <inkml:traceGroup>
      <inkml:annotationXML>
        <emma:emma xmlns:emma="http://www.w3.org/2003/04/emma" version="1.0">
          <emma:interpretation id="{B0E0A114-ED42-45C1-9C83-F1A9729111FF}" emma:medium="tactile" emma:mode="ink">
            <msink:context xmlns:msink="http://schemas.microsoft.com/ink/2010/main" type="paragraph" rotatedBoundingBox="5998,943 23961,760 23994,4010 6031,4192" alignmentLevel="1"/>
          </emma:interpretation>
        </emma:emma>
      </inkml:annotationXML>
      <inkml:traceGroup>
        <inkml:annotationXML>
          <emma:emma xmlns:emma="http://www.w3.org/2003/04/emma" version="1.0">
            <emma:interpretation id="{170E917B-4919-4EF9-AA7E-3EAB66B6EB5E}" emma:medium="tactile" emma:mode="ink">
              <msink:context xmlns:msink="http://schemas.microsoft.com/ink/2010/main" type="line" rotatedBoundingBox="5998,943 23961,760 23994,4010 6031,4192"/>
            </emma:interpretation>
          </emma:emma>
        </inkml:annotationXML>
        <inkml:traceGroup>
          <inkml:annotationXML>
            <emma:emma xmlns:emma="http://www.w3.org/2003/04/emma" version="1.0">
              <emma:interpretation id="{48FE5BBD-E753-44CA-9D50-F599693830B2}" emma:medium="tactile" emma:mode="ink">
                <msink:context xmlns:msink="http://schemas.microsoft.com/ink/2010/main" type="inkWord" rotatedBoundingBox="5998,961 9611,924 9641,3874 6028,3911"/>
              </emma:interpretation>
              <emma:one-of disjunction-type="recognition" id="oneOf0">
                <emma:interpretation id="interp0" emma:lang="en-US" emma:confidence="1">
                  <emma:literal>Why</emma:literal>
                </emma:interpretation>
                <emma:interpretation id="interp1" emma:lang="en-US" emma:confidence="0">
                  <emma:literal>why</emma:literal>
                </emma:interpretation>
                <emma:interpretation id="interp2" emma:lang="en-US" emma:confidence="0">
                  <emma:literal>Whey</emma:literal>
                </emma:interpretation>
                <emma:interpretation id="interp3" emma:lang="en-US" emma:confidence="0">
                  <emma:literal>whey</emma:literal>
                </emma:interpretation>
                <emma:interpretation id="interp4" emma:lang="en-US" emma:confidence="0">
                  <emma:literal>Whys</emma:literal>
                </emma:interpretation>
              </emma:one-of>
            </emma:emma>
          </inkml:annotationXML>
          <inkml:trace contextRef="#ctx0" brushRef="#br0">-4065-6320 155,'-7'-25'35,"7"25"-1,-9-19-18,9 19-6,-14 23-5,6 7-5,-4 13 0,3 25 0,-5 25 0,7 25 0,-7 23 0,6 22 0,1 9 0,7 2 0,0-7 0,0-17 0,0-31 0,0-24 0,11-40 0,-1-33 0,-10-22 0,29-53 0,-14-12 0,6-13 0,1-14 0,5-12 0,-4 0 0,1 9 0,2 5 0,0 17 0,-5 15 0,-4 17 0,4 24 0,-21 17 0,30 16 0,-13 22 0,-9 23 0,5 19 0,-5 11 0,1 6 0,0-4 0,2-5 0,2-15 0,1-15 0,7-24 0,1-28 0,8-22 0,5-20 0,1-10 0,5-8 0,0-3 0,-7-3 0,7 14 0,-23-1 0,-4 12-45,-25-4-10,3 4-4</inkml:trace>
          <inkml:trace contextRef="#ctx0" brushRef="#br0" timeOffset="964.6416">-2842-5410 143,'-14'-19'33,"14"19"-1,-14-34-17,14 34-3,0 0-2,0 0-3,0 0-4,0 0-3,0 0 0,-15 18 0,15 6 0,0 11 0,0 7 0,14 10 0,-6 1 0,7 6 0,4-7 0,4-5 0,5-16 0,2-12 0,6-19 0,5-18 0,3-14 0,4-12 0,-4-12 0,-2-6 0,1 2 0,-4 3 0,-10 5 0,-8 13 0,-4 5 0,-5 16 0,-12 18 0,0 0 0,6 30 0,-6 26 0,-14 32 0,2 29 0,-1 27 0,-1 28 0,3 21 0,-2 5 0,-1-3 0,6-16 0,-2-27 0,10-26 0,-8-31 0,8-28 0,0-29 0,0-38 0,8 18 0,-2-46 0,12 0-43,-7-20-6,8-1-2,1-7-2</inkml:trace>
          <inkml:trace contextRef="#ctx0" brushRef="#br0" timeOffset="-858.5819">-5899-6377 58,'-9'-22'21,"9"22"2,0 0-3,0 0-3,0 0-3,-22 16-3,22-16-1,-7 24-1,7-24 1,0 18-1,0-18-1,0 0-1,-9 18 0,9-18-1,0 0-1,0 0 0,0 0-1,0 0-1,0 0 0,0 18 2,0-18-5,0 0 0,0 0 0,0 0 0,0 21 0,0-21 0,0 19 0,0-19 0,0 30 0,0-10 0,0 7 0,0 6 0,9 5 0,-9 6 0,0 10 0,0 7 0,0 7 0,0 11 0,7 3 0,-2-1 0,4 6 0,0-6 0,3-4 0,-1-13 0,7-3 0,-10-12 0,5-12 0,-8-5 0,4-9 0,-1-4 0,-8 1 0,9-3 0,-9-17 0,6 30 0,-6-30 0,6 28 0,-6-28 0,0 21 0,0-21 0,0 0 0,0 0 0,14 21 0,-14-21 0,3 17 0,-3-17 0,9 18 0,-9-18 0,0 0 0,0 0 0,19 7 0,-19-7 0,11-25 0,-11 25 0,9-35 0,-3 19 0,-6 16 0,14-28 0,-14 28 0,14-22 0,-14 22 0,0 0 0,21-22 0,-21 22 0,15-25 0,-7 4 0,4-1 0,-5-9 0,1-1 0,1-6 0,3-6 0,-3-3 0,3-2 0,-2 7 0,-3-2 0,4 3 0,-4 8 0,-4 5 0,-3 11 0,0 17 0,0 0 0,0 0 0,0 0 0,11 16 0,-11 9 0,0 8 0,0 8 0,0 12 0,8 5 0,-4 8 0,5 8 0,0-1 0,4-3 0,-4-1 0,3-8 0,0-5 0,5-9 0,-2-9 0,5-5 0,1-4 0,0-9 0,0-4 0,1-7 0,-1-9 0,-4 0 0,4-15 0,0-20 0,5-14 0,-3-14 0,6-17 0,4-10 0,5-17 0,5-5 0,-1-9 0,5-6 0,-9 1 0,2-1 0,-7 9 0,-3 2 0,-8 5 0,-6 7 0,-4 11 0,-2 17 0,-4 15 0,0 12 0,-6 10 0,4 10 0,-4 29 0,0 0 0,0 0 0,17 37 0,-17-4 0,8 18 0,-8-9-4,0 4-46,-6-16-4,6-3-1</inkml:trace>
        </inkml:traceGroup>
        <inkml:traceGroup>
          <inkml:annotationXML>
            <emma:emma xmlns:emma="http://www.w3.org/2003/04/emma" version="1.0">
              <emma:interpretation id="{A913B4F3-1F21-4AFF-B5ED-322B4B6C0B3A}" emma:medium="tactile" emma:mode="ink">
                <msink:context xmlns:msink="http://schemas.microsoft.com/ink/2010/main" type="inkWord" rotatedBoundingBox="11927,1107 13901,1086 13919,2886 11946,2906"/>
              </emma:interpretation>
              <emma:one-of disjunction-type="recognition" id="oneOf1">
                <emma:interpretation id="interp5" emma:lang="en-US" emma:confidence="0">
                  <emma:literal>3ol</emma:literal>
                </emma:interpretation>
                <emma:interpretation id="interp6" emma:lang="en-US" emma:confidence="0">
                  <emma:literal>sol</emma:literal>
                </emma:interpretation>
                <emma:interpretation id="interp7" emma:lang="en-US" emma:confidence="0">
                  <emma:literal>301</emma:literal>
                </emma:interpretation>
                <emma:interpretation id="interp8" emma:lang="en-US" emma:confidence="0">
                  <emma:literal>30</emma:literal>
                </emma:interpretation>
                <emma:interpretation id="interp9" emma:lang="en-US" emma:confidence="0">
                  <emma:literal>Jol</emma:literal>
                </emma:interpretation>
              </emma:one-of>
            </emma:emma>
          </inkml:annotationXML>
          <inkml:trace contextRef="#ctx0" brushRef="#br0" timeOffset="2178.4687">229-6249 155,'10'-34'36,"10"9"-1,1-2-21,16 9 1,-2 0-15,9 11 0,-2 7 0,8 10 0,-3 5 0,0 11 0,-4 3 0,-4 8 0,-4 0 0,-7 5 0,-10-1 0,-10 2 0,-8 4 0,-16-7 0,-6-3 0,-6 0 0,-7-7 0,-1-2 0,-1-6 0,1-2 0,1-3 0,8-1 0,5 4 0,7 0 0,9 9 0,6 4 0,14 6 0,6 8 0,5 9 0,9 12 0,1 7 0,1 5 0,-1 8 0,-4-4 0,-6 0 0,-9-8 0,-9-8 0,-7-7 0,-17-18 0,-8-6 0,-13-13 0,-9-10 0,-13-7 0,-11-7 0,-13 0 0,-1-7 0,6-1 0,3-4 0,17 2 0,3-4 0,32 14 0,24 0-7,0 0-41,41-11-2,15 21 0</inkml:trace>
          <inkml:trace contextRef="#ctx0" brushRef="#br0" timeOffset="2624.7619">1232-5106 171,'0'0'37,"-34"0"-2,34 0-23,-32 34-12,21-1 0,0 6 0,1 11 0,1 0 0,9 5 0,-6-4 0,15 2 0,7-10 0,6-4 0,2-11 0,11-14 0,7-14 0,5-7 0,1-21 0,-1-12 0,-5-14 0,-1-12 0,-12-8 0,-8-1 0,-12 1 0,-9 3 0,-22 7 0,-9 7 0,-11 14 0,-18 11 0,0 13 0,-7 19 0,6 0 0,-1 19 0,22 14 0,4-7-19,25 5-27,11-31-1,29 15-1</inkml:trace>
          <inkml:trace contextRef="#ctx0" brushRef="#br0" timeOffset="2935.9673">1952-6399 194,'0'-25'41,"0"25"-21,-24 26-20,9 25 0,0 23 0,1 32 0,-1 24 0,1 17 0,-1 16 0,3 4 0,-2 3 0,3-3 0,-1-25 0,6-22 0,0-23 0,6-21 0,0-23 0,0-20 0,11-13 0,-11-20 0,27 11 0,-27-11 0,29-27-21,-18 1-27,-1-2-2,-5-4-1</inkml:trace>
        </inkml:traceGroup>
        <inkml:traceGroup>
          <inkml:annotationXML>
            <emma:emma xmlns:emma="http://www.w3.org/2003/04/emma" version="1.0">
              <emma:interpretation id="{86EC690F-E32E-4FF0-9D30-EF19C4C45AA8}" emma:medium="tactile" emma:mode="ink">
                <msink:context xmlns:msink="http://schemas.microsoft.com/ink/2010/main" type="inkWord" rotatedBoundingBox="15762,844 23961,760 23994,4010 15795,4093"/>
              </emma:interpretation>
              <emma:one-of disjunction-type="recognition" id="oneOf2">
                <emma:interpretation id="interp10" emma:lang="en-US" emma:confidence="1">
                  <emma:literal>gravity?</emma:literal>
                </emma:interpretation>
                <emma:interpretation id="interp11" emma:lang="en-US" emma:confidence="1">
                  <emma:literal>gravity ?</emma:literal>
                </emma:interpretation>
                <emma:interpretation id="interp12" emma:lang="en-US" emma:confidence="0">
                  <emma:literal>gratuity ?</emma:literal>
                </emma:interpretation>
                <emma:interpretation id="interp13" emma:lang="en-US" emma:confidence="0">
                  <emma:literal>gracility ?</emma:literal>
                </emma:interpretation>
                <emma:interpretation id="interp14" emma:lang="en-US" emma:confidence="0">
                  <emma:literal>gravidity ?</emma:literal>
                </emma:interpretation>
              </emma:one-of>
            </emma:emma>
          </inkml:annotationXML>
          <inkml:trace contextRef="#ctx0" brushRef="#br0" timeOffset="5857.9052">3971-5421 102,'0'0'24,"-22"8"3,22-8-8,-31 33-2,15-4-2,-6 7-1,6 13 1,-5 5 0,14 5-8,0-2-7,17 4 0,5-12 0,17-3 0,6-21 0,9-13 0,6-22 0,2-10 0,-4-18 0,-1-10 0,-7-5 0,-8-4 0,-11 0 0,-9 2 0,-15 10 0,-10 2 0,-12 15 0,-10 5 0,-7 12 0,-4 11 0,1 7 0,-4 8 0,11 11 0,2 2-13,19 3-28,5-7 0,15 3 1,-6-27 3,35 26 17,-12-26 11,4 0 17,4-9 19,-4 3 4,0 6 1,-4 0 3,3 25 0,-5 4-11,5 29-15,-6 17-9,7 33 0,-6 25 0,5 32 0,-5 13 0,-2 9 0,-7-1 0,-5-14 0,-7-17 0,-7-25 0,-8-30 0,-5-33 0,-6-35 0,-3-32 0,-3-13 0,-1-27 0,-4-26 0,3-15 0,-1-24 0,7-16 0,12 1 0,5-2 0,11 7 0,18 6 0,10 22 0,8 16 0,13 24 0,2 17 0,5 18 0,-7 12 0,7 0-11,-7 0-33,-2 8-1,-8-8-3,-1-9-1</inkml:trace>
          <inkml:trace contextRef="#ctx0" brushRef="#br0" timeOffset="6338.2238">5050-5520 144,'0'0'35,"-18"20"-1,12 10-1,-1 13-24,7 15-9,-6 15 0,6 20 0,0 4 0,10 7 0,-1-11 0,0-2 0,0-14 0,2-18 0,-3-18 0,-8-41 0,27 0 0,-12-41 0,2-16 0,-2-17 0,5-16 0,0-15 0,-1-9 0,-2 3 0,0 1 0,1 10 0,-1 12 0,1 18 0,-1 12 0,4 25 0,3 18 0,-1 15 0,0 17 0,4 14 0,-1 6 0,-2 0 0,5 9 0,-11-17 0,5-1-21,-23-28-24,24 16-6,-24-16 2,0 0-5</inkml:trace>
          <inkml:trace contextRef="#ctx0" brushRef="#br0" timeOffset="7056.7003">6165-5631 173,'0'-23'36,"11"7"-2,-5-4-27,-6 20-2,21-14-5,-21 14 0,23 14 0,-12 15 0,-11 3 0,9 17 0,-3 6 0,-6 13 0,6 7 0,-6 5 0,4 0 0,-4-3 0,10-13 0,-6-8 0,-4-12 0,6-13 0,-6-31 0,0 0 0,0 0 0,0-19 0,-9-10 0,-3-2 0,-3-8 0,-5 1 0,-3 3 0,-3-2 0,-3 12 0,-1 9 0,0 16 0,-5 10 0,1 21 0,6 14 0,0 20 0,5 10 0,8 6 0,8 4 0,11-9 0,13-7 0,15-16 0,7-32 0,19-1 0,0-25-10,6-10-38,-7-16-2,4 2-2</inkml:trace>
          <inkml:trace contextRef="#ctx0" brushRef="#br0" timeOffset="7568.04">6897-5520 145,'-12'-23'37,"12"23"-6,-23-24-4,23 24-19,-21 10-1,12 8-7,-2 4 0,2 13 0,2 4 0,1 14 0,-1 8 0,7 13 0,0 3 0,13 9 0,-1 0 0,3 2 0,2-10 0,5-6 0,0-18 0,5-11 0,-3-17 0,1-12 0,-3-14 0,7-24 0,2-13 0,-7-12 0,3-19 0,-2-16 0,2-5 0,-3-15 0,-7-2 0,-2 1 0,-4 6 0,-2 15 0,-3 17 0,-6 18 0,0 20 0,0 11 0,0 18 0,0 21-24,7 13-27,-7-6-1,14 13-1</inkml:trace>
          <inkml:trace contextRef="#ctx0" brushRef="#br0" timeOffset="9201.2161">6255-4918 68,'0'0'19,"0"0"3,0 0-7,10-19 0,-10 19 3,0 0-2,0 0 0,0 0-1,0 0-2,-12 19-4,12-19-2,0 0-1,0 25-1,0-25-2,0 28 0,0-12 0,0 6-1,-7 2-2,7 1 0,-6 0 0,6 4 0,0-3 0,0 1 0,0-3 0,0-1 0,6-7 0,-6-16 0,13 30 0,-13-30 0,14 20 0,-14-20 0,0 0 0,0 0 0,0 0 0,0 0 0,0 0 0,0 0 0,0 0 0,0 0 0,0 0 0,0 0 0,0 0 0,0 0 0,0 0 0,0 0-32,0 0-10,0-34-2,0 11-2,0-8-1</inkml:trace>
          <inkml:trace contextRef="#ctx0" brushRef="#br0" timeOffset="8061.3969">7614-6457 220,'-11'-15'35,"11"15"-35,0 0-34,-6 15-8,14 3-3,-8-18-2</inkml:trace>
          <inkml:trace contextRef="#ctx0" brushRef="#br0" timeOffset="7898.2904">7685-5292 217,'-18'22'38,"12"19"-38,-12 2 0,18 21 0,-8-1 0,8 2 0,6-4 0,2-4 0,3-14 0,-4-13 0,11-9 0,-18-21 0,35-14-22,-22-11-24,6-4-1,-5-17 0</inkml:trace>
          <inkml:trace contextRef="#ctx0" brushRef="#br0" timeOffset="10086.8205">6152-5569 86,'0'0'24,"0"-23"3,0 23-3,0 0-7,0-21-3,0 21-3,0 0 2,0 0-5,0 0 1,-11-16-1,11 16-2,0 0 2,0 0-8,-17 0 0,17 0 0,0 0 0,-21 13 0,21-13 0,0 0 0,0 0 0,-20 18 0,20-18 0,0 0 0,-12 25 0,12-25 0,-15 23 0,15-23 0,-18 19 0,18-19 0,0 0 0,-19 19 0,19-19 0,0 0 0,0 0 0,0 0 0,0 0 0,0 0 0,0-15 0,0 15 0,0 0 0,0 0 0,0 0 0,0 0 0,0 0 0,0 0 0,0 0 0,0 0 0,0 0 0,20-11 0,-20 11-39,9-18-8,-9 18 0,12-29-4</inkml:trace>
          <inkml:trace contextRef="#ctx0" brushRef="#br0" timeOffset="11941.0538">8095-5743 199,'0'0'41,"0"0"-26,20 8-15,21 4 0,8 0 0,12 1 0,7 0 0,2 2 0,1-4 0,-10-11 0,6 20 0,-22-20-45,1 10-1,-20-10-4,-2 0-1</inkml:trace>
          <inkml:trace contextRef="#ctx0" brushRef="#br0" timeOffset="11715.901">8443-6429 109,'0'-48'33,"8"7"1,-8-8 1,6 17-13,-6-10-5,0 14-12,0-1-5,0 13 0,0 16 0,0 0 0,0 0 0,-17 26 0,10 19 0,1 22 0,-2 21 0,0 29 0,2 23 0,6 17 0,-9 7 0,9-1 0,0-12 0,0-6 0,0-22 0,0-22 0,5-27 0,1-21 0,9-18 0,-15-35 0,27 15-23,-16-37-21,4-4-2,-7-17 0,-1-8 0</inkml:trace>
          <inkml:trace contextRef="#ctx0" brushRef="#br0" timeOffset="12433.3955">9140-5692 198,'-12'22'42,"12"5"-27,0 3-15,9 10 0,2 0 0,6 1 0,2-2 0,4-5 0,6-11 0,3-5 0,4-18 0,5 0 0,2-18 0,4-7 0,0-10 0,-3-1 0,-1-10 0,-4 4 0,-9-3 0,-7 9 0,-9 7 0,-14 29 0,0 0 0,-11 21 0,-8 26 0,-3 28 0,-5 34 0,-2 26 0,2 21 0,-2 15 0,5 11 0,4 3 0,5-1 0,1-13 0,8-21 0,0-25 0,6-19 0,-6-24 0,13-18 0,-7-31 0,13-15-21,-13-18-28,19-39-1,-5-10 0</inkml:trace>
          <inkml:trace contextRef="#ctx0" brushRef="#br0" timeOffset="22537.1643">11368-6271 95,'-18'9'32,"18"-9"1,0 0-9,-18 0-3,18 0-5,0 0-2,0 0-3,0 0-2,-17-12-9,17 12 0,0 0 0,0-25 0,0 25 0,0-31 0,0 8 0,0-1 0,9-1 0,2 0 0,-4-5 0,4 5 0,0-4 0,-1 0 0,2 5 0,4 1 0,-3 1 0,0 3 0,2 2 0,-15 17 0,29-24 0,-29 24 0,30-13 0,-30 13 0,33-10 0,-13 10 0,1-7 0,-2 7 0,2 0 0,3 0 0,-1 0 0,-2 0 0,-1 0 0,1 11 0,-21-11 0,31 20 0,-31-20 0,21 31 0,-9-13 0,-6 1 0,2 0 0,-1 4 0,-7-2 0,9 8 0,-9 1 0,8-4 0,-8 1 0,0 2 0,0-1 0,0-5 0,0 5 0,0-10 0,-6-2 0,6 5 0,-8 0 0,8-3 0,-7 5 0,7-5 0,-8 1 0,8 2 0,-6 1 0,6-3 0,-8 0 0,8 2 0,-9 1 0,3 3 0,-3 5 0,0-7 0,0 7 0,0-1 0,-2-3 0,4 2 0,-1-3 0,0-3 0,1-1 0,1-1 0,-2-1 0,-1 1 0,1-1 0,-4-2 0,-1 1 0,0 1 0,3-2 0,-4 1 0,2 1 0,12-19 0,-17 33 0,17-33 0,-12 30 0,12-30 0,-9 30 0,9-30 0,0 28 0,0-28 0,-8 29 0,8-12 0,0 0 0,0 2 0,0-3 0,6 2 0,-6 0 0,8 0 0,-8 1 0,0-19 0,15 30 0,-15-30 0,17 25 0,-17-25 0,29 20 0,-29-20 0,35 15 0,-16-10 0,3 0 0,1-5 0,1 0 0,-1 0 0,1-8 0,3-4 0,2-7 0,0-5 0,1-3 0,-5-4 0,-3-6 0,0 0 0,-3-3 0,-9 7 0,-4 0 0,-6 4 0,0 4 0,0 3 0,0 22 0,0-17-13,0 17-41,0 0 1,0 0-2,19 16 4</inkml:trace>
          <inkml:trace contextRef="#ctx0" brushRef="#br0" timeOffset="23292.6654">11608-4452 168,'0'0'36,"0"-20"-1,0 20-27,0 0 0,0 0-8,0 0 0,0 0 0,0 0 0,-6 15 0,6-15 0,-7 22 0,7-22 0,-8 28 0,8-10 0,0-18 0,-6 31 0,6-31 0,0 25 0,0-25 0,0 0 0,26 0 0,-26 0 0,22-31 0,-8 13 0,0-5 0,-2 4 0,-6-3 0,-6 1 0,0 5 0,0-3 0,0 19 0,-18-19 0,18 19 0,-23-8 0,23 8 0,-23 11 0,23-11 0,-18 24 0,18-24 0,-9 29 0,9-10 0,0-19 0,0 26 0,0-26 0,0 19 0,0-19 0,0 0 0,0 0 0,0 0-20,18-30-27,-18 30-1,14-37-2</inkml:trace>
        </inkml:traceGroup>
      </inkml:traceGroup>
    </inkml:traceGroup>
  </inkml:traceGroup>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272.99927" units="1/cm"/>
          <inkml:channelProperty channel="Y" name="resolution" value="2256.68042" units="1/cm"/>
          <inkml:channelProperty channel="F" name="resolution" value="1.7562E-7" units="1/dev"/>
        </inkml:channelProperties>
      </inkml:inkSource>
      <inkml:timestamp xml:id="ts0" timeString="2015-08-11T01:26:06.499"/>
    </inkml:context>
    <inkml:brush xml:id="br0">
      <inkml:brushProperty name="width" value="0.07" units="cm"/>
      <inkml:brushProperty name="height" value="0.07" units="cm"/>
      <inkml:brushProperty name="color" value="#ED1C24"/>
      <inkml:brushProperty name="fitToCurve" value="1"/>
    </inkml:brush>
  </inkml:definitions>
  <inkml:traceGroup>
    <inkml:annotationXML>
      <emma:emma xmlns:emma="http://www.w3.org/2003/04/emma" version="1.0">
        <emma:interpretation id="{7BADDFED-D22F-4AE2-8A5F-231128857EBF}" emma:medium="tactile" emma:mode="ink">
          <msink:context xmlns:msink="http://schemas.microsoft.com/ink/2010/main" type="inkDrawing" rotatedBoundingBox="6903,17781 8915,14996 8993,15053 6981,17838" semanticType="callout" shapeName="Other">
            <msink:sourceLink direction="with" ref="{5B508E9C-6A79-4012-862A-3B27FD32AB40}"/>
          </msink:context>
        </emma:interpretation>
      </emma:emma>
    </inkml:annotationXML>
    <inkml:trace contextRef="#ctx0" brushRef="#br0">2018-5 99,'0'0'36,"0"0"1,0 0-16,0 0-5,-18 0-2,18 0-3,-29 14-1,12 2-2,-9 6-5,-4 9-3,-8 19 0,-9 7 0,-15 22 0,-14 19 0,-11 8 0,-7 17 0,-17 18 0,-4 19 0,-10 8 0,-4 6 0,3-8 0,4-2 0,9 3 0,3-10 0,15-14 0,8-17 0,10-21 0,13-6 0,9-11 0,8-12 0,14-9 0,-1-13 0,11-10 0,2-7 0,9-13 0,12-3 0,0-21-10,0 0-38,14-36-3,5-2 0,3-21-1</inkml:trace>
  </inkml:traceGroup>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272.99927" units="1/cm"/>
          <inkml:channelProperty channel="Y" name="resolution" value="2256.68042" units="1/cm"/>
          <inkml:channelProperty channel="F" name="resolution" value="1.7562E-7" units="1/dev"/>
        </inkml:channelProperties>
      </inkml:inkSource>
      <inkml:timestamp xml:id="ts0" timeString="2015-08-11T01:26:07.150"/>
    </inkml:context>
    <inkml:brush xml:id="br0">
      <inkml:brushProperty name="width" value="0.07" units="cm"/>
      <inkml:brushProperty name="height" value="0.07" units="cm"/>
      <inkml:brushProperty name="color" value="#ED1C24"/>
      <inkml:brushProperty name="fitToCurve" value="1"/>
    </inkml:brush>
  </inkml:definitions>
  <inkml:traceGroup>
    <inkml:annotationXML>
      <emma:emma xmlns:emma="http://www.w3.org/2003/04/emma" version="1.0">
        <emma:interpretation id="{8DF3C3F3-B569-465D-8DBA-6D96F2BB65EA}" emma:medium="tactile" emma:mode="ink">
          <msink:context xmlns:msink="http://schemas.microsoft.com/ink/2010/main" type="inkDrawing" rotatedBoundingBox="6812,15507 9274,18562 9087,18713 6625,15657" semanticType="callout" shapeName="Other">
            <msink:sourceLink direction="with" ref="{5B508E9C-6A79-4012-862A-3B27FD32AB40}"/>
          </msink:context>
        </emma:interpretation>
      </emma:emma>
    </inkml:annotationXML>
    <inkml:trace contextRef="#ctx0" brushRef="#br0">127 181 136,'-21'-31'39,"-7"-4"0,13 13-26,-6-8-1,7 13-2,-2-3-4,16 20-6,-12-26 0,12 26 0,0 0 0,0 0 0,9 32 0,12 4 0,12 16 0,10 17 0,15 27 0,19 34 0,22 26 0,16 19 0,17 19 0,13 16 0,8 2 0,9 17 0,9-12 0,-1-13 0,-8-15 0,-10-9 0,-6-21 0,-11-23 0,-12-23 0,-15-21 0,-20-28 0,-17-12 0,-18-29 0,-15-7 0,-15-16 0,-23 0 0,0 0 0,-9-16 0,-11 0-23,-13-22-36,-4-15-2,2-26-2</inkml:trace>
  </inkml:traceGroup>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272.99927" units="1/cm"/>
          <inkml:channelProperty channel="Y" name="resolution" value="2256.68042" units="1/cm"/>
          <inkml:channelProperty channel="F" name="resolution" value="1.7562E-7" units="1/dev"/>
        </inkml:channelProperties>
      </inkml:inkSource>
      <inkml:timestamp xml:id="ts0" timeString="2015-08-11T02:07:12.038"/>
    </inkml:context>
    <inkml:brush xml:id="br0">
      <inkml:brushProperty name="width" value="0.07" units="cm"/>
      <inkml:brushProperty name="height" value="0.07" units="cm"/>
      <inkml:brushProperty name="color" value="#3165BB"/>
      <inkml:brushProperty name="fitToCurve" value="1"/>
    </inkml:brush>
  </inkml:definitions>
  <inkml:traceGroup>
    <inkml:annotationXML>
      <emma:emma xmlns:emma="http://www.w3.org/2003/04/emma" version="1.0">
        <emma:interpretation id="{C38AB5C0-FD1D-43F4-9B2A-51F1522FEA0C}" emma:medium="tactile" emma:mode="ink">
          <msink:context xmlns:msink="http://schemas.microsoft.com/ink/2010/main" type="inkDrawing" rotatedBoundingBox="16369,17581 16495,15903 16572,15909 16446,17587" semanticType="callout" shapeName="Other">
            <msink:sourceLink direction="with" ref="{CA11D304-E10D-4C86-8516-25F2F098D1C3}"/>
          </msink:context>
        </emma:interpretation>
      </emma:emma>
    </inkml:annotationXML>
    <inkml:trace contextRef="#ctx0" brushRef="#br0">169 92 75,'-9'-26'30,"9"26"0,0-19-6,0 19-6,0 0-4,-10-30-3,10 30-1,0 0-1,0 0 0,-8-18-1,8 18 1,0 0-1,0 0-8,0 0 0,0 0 0,0 0 0,0 0 0,0 0 0,-14 18 0,14-18 0,0 33 0,0-33 0,-13 39 0,13-20 0,0-19 0,-12 35 0,12-13 0,-6-4 0,6 5 0,0 0 0,0-1 0,-9 5 0,9-1 0,0 2 0,-8-4 0,8 6 0,-8-2 0,1 2 0,7-1 0,0 1 0,-7 3 0,7-6 0,0 4 0,0-4 0,0 5 0,0-1 0,0-6 0,-8 2 0,8 4 0,0-4 0,-10-2 0,10 7 0,-7-6 0,7 4 0,0 4 0,-7 0 0,7 1 0,0 3 0,0-4 0,0 0 0,0 0 0,0-5 0,0-2 0,0-2 0,0 1 0,0-10 0,0-16 0,0 32 0,0-14 0,0 5 0,0-23 0,-6 28 0,6-28 0,0 30 0,0-30 0,-7 33 0,7-33 0,0 25 0,0-25 0,-7 33 0,7-33 0,0 19 0,0-19 0,0 31 0,0-31 0,-5 26 0,5-26 0,0 24 0,0-24 0,0 33 0,0-33 0,0 25 0,0-25 0,0 23 0,0-23 0,0 0 0,0 0 0,0 0 0,0 0 0,9-21 0,-9 1-8,0-2-39,6-5-2,-1-4-1,-5 0 2</inkml:trace>
  </inkml:traceGroup>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272.99927" units="1/cm"/>
          <inkml:channelProperty channel="Y" name="resolution" value="2256.68042" units="1/cm"/>
          <inkml:channelProperty channel="F" name="resolution" value="1.7562E-7" units="1/dev"/>
        </inkml:channelProperties>
      </inkml:inkSource>
      <inkml:timestamp xml:id="ts0" timeString="2015-08-11T02:07:13.270"/>
    </inkml:context>
    <inkml:brush xml:id="br0">
      <inkml:brushProperty name="width" value="0.07" units="cm"/>
      <inkml:brushProperty name="height" value="0.07" units="cm"/>
      <inkml:brushProperty name="color" value="#3165BB"/>
      <inkml:brushProperty name="fitToCurve" value="1"/>
    </inkml:brush>
  </inkml:definitions>
  <inkml:traceGroup>
    <inkml:annotationXML>
      <emma:emma xmlns:emma="http://www.w3.org/2003/04/emma" version="1.0">
        <emma:interpretation id="{1143E22A-392E-4DBC-901B-C3D14AB0C5A0}" emma:medium="tactile" emma:mode="ink">
          <msink:context xmlns:msink="http://schemas.microsoft.com/ink/2010/main" type="writingRegion" rotatedBoundingBox="16283,16984 16815,16984 16815,17691 16283,17691"/>
        </emma:interpretation>
      </emma:emma>
    </inkml:annotationXML>
    <inkml:traceGroup>
      <inkml:annotationXML>
        <emma:emma xmlns:emma="http://www.w3.org/2003/04/emma" version="1.0">
          <emma:interpretation id="{DC87D907-1237-4E87-9076-D09925D93161}" emma:medium="tactile" emma:mode="ink">
            <msink:context xmlns:msink="http://schemas.microsoft.com/ink/2010/main" type="paragraph" rotatedBoundingBox="16283,16984 16815,16984 16815,17691 16283,17691" alignmentLevel="1"/>
          </emma:interpretation>
        </emma:emma>
      </inkml:annotationXML>
      <inkml:traceGroup>
        <inkml:annotationXML>
          <emma:emma xmlns:emma="http://www.w3.org/2003/04/emma" version="1.0">
            <emma:interpretation id="{072F2CC0-32AC-4370-BAE1-4DB8ACFA6300}" emma:medium="tactile" emma:mode="ink">
              <msink:context xmlns:msink="http://schemas.microsoft.com/ink/2010/main" type="line" rotatedBoundingBox="16283,16984 16815,16984 16815,17691 16283,17691"/>
            </emma:interpretation>
          </emma:emma>
        </inkml:annotationXML>
        <inkml:traceGroup>
          <inkml:annotationXML>
            <emma:emma xmlns:emma="http://www.w3.org/2003/04/emma" version="1.0">
              <emma:interpretation id="{CA11D304-E10D-4C86-8516-25F2F098D1C3}" emma:medium="tactile" emma:mode="ink">
                <msink:context xmlns:msink="http://schemas.microsoft.com/ink/2010/main" type="inkWord" rotatedBoundingBox="16283,16984 16815,16984 16815,17691 16283,17691">
                  <msink:destinationLink direction="with" ref="{C38AB5C0-FD1D-43F4-9B2A-51F1522FEA0C}"/>
                </msink:context>
              </emma:interpretation>
              <emma:one-of disjunction-type="recognition" id="oneOf0">
                <emma:interpretation id="interp0" emma:lang="en-US" emma:confidence="0">
                  <emma:literal>]</emma:literal>
                </emma:interpretation>
                <emma:interpretation id="interp1" emma:lang="en-US" emma:confidence="0">
                  <emma:literal>,</emma:literal>
                </emma:interpretation>
                <emma:interpretation id="interp2" emma:lang="en-US" emma:confidence="0">
                  <emma:literal>3</emma:literal>
                </emma:interpretation>
                <emma:interpretation id="interp3" emma:lang="en-US" emma:confidence="0">
                  <emma:literal>}</emma:literal>
                </emma:interpretation>
                <emma:interpretation id="interp4" emma:lang="en-US" emma:confidence="0">
                  <emma:literal>)</emma:literal>
                </emma:interpretation>
              </emma:one-of>
            </emma:emma>
          </inkml:annotationXML>
          <inkml:trace contextRef="#ctx0" brushRef="#br0">48 68 113,'0'0'40,"0"0"0,0 0-14,0 0-6,0 0-4,0 0-16,0 0 0,0 0 0,0-18 0,0 18 0,0 0 0,32-23 0,-32 23 0,30-11 0,-30 11 0,34 0 0,-14 0 0,-2-9 0,4 9 0,-2 0 0,0 0 0,2 0 0,1-6 0,-1 6 0,-2 0 0,2 0 0,-2 0 0,-2 6 0,-18-6 0,30 26 0,-30-26 0,22 31 0,-22-31 0,19 37 0,-13-14 0,1-4 0,1 2 0,-8-21 0,15 43 0,-8-24 0,-2 2 0,-5-2 0,8 3 0,-8-5 0,7 0 0,-7-17 0,0 34 0,0-34 0,0 31 0,0-31 0,7 27 0,-7-27 0,0 23 0,0-23 0,0 20 0,0-20 0,0 21 0,0-21 0,0 19 0,0-19 0,-9 21 0,9-21 0,0 0 0,-13 22 0,13-22 0,0 0 0,-12 20 0,12-20 0,0 0 0,0 0 0,-21 25 0,21-25 0,0 0 0,-19 9 0,19-9 0,0 0 0,-20 7 0,20-7 0,0 0 0,-25-7 0,25 7 0,-23 0 0,23 0 0,-30-9 0,30 9 0,-31 0 0,31 0 0,-30 0 0,30 0 0,-28 0 0,28 0 0,-24 0 0,24 0 0,-30 8 0,30-8 0,-26 8 0,26-8 0,-27 5 0,27-5 0,-29 0 0,29 0 0,-20 0 0,20 0 0,0 0 0,-23 13 0,23-13 0,-23 15 0,23-15 0,-27 19 0,27-19 0,-24 16 0,24-16 0,-18 17 0,18-17 0,0 0 0,0 0 0,0 0 0,0 0 0,0 0 0,13 22 0,-13-22 0,0 0-32,0 0-23,25-22-1,-25 22-1</inkml:trace>
        </inkml:traceGroup>
      </inkml:traceGroup>
    </inkml:traceGroup>
  </inkml:traceGroup>
</inkml:ink>
</file>

<file path=ppt/ink/ink14.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75" units="1/cm"/>
          <inkml:channelProperty channel="Y" name="resolution" value="75" units="1/cm"/>
        </inkml:channelProperties>
      </inkml:inkSource>
      <inkml:timestamp xml:id="ts0" timeString="2015-08-11T02:07:33.494"/>
    </inkml:context>
    <inkml:brush xml:id="br0">
      <inkml:brushProperty name="width" value="0.07" units="cm"/>
      <inkml:brushProperty name="height" value="0.07" units="cm"/>
      <inkml:brushProperty name="color" value="#3165BB"/>
      <inkml:brushProperty name="fitToCurve" value="1"/>
    </inkml:brush>
  </inkml:definitions>
  <inkml:traceGroup>
    <inkml:annotationXML>
      <emma:emma xmlns:emma="http://www.w3.org/2003/04/emma" version="1.0">
        <emma:interpretation id="{58D670ED-A77D-472D-ACFF-B23EDDBE2421}" emma:medium="tactile" emma:mode="ink">
          <msink:context xmlns:msink="http://schemas.microsoft.com/ink/2010/main" type="writingRegion" rotatedBoundingBox="31878,10303 31978,10303 31978,11459 31878,11459"/>
        </emma:interpretation>
      </emma:emma>
    </inkml:annotationXML>
    <inkml:traceGroup>
      <inkml:annotationXML>
        <emma:emma xmlns:emma="http://www.w3.org/2003/04/emma" version="1.0">
          <emma:interpretation id="{C397FA63-049E-42A4-A1B3-BFEB69876C4A}" emma:medium="tactile" emma:mode="ink">
            <msink:context xmlns:msink="http://schemas.microsoft.com/ink/2010/main" type="paragraph" rotatedBoundingBox="31878,10303 31978,10303 31978,11459 31878,11459" alignmentLevel="1"/>
          </emma:interpretation>
        </emma:emma>
      </inkml:annotationXML>
      <inkml:traceGroup>
        <inkml:annotationXML>
          <emma:emma xmlns:emma="http://www.w3.org/2003/04/emma" version="1.0">
            <emma:interpretation id="{09A878B4-163A-4B69-941C-BEB7E9327DD5}" emma:medium="tactile" emma:mode="ink">
              <msink:context xmlns:msink="http://schemas.microsoft.com/ink/2010/main" type="line" rotatedBoundingBox="31878,10303 31978,10303 31978,11459 31878,11459"/>
            </emma:interpretation>
          </emma:emma>
        </inkml:annotationXML>
        <inkml:traceGroup>
          <inkml:annotationXML>
            <emma:emma xmlns:emma="http://www.w3.org/2003/04/emma" version="1.0">
              <emma:interpretation id="{0725D5A1-FB21-4CE3-8011-EB8587BC61A0}" emma:medium="tactile" emma:mode="ink">
                <msink:context xmlns:msink="http://schemas.microsoft.com/ink/2010/main" type="inkWord" rotatedBoundingBox="31963,10303 31978,10303 31978,10318 31963,10318"/>
              </emma:interpretation>
              <emma:one-of disjunction-type="recognition" id="oneOf0">
                <emma:interpretation id="interp0" emma:lang="en-US" emma:confidence="1">
                  <emma:literal>:</emma:literal>
                </emma:interpretation>
                <emma:interpretation id="interp1" emma:lang="en-US" emma:confidence="0">
                  <emma:literal>i</emma:literal>
                </emma:interpretation>
                <emma:interpretation id="interp2" emma:lang="en-US" emma:confidence="0">
                  <emma:literal>!</emma:literal>
                </emma:interpretation>
                <emma:interpretation id="interp3" emma:lang="en-US" emma:confidence="0">
                  <emma:literal>;</emma:literal>
                </emma:interpretation>
                <emma:interpretation id="interp4" emma:lang="en-US" emma:confidence="0">
                  <emma:literal>j</emma:literal>
                </emma:interpretation>
              </emma:one-of>
            </emma:emma>
          </inkml:annotationXML>
          <inkml:trace contextRef="#ctx0" brushRef="#br0">85-1141</inkml:trace>
          <inkml:trace contextRef="#ctx0" brushRef="#br0" timeOffset="-1053.709">0 0</inkml:trace>
        </inkml:traceGroup>
      </inkml:traceGroup>
    </inkml:traceGroup>
  </inkml:traceGroup>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272.99927" units="1/cm"/>
          <inkml:channelProperty channel="Y" name="resolution" value="2256.68042" units="1/cm"/>
          <inkml:channelProperty channel="F" name="resolution" value="1.7562E-7" units="1/dev"/>
        </inkml:channelProperties>
      </inkml:inkSource>
      <inkml:timestamp xml:id="ts0" timeString="2015-08-11T01:26:33.454"/>
    </inkml:context>
    <inkml:brush xml:id="br0">
      <inkml:brushProperty name="width" value="0.07" units="cm"/>
      <inkml:brushProperty name="height" value="0.07" units="cm"/>
      <inkml:brushProperty name="color" value="#3165BB"/>
      <inkml:brushProperty name="fitToCurve" value="1"/>
    </inkml:brush>
    <inkml:brush xml:id="br1">
      <inkml:brushProperty name="width" value="0.07" units="cm"/>
      <inkml:brushProperty name="height" value="0.07" units="cm"/>
      <inkml:brushProperty name="fitToCurve" value="1"/>
    </inkml:brush>
  </inkml:definitions>
  <inkml:traceGroup>
    <inkml:annotationXML>
      <emma:emma xmlns:emma="http://www.w3.org/2003/04/emma" version="1.0">
        <emma:interpretation id="{0F4C059A-4BA6-4D1A-9DCF-00B71C22EA79}" emma:medium="tactile" emma:mode="ink">
          <msink:context xmlns:msink="http://schemas.microsoft.com/ink/2010/main" type="writingRegion" rotatedBoundingBox="3619,1403 26083,864 26211,6171 3747,6711"/>
        </emma:interpretation>
      </emma:emma>
    </inkml:annotationXML>
    <inkml:traceGroup>
      <inkml:annotationXML>
        <emma:emma xmlns:emma="http://www.w3.org/2003/04/emma" version="1.0">
          <emma:interpretation id="{FD5CD2FA-75D3-4330-B03A-D679D9F3A6C0}" emma:medium="tactile" emma:mode="ink">
            <msink:context xmlns:msink="http://schemas.microsoft.com/ink/2010/main" type="paragraph" rotatedBoundingBox="3631,1141 13646,1212 13634,2931 3618,2859" alignmentLevel="1"/>
          </emma:interpretation>
        </emma:emma>
      </inkml:annotationXML>
      <inkml:traceGroup>
        <inkml:annotationXML>
          <emma:emma xmlns:emma="http://www.w3.org/2003/04/emma" version="1.0">
            <emma:interpretation id="{CC4BD850-1845-4EC5-A4CB-56A443C914E6}" emma:medium="tactile" emma:mode="ink">
              <msink:context xmlns:msink="http://schemas.microsoft.com/ink/2010/main" type="line" rotatedBoundingBox="3631,1141 13646,1212 13634,2931 3618,2859"/>
            </emma:interpretation>
          </emma:emma>
        </inkml:annotationXML>
        <inkml:traceGroup>
          <inkml:annotationXML>
            <emma:emma xmlns:emma="http://www.w3.org/2003/04/emma" version="1.0">
              <emma:interpretation id="{B15C28EA-9ED5-4E37-9762-3EAF5FC4D8BE}" emma:medium="tactile" emma:mode="ink">
                <msink:context xmlns:msink="http://schemas.microsoft.com/ink/2010/main" type="inkWord" rotatedBoundingBox="3629,1352 6130,1369 6119,2877 3618,2859"/>
              </emma:interpretation>
              <emma:one-of disjunction-type="recognition" id="oneOf0">
                <emma:interpretation id="interp0" emma:lang="en-US" emma:confidence="0">
                  <emma:literal>B of</emma:literal>
                </emma:interpretation>
                <emma:interpretation id="interp1" emma:lang="en-US" emma:confidence="1">
                  <emma:literal>Do f</emma:literal>
                </emma:interpretation>
                <emma:interpretation id="interp2" emma:lang="en-US" emma:confidence="0">
                  <emma:literal>Do of</emma:literal>
                </emma:interpretation>
                <emma:interpretation id="interp3" emma:lang="en-US" emma:confidence="0">
                  <emma:literal>Dof</emma:literal>
                </emma:interpretation>
                <emma:interpretation id="interp4" emma:lang="en-US" emma:confidence="0">
                  <emma:literal>Dot</emma:literal>
                </emma:interpretation>
              </emma:one-of>
            </emma:emma>
          </inkml:annotationXML>
          <inkml:trace contextRef="#ctx0" brushRef="#br0">-275 395 108,'-28'-17'37,"12"-3"1,-4-2-12,20 22-7,-14-27-5,14 27-4,8-21-7,-8 21-3,38 0 0,0 0 0,6 13 0,14 7 0,10 8 0,9 7 0,1 6 0,-2 10 0,0 0 0,-5 5 0,-10 1 0,-10 1 0,-11 0 0,-11 4 0,-16 2 0,-13-1 0,-13-5 0,-8 3 0,-19-10 0,-2-3 0,-13-9 0,-4-12 0,-11-11 0,-3-10 0,-3-6 0,5-17 0,11 5 0,10-8 0,29 8 0,21 12-35,8-16-14,26 7-3,26 19 1</inkml:trace>
          <inkml:trace contextRef="#ctx0" brushRef="#br0" timeOffset="-435.2876">65 104 102,'-9'-28'36,"9"9"1,-11-9-14,11 28-3,-7-31-6,7 31-4,0 0-2,0 0-3,0 0-5,-17 49 0,11-7 0,6 17 0,-6 8 0,6 27 0,-6 10 0,6 13 0,0 9 0,0 4 0,0-8 0,-3-7 0,3-9 0,0-16 0,0-23 0,0-20 0,7-17 0,-7-30 0,0 0-44,14-47-2,-5 0-2,-9-16-2</inkml:trace>
          <inkml:trace contextRef="#ctx0" brushRef="#br0" timeOffset="444.297">991 896 138,'-25'-30'40,"25"30"0,-37-11-24,19 22-3,-6-11-5,4 22-8,-4 2 0,2 9 0,-5 4 0,12 4 0,-2 2 0,17 6 0,0-5 0,17-1 0,6-12 0,10-8 0,5-13 0,4-10 0,-1-10 0,-1-12 0,-2-12 0,-9-12 0,-10 2 0,-3-7 0,-16 1 0,-12 0 0,-11 4 0,-14 1 0,-17 10 0,-9 7 0,0 10 0,-3 9 0,10 23 0,7-4 0,21 19-44,11 2-7,25 18-1,19-13-2</inkml:trace>
          <inkml:trace contextRef="#ctx0" brushRef="#br0" timeOffset="1094.7304">1631 776 212,'-17'0'43,"17"0"-43,0 0 0,9 24 0,25-5 0,10-1 0,10 0 0,4-5 0,6-1 0,-5-5 0,-3-7 0,-4 9 0,-20-9 0,-3 0-20,-29 0-32,0 0-3,0 0-2</inkml:trace>
          <inkml:trace contextRef="#ctx0" brushRef="#br0" timeOffset="896.5982">2127 284 152,'11'-49'41,"0"8"-1,-11-12-21,0 16-16,-17-4-3,3 7 0,-9 8 0,2 7 0,-11 8 0,2 11 0,1 15 0,2 14 0,4 27 0,-3 19 0,9 28 0,1 26 0,5 21 0,5 14 0,6-3 0,0 1 0,0-25 0,12-11 0,-7-30 0,5-33 0,6-22 0,-16-41-9,21-10-35,-21-27 0,7-8-1,-14-20-1</inkml:trace>
        </inkml:traceGroup>
        <inkml:traceGroup>
          <inkml:annotationXML>
            <emma:emma xmlns:emma="http://www.w3.org/2003/04/emma" version="1.0">
              <emma:interpretation id="{5091C84A-D178-446E-9124-DE3989C78A81}" emma:medium="tactile" emma:mode="ink">
                <msink:context xmlns:msink="http://schemas.microsoft.com/ink/2010/main" type="inkWord" rotatedBoundingBox="8466,1175 13646,1212 13635,2845 8455,2808"/>
              </emma:interpretation>
              <emma:one-of disjunction-type="recognition" id="oneOf1">
                <emma:interpretation id="interp5" emma:lang="en-US" emma:confidence="1">
                  <emma:literal>count:</emma:literal>
                </emma:interpretation>
                <emma:interpretation id="interp6" emma:lang="en-US" emma:confidence="1">
                  <emma:literal>count i</emma:literal>
                </emma:interpretation>
                <emma:interpretation id="interp7" emma:lang="en-US" emma:confidence="0">
                  <emma:literal>Count i</emma:literal>
                </emma:interpretation>
                <emma:interpretation id="interp8" emma:lang="en-US" emma:confidence="0">
                  <emma:literal>county i</emma:literal>
                </emma:interpretation>
                <emma:interpretation id="interp9" emma:lang="en-US" emma:confidence="0">
                  <emma:literal>counts i</emma:literal>
                </emma:interpretation>
              </emma:one-of>
            </emma:emma>
          </inkml:annotationXML>
          <inkml:trace contextRef="#ctx0" brushRef="#br0" timeOffset="1924.2833">4978 855 144,'0'-18'39,"0"18"0,8-28-12,-8 28-21,6-27-6,-6 27 0,7-37 0,-7 11 0,0 0 0,0-2 0,-12-1 0,3 5 0,-11 0 0,-1 4 0,-9 10 0,-5 10 0,-6 0 0,-2 10 0,-5 12 0,3 11 0,-2 14 0,3 10 0,3 16 0,9 9 0,2 10 0,12 0 0,12-5 0,6-1 0,20-15 0,2-24 0,22-6 0,0-32-20,16-9-30,-4-21-2,8-3-1</inkml:trace>
          <inkml:trace contextRef="#ctx0" brushRef="#br0" timeOffset="2376.5857">5254 845 165,'0'0'38,"0"0"1,-21 23-26,21 5-13,-17-1 0,13 16 0,-4-4 0,8 15 0,-6-4 0,12 4 0,5-4 0,12-6 0,9-11 0,9-11 0,4-22 0,10-6 0,1-20 0,0-15 0,-4-12 0,-4-6 0,-7-4 0,-12-5 0,-15 6 0,-14 0 0,-12 9 0,-17 5 0,-14 14 0,-10 9 0,-3 13 0,-5 5 0,14 19 0,3 7-32,21 12-20,16 1-1,22 18-1</inkml:trace>
          <inkml:trace contextRef="#ctx0" brushRef="#br0" timeOffset="3036.0257">6190 750 167,'-14'-17'37,"14"17"0,-21-21-27,21 21-6,-23 12-4,23-12 0,-26 34 0,14-5 0,-1 2 0,3 13 0,-2 6 0,12 6 0,-4 3 0,4 1 0,13-1 0,-2-3 0,9-8 0,4-10 0,6-14 0,7-11 0,4-19 0,1-16 0,1-16 0,2-15 0,-2-9 0,-2-10 0,-9 2 0,-11-9 0,-7 6 0,-14 1 0,0 23 0,-9 6 0,3 19 0,-14 4-10,20 20-41,-18 9-1,18 17 0</inkml:trace>
          <inkml:trace contextRef="#ctx0" brushRef="#br0" timeOffset="3577.3875">6847 746 196,'0'0'43,"-12"-34"-27,12 34-16,0 0 0,0 0 0,-15 19 0,15 8 0,0 8 0,6 15 0,-6 4 0,14 11 0,-11 0 0,6 0 0,0-10 0,0 0 0,-1-14 0,4-21 0,-12-20 0,23-12 0,-7-18 0,6-15 0,2-14 0,2-5 0,4-7 0,4-5 0,-1 9 0,0 4 0,-4 14 0,-1 10 0,-6 16 0,0 13 0,-22 10 0,27 31 0,-27 7 0,6 16 0,-6 23 0,0 11 0,-6 2 0,12 0 0,-6-1 0,8-19 0,16-9 0,11-40 0,29-11 0,4-41 0,10-22-51,-6-25-7,18-24-3</inkml:trace>
          <inkml:trace contextRef="#ctx0" brushRef="#br0" timeOffset="4463.9783">7853 345 206,'-43'-26'43,"22"18"-37,1 1-6,20 7 0,32 5 0,14 3 0,13-4 0,17 4 0,11-8 0,8 6 0,1-6 0,0 0 0,-10 0 0,-8-10 0,-9 10 0,-23-12 0,-2 12 0,-23-12-39,-21 12-16,0 0-1,0 0-1</inkml:trace>
          <inkml:trace contextRef="#ctx0" brushRef="#br0" timeOffset="4239.8284">8337-193 181,'0'0'39,"-30"12"-4,22 25-35,1 22 0,-4 24 0,1 21 0,-3 25 0,0 8 0,-1 22 0,-1 2 0,6-6 0,-2-18 0,5-15 0,6-24 0,0-29 0,17-22 0,-17-47 0,30-10-8,-16-36-36,6-11 0,-20-24-2,3-7 2</inkml:trace>
          <inkml:trace contextRef="#ctx0" brushRef="#br0" timeOffset="5473.6516">9578 1449 187,'0'0'39,"0"0"-10,0 0-29,-11-20 0,11 20 0,0 0 0,0 0 0,0 0-12,0 0-26,0 0-1,7-37-2,0 8-1</inkml:trace>
          <inkml:trace contextRef="#ctx0" brushRef="#br0" timeOffset="5621.751">9659 887 226,'-17'-19'29,"17"19"-29,-26-6 0,26 6 0,-11 20 0,11-20-34,0 18-13,0-18-3,0 0-2</inkml:trace>
        </inkml:traceGroup>
      </inkml:traceGroup>
    </inkml:traceGroup>
    <inkml:traceGroup>
      <inkml:annotationXML>
        <emma:emma xmlns:emma="http://www.w3.org/2003/04/emma" version="1.0">
          <emma:interpretation id="{200F76AF-8C98-49B3-ACB9-E10A0DBB61EF}" emma:medium="tactile" emma:mode="ink">
            <msink:context xmlns:msink="http://schemas.microsoft.com/ink/2010/main" type="paragraph" rotatedBoundingBox="4329,4106 26149,3582 26211,6171 4391,6695" alignmentLevel="1"/>
          </emma:interpretation>
        </emma:emma>
      </inkml:annotationXML>
      <inkml:traceGroup>
        <inkml:annotationXML>
          <emma:emma xmlns:emma="http://www.w3.org/2003/04/emma" version="1.0">
            <emma:interpretation id="{C0366533-32E4-4BDF-91BB-2B6CCB419214}" emma:medium="tactile" emma:mode="ink">
              <msink:context xmlns:msink="http://schemas.microsoft.com/ink/2010/main" type="line" rotatedBoundingBox="4329,4106 26149,3582 26211,6171 4391,6695"/>
            </emma:interpretation>
          </emma:emma>
        </inkml:annotationXML>
        <inkml:traceGroup>
          <inkml:annotationXML>
            <emma:emma xmlns:emma="http://www.w3.org/2003/04/emma" version="1.0">
              <emma:interpretation id="{9765F5ED-0FDD-4DB8-B4AA-C635B2926BD9}" emma:medium="tactile" emma:mode="ink">
                <msink:context xmlns:msink="http://schemas.microsoft.com/ink/2010/main" type="inkWord" rotatedBoundingBox="4339,4537 7013,4472 7057,6281 4383,6346"/>
              </emma:interpretation>
              <emma:one-of disjunction-type="recognition" id="oneOf2">
                <emma:interpretation id="interp10" emma:lang="en-US" emma:confidence="0">
                  <emma:literal>gin.</emma:literal>
                </emma:interpretation>
                <emma:interpretation id="interp11" emma:lang="en-US" emma:confidence="0">
                  <emma:literal>gif</emma:literal>
                </emma:interpretation>
                <emma:interpretation id="interp12" emma:lang="en-US" emma:confidence="0">
                  <emma:literal>gin:</emma:literal>
                </emma:interpretation>
                <emma:interpretation id="interp13" emma:lang="en-US" emma:confidence="0">
                  <emma:literal>gig:</emma:literal>
                </emma:interpretation>
                <emma:interpretation id="interp14" emma:lang="en-US" emma:confidence="0">
                  <emma:literal>gig"</emma:literal>
                </emma:interpretation>
              </emma:one-of>
            </emma:emma>
          </inkml:annotationXML>
          <inkml:trace contextRef="#ctx0" brushRef="#br1" timeOffset="15748.5074">519 3607 66,'0'-19'34,"0"-5"-6,0 24-1,-3-27-2,3 27-4,-14-20-5,14 20-4,-21 0-2,21 0-4,-29 10-1,29-10-2,-32 36-1,17-13-2,1 7 0,5 2 0,2 10 0,7-1 0,0 2 0,3 3 0,10-8 0,9-2 0,5-16 0,8-13 0,6-14 0,2-13 0,-1-17 0,2-10 0,-3-5 0,-9 0 0,-6 1 0,-13 7 0,-13 6 0,-7 8 0,-14 12 0,-11 6 0,0 12 0,-9 7 0,6 10 0,-2-3 0,18 8-12,2-7-32,6 7-1,11-22 1,6 16 4,-6-16 13,26-5 11,-26 5 12,29-20 21,-8 20 18,-21 0 3,31 0 1,-16 20-3,11 19-10,-11 17-8,12 24-5,1 25-3,4 18-10,1 20 0,-1 4 0,-2-5 0,-9-6 0,-10-20 0,-5-15 0,-6-32 0,-13-25 0,-4-27 0,-9-17 0,2-21 0,-10-13 0,4-17 0,-4-14 0,4-3 0,3-3 0,1-2 0,11-1 0,7 7 0,8 5 0,20 18 0,3 6 0,13 8 0,4 7 0,5 14-34,-2 0-13,5 9-1,-5 0-1,-1-6 1</inkml:trace>
          <inkml:trace contextRef="#ctx0" brushRef="#br1" timeOffset="16115.7524">1316 3773 127,'0'0'39,"0"0"-1,0 0-26,0 0-1,-19 15-3,19 2 0,-11 11-2,11 10 0,-9 1-6,9 8 0,-8 2 0,8 3 0,0-4 0,0-3 0,14-10 0,-14-35 0,35 22 0,-12-44-11,7-15-35,0-29-2,1-3 1,-8-19-2</inkml:trace>
          <inkml:trace contextRef="#ctx0" brushRef="#br1" timeOffset="16245.8392">1347 3166 194,'-23'-17'42,"2"17"-23,21 0-46,-22 26-15,22 1-4,0-2-3,10 11-1</inkml:trace>
          <inkml:trace contextRef="#ctx0" brushRef="#br1" timeOffset="16753.1783">1798 3798 144,'0'0'39,"0"0"-1,-12-14-30,12 14 1,0 0-3,0-18-1,0 18-2,0 0 0,0-19-3,0 19 0,0 0 0,13 25 0,-7 1 0,2 18 0,0 10 0,1 14 0,1 13 0,-2 9 0,-8 5 0,8 4 0,-8-9 0,0-6 0,-13-9 0,4-10 0,-4-22 0,-1-16 0,-1-6 0,0-21 0,15 0 0,-34-30 0,25 2 0,3-11 0,14-6 0,-2-14-41,15-10-11,-4-14-2,16-6 1</inkml:trace>
          <inkml:trace contextRef="#ctx0" brushRef="#br1" timeOffset="16905.2791">1925 3119 188,'-19'-15'44,"19"15"-21,-20 9-46,20-9-18,-8 36-3,8-17-5,0 3 0</inkml:trace>
          <inkml:trace contextRef="#ctx0" brushRef="#br1" timeOffset="17341.5726">2777 3347 183,'0'0'46,"-13"-24"-20,13 24-26,0 0 0,33-13 0,-18 13 0,8 7 0,6 13 0,-2-8 0,2 9-25,-3-6-20,-3 8-1,-23-23-1,26 30 0</inkml:trace>
          <inkml:trace contextRef="#ctx0" brushRef="#br1" timeOffset="17520.6898">2793 3600 185,'0'0'48,"0"0"-26,19 16-22,1-9 0,9 1 0,1 2 0,4-10 0,8 19 0,-13-19-48,-2 10-3,-27-10-1,25 0-2</inkml:trace>
        </inkml:traceGroup>
        <inkml:traceGroup>
          <inkml:annotationXML>
            <emma:emma xmlns:emma="http://www.w3.org/2003/04/emma" version="1.0">
              <emma:interpretation id="{C2B57533-D917-40BC-B2D7-CD3F0C2578B0}" emma:medium="tactile" emma:mode="ink">
                <msink:context xmlns:msink="http://schemas.microsoft.com/ink/2010/main" type="inkWord" rotatedBoundingBox="8276,4041 13955,3905 14016,6464 8338,6600"/>
              </emma:interpretation>
              <emma:one-of disjunction-type="recognition" id="oneOf3">
                <emma:interpretation id="interp15" emma:lang="en-US" emma:confidence="0">
                  <emma:literal>gingili</emma:literal>
                </emma:interpretation>
                <emma:interpretation id="interp16" emma:lang="en-US" emma:confidence="0">
                  <emma:literal>gigging</emma:literal>
                </emma:interpretation>
                <emma:interpretation id="interp17" emma:lang="en-US" emma:confidence="0">
                  <emma:literal>gingiva</emma:literal>
                </emma:interpretation>
                <emma:interpretation id="interp18" emma:lang="en-US" emma:confidence="0">
                  <emma:literal>gri-gri</emma:literal>
                </emma:interpretation>
                <emma:interpretation id="interp19" emma:lang="en-US" emma:confidence="0">
                  <emma:literal>gri-gris</emma:literal>
                </emma:interpretation>
              </emma:one-of>
            </emma:emma>
          </inkml:annotationXML>
          <inkml:trace contextRef="#ctx0" brushRef="#br1" timeOffset="18728.4963">4446 3384 132,'-13'-31'38,"13"31"0,-20-16-21,20 16-3,-23 0-3,23 0-6,-29 17-5,17 3 0,-1 7 0,3 9 0,3 1 0,7 15 0,0 1 0,7 1 0,9-3 0,11-4 0,2-18 0,10-5 0,7-24 0,5-12 0,1-18 0,1-11 0,-7-7 0,-4-9 0,-10 8 0,-9-8 0,-14 12 0,-9 6 0,-18 3 0,-11 15 0,-4 4 0,-7 11 0,1 6 0,-2 7 0,13 11 0,-1-6-22,29-12-23,-15 27 1,15-27-1,22 17 2</inkml:trace>
          <inkml:trace contextRef="#ctx0" brushRef="#br1" timeOffset="22141.8137">6595 3723 204,'0'0'41,"-22"-17"-39,22 17-42,-19 21-4,19-5-4,0-16-2</inkml:trace>
          <inkml:trace contextRef="#ctx0" brushRef="#br1" timeOffset="19764.1868">5587 2735 120,'0'0'34,"-8"-30"0,8 30-18,0 0 1,0 0-4,0 0-1,0 19-3,-6 9-9,6 12 0,-6 14 0,6 12 0,-6 4 0,6 7 0,0-5 0,0-6 0,6-3 0,-6-22-16,14-16-27,-14-25-2,20-10-1,-13-21-2</inkml:trace>
          <inkml:trace contextRef="#ctx0" brushRef="#br1" timeOffset="20029.3643">5192 2745 185,'-18'-12'46,"18"12"-22,21-16-24,10 16 0,11 0 0,2 0 0,14 0 0,4 0 0,8 0 0,-6 0 0,-5 0 0,2 0 0,-19-12 0,2 12 0,-21-7-25,-3 7-23,-20 0-1,0 0-1</inkml:trace>
          <inkml:trace contextRef="#ctx0" brushRef="#br1" timeOffset="20345.5741">6084 2698 160,'10'-18'40,"-10"18"0,0 0-27,0 0-11,0 35-2,-4 2 0,-2 10 0,-2 13 0,2 15 0,6 0 0,-8 2 0,8-4 0,0-13 0,0-5 0,0-20 0,15-15 0,-15-20-37,20-14-8,-20-22-2,14 0 1</inkml:trace>
          <inkml:trace contextRef="#ctx0" brushRef="#br1" timeOffset="20561.76">5835 2629 178,'0'0'46,"-22"-20"-15,22 20-31,22 0 0,6 14 0,10-6 0,11 2 0,6-2 0,-1 4 0,2-5 0,-5 1 0,0 8 0,-16-10 0,-6 5-31,-29-11-21,9 30-2,-9-30-1</inkml:trace>
          <inkml:trace contextRef="#ctx0" brushRef="#br1" timeOffset="19067.7226">4714 3466 167,'26'44'44,"-10"9"0,10 32-44,-6 18 0,7 24 0,-10 31 0,3 10 0,-5 4 0,-3-7 0,-12-10 0,0-23 0,-18-28 0,-2-29 0,-4-37 0,-10-24 0,2-28 0,-6-16 0,2-25 0,-2-19 0,3-8 0,3-9 0,9 0 0,13-4 0,10 3 0,7 18 0,10 5 0,16 14 0,10 16 0,6 8 0,-4 7 0,4 16 0,-4 8 0,-4-5 0,5 10-5,-17-5-42,-5 8-1,-24-8-2,33-8 0</inkml:trace>
          <inkml:trace contextRef="#ctx0" brushRef="#br1" timeOffset="21404.3204">5948 4225 112,'0'0'35,"0"-25"2,0 25-11,-7-22-15,7 22 1,0 0-2,-11-20 0,11 20-8,0 0-2,-15 24 0,7-2 0,1 4 0,-4 5 0,7 6 0,4 0 0,-6 4 0,6-8 0,0-7 0,15 4 0,-15-30-34,27 0-10,-12-25 0,5-10-2,-3-12 0</inkml:trace>
          <inkml:trace contextRef="#ctx0" brushRef="#br1" timeOffset="21545.4152">5994 3821 170,'-20'-23'43,"20"23"-1,-26-3-42,26 3-22,-16 26-17,16-26-5,9 33-1,-9-33-2</inkml:trace>
          <inkml:trace contextRef="#ctx0" brushRef="#br1" timeOffset="21979.7044">6409 4230 176,'0'0'41,"0"0"-3,0 0-38,0 0 0,0 0 0,0 0 0,0 0 0,13 19 0,-10 0 0,-3 5 0,8 13 0,-2 10 0,6 17 0,-3 15 0,6 17 0,-2 2 0,-4 1 0,1-3 0,-7-13 0,-3-11 0,0-22 0,-13-20 0,-4-19 0,-3-11 0,-6-17 0,-2-3 0,2-11 0,-5 1 0,6-11 0,12 4 0,-2-9-39,15-6-12,0-10-1,23-5-1</inkml:trace>
          <inkml:trace contextRef="#ctx0" brushRef="#br1" timeOffset="22818.2633">7224 3611 197,'-11'-23'45,"11"23"-32,0 0-13,10-18 0,6 18 0,12 0 0,4 0 0,6 6 0,1-6 0,2 0 0,2 0 0,-12-12-6,0 9-36,-15-15-2,4 2-2,-20-5 0</inkml:trace>
          <inkml:trace contextRef="#ctx0" brushRef="#br1" timeOffset="22987.3773">7487 3276 195,'-23'10'42,"15"19"-24,-10 1-18,6 19 0,0 10 0,-2 13 0,14 7-15,-7 1-26,7-7-1,3-16-2,10-8-2</inkml:trace>
          <inkml:trace contextRef="#ctx0" brushRef="#br1" timeOffset="23440.6786">8252 3391 204,'0'0'44,"-24"-15"-37,6 23-7,1 10 0,-3 9 0,-2 10 0,-4 10 0,3 4 0,5 10 0,4-7 0,14 2 0,8-12 0,13-9 0,12-14 0,14-21 0,7-14 0,6-17 0,3-6 0,-9-16 0,-2 0 0,-10-6 0,-16 4 0,-9 8 0,-17 5 0,-21 11 0,-14 8 0,-12 11 0,-10 12 0,-6 0 0,0 28 0,-2-8 0,16 18 0,4-6-49,21 5 0,7-11 1,25-1 1</inkml:trace>
          <inkml:trace contextRef="#ctx0" brushRef="#br1" timeOffset="23755.8901">8462 3679 199,'12'63'43,"9"30"-30,-7 17-13,3 19 0,-13 15 0,-4 5 0,0-4 0,0-12 0,-15-17 0,-2-22 0,-4-34 0,-5-28 0,2-32 0,-3-25 0,-2-25 0,1-18 0,3-14 0,2-7 0,8-5 0,9-5 0,6 11 0,12 7 0,6 10 0,12 12 0,4 16 0,7-2 0,12 23 0,-11-3-31,4 8-18,-4-8 0,7 2-2</inkml:trace>
          <inkml:trace contextRef="#ctx0" brushRef="#br1" timeOffset="24010.0595">9194 2803 175,'0'-34'44,"0"5"-8,0 29-36,0 0 0,-17 41 0,5-1 0,6 19 0,-3 6 0,1 13 0,1-1 0,1 3 0,6-7 0,-7-16 0,20-4 0,-13-19-25,9-15-23,-9-19 1,0 0 0</inkml:trace>
          <inkml:trace contextRef="#ctx0" brushRef="#br1" timeOffset="24229.2053">8861 2776 220,'-29'-29'35,"16"11"-35,13 18 0,0-24 0,0 24 0,44-15 0,-3 15 0,7-8 0,7 8 0,4 0 0,5 0 0,-9 5 0,6 7-20,-11-3-27,-5 11-2,-14 10-1</inkml:trace>
          <inkml:trace contextRef="#ctx0" brushRef="#br1" timeOffset="25108.7945">9446 3877 147,'-21'0'38,"21"0"2,-14 25-15,14 3-20,-12-1-5,12 10 0,-8-7 0,8 10 0,0-6 0,0-1 0,8-6 0,-1-7 0,-7-20 0,28 10 0,-1-10 0,-4-21-45,4-3-4,-2-13 0,2-2 0</inkml:trace>
          <inkml:trace contextRef="#ctx0" brushRef="#br1" timeOffset="25241.8816">9505 3413 209,'-26'-29'43,"26"29"-40,-22-14-3,22 14-35,-17 31-9,9-10-3,8 14-3</inkml:trace>
          <inkml:trace contextRef="#ctx0" brushRef="#br1" timeOffset="25723.2016">9851 3920 197,'14'-18'43,"-14"18"-28,17-22-15,-17 22 0,26-38 0,-16 16 0,-4-2 0,-6 2 0,0 5 0,0 17 0,-6-26 0,6 26 0,0 0 0,-18 26 0,12 1 0,6 16 0,0 8 0,0 18 0,9 8 0,2 19 0,-7 2 0,4 7 0,-8-1 0,0-4 0,0-9 0,-11-11 0,-2-19 0,-3-16 0,3-21 0,-5-17 0,18-7 0,-26-37 0,15-5 0,3-8 0,8-5 0,0-14 0,16 6 0,-4-5-30,12 1-20,2-2-1,9 1 2</inkml:trace>
          <inkml:trace contextRef="#ctx0" brushRef="#br1" timeOffset="25859.2947">9994 3284 231,'-23'-28'24,"-4"7"-24,9 13 0,18 8 0,0 0 0,0 0-50,-18 16-4,18-16-2</inkml:trace>
        </inkml:traceGroup>
        <inkml:traceGroup>
          <inkml:annotationXML>
            <emma:emma xmlns:emma="http://www.w3.org/2003/04/emma" version="1.0">
              <emma:interpretation id="{B7EE80F5-D8D8-406A-9690-9E1142682E77}" emma:medium="tactile" emma:mode="ink">
                <msink:context xmlns:msink="http://schemas.microsoft.com/ink/2010/main" type="inkWord" rotatedBoundingBox="15012,4028 17804,3961 17861,6331 15069,6398"/>
              </emma:interpretation>
              <emma:one-of disjunction-type="recognition" id="oneOf4">
                <emma:interpretation id="interp20" emma:lang="en-US" emma:confidence="0">
                  <emma:literal>tori</emma:literal>
                </emma:interpretation>
                <emma:interpretation id="interp21" emma:lang="en-US" emma:confidence="0">
                  <emma:literal>totty</emma:literal>
                </emma:interpretation>
                <emma:interpretation id="interp22" emma:lang="en-US" emma:confidence="0">
                  <emma:literal>+oftij</emma:literal>
                </emma:interpretation>
                <emma:interpretation id="interp23" emma:lang="en-US" emma:confidence="0">
                  <emma:literal>+ofeij</emma:literal>
                </emma:interpretation>
                <emma:interpretation id="interp24" emma:lang="en-US" emma:confidence="0">
                  <emma:literal>+oplij</emma:literal>
                </emma:interpretation>
              </emma:one-of>
            </emma:emma>
          </inkml:annotationXML>
          <inkml:trace contextRef="#ctx0" brushRef="#br1" timeOffset="29199.5246">12347 3269 185,'0'0'39,"-11"-19"-8,11 19-31,0 0 0,-26 19 0,17 3 0,-5 4 0,2 11 0,2 9 0,10-2 0,-6 0 0,13-5 0,8-7 0,11-11 0,12-15 0,9-13 0,3-17 0,8-11 0,-5-9 0,0-6 0,-7-2 0,-8-5 0,-17 12 0,-13 6 0,-16 10 0,-13 11 0,-6 7 0,-13 11 0,2 11 0,-9 1 0,17 7-10,-1-4-36,31-15-1,-27 17 0</inkml:trace>
          <inkml:trace contextRef="#ctx0" brushRef="#br1" timeOffset="29527.7407">12623 3209 184,'20'47'46,"-20"-7"-21,0 23-25,0 16 0,0 26 0,6 13 0,-6 16 0,8-3 0,-8 1 0,0-8 0,0-14 0,0-26 0,-16-32 0,1-21 0,-5-24 0,-2-15 0,-6-17 0,-1-12 0,-4-6 0,6-8 0,2-4 0,12 0 0,2-2 0,11-2 0,14 14 0,12 2 0,15 3 0,6 13 0,12 2 0,6 18 0,-7-12 0,6 6-30,-13-15-22,2 1-1,-15-14-2</inkml:trace>
          <inkml:trace contextRef="#ctx0" brushRef="#br1" timeOffset="30208.1959">13258 2717 159,'0'-27'38,"0"5"0,-12-5-18,12 9-20,-8-3 0,8 21 0,-7-22 0,7 22 0,0 0 0,-14 22 0,6-1 0,2 9 0,0 7 0,-1 6 0,-3 0 0,3 9 0,-4-5 0,4 5 0,-4-3 0,0-3 0,2-9 0,2-4 0,-1-9 0,8-3 0,0-21 0,0 22 0,0-22 0,23 0 0,0-6 0,4-3 0,5 2 0,4 3 0,-1-2 0,0-2 0,-3 8 0,-11-9 0,4 9 0,-25 0-28,0 0-26,0 0-2,-6-18-1</inkml:trace>
          <inkml:trace contextRef="#ctx0" brushRef="#br1" timeOffset="34159.8542">13267 3924 145,'0'0'38,"0"0"0,0 0-4,0 0-34,0 0 0,0 0 0,-14 21 0,8-3 0,6 7 0,-10 1 0,4 11 0,0-5 0,6 6 0,-7-4 0,7-1 0,7-6 0,3-5 0,-10-22 0,31 4 0,-1-10 0,-4-21-24,9-9-21,-5-16-3,5-1 2</inkml:trace>
          <inkml:trace contextRef="#ctx0" brushRef="#br1" timeOffset="34309.9544">13401 3555 204,'0'0'43,"-35"-28"-35,35 28-8,-22-7 0,22 7 0,0 0-7,0 31-35,8-9-2,4-1-2,9 8-1</inkml:trace>
          <inkml:trace contextRef="#ctx0" brushRef="#br1" timeOffset="34744.2446">13747 3947 219,'-23'7'36,"23"-7"-36,0 0 0,0 0 0,-17-21 0,17 21 0,0-23 0,0 23 0,11-21 0,-11 21 0,0 0 0,14 22 0,-14 6 0,10 16 0,-2 20 0,3 13 0,-4 17 0,2 12 0,-3 5 0,-6 5 0,0-12 0,0-10 0,-9-18 0,-4-15 0,-6-24 0,-2-21 0,-2-16 0,2-21 0,0-11 0,0-15 0,5-6 0,7-11 0,14 4 0,-5-15 0,20 7-50,-1-11-4,10 6-1</inkml:trace>
          <inkml:trace contextRef="#ctx0" brushRef="#br1" timeOffset="34905.3516">13846 3460 240,'0'0'15,"-32"-11"-15,32 11 0,0 0-7,0 0-40,0 0-4,0 0-2</inkml:trace>
          <inkml:trace contextRef="#ctx0" brushRef="#br1" timeOffset="26720.8679">11069 3537 195,'0'0'42,"-15"-20"-24,15 20-18,0 0 0,0 0 0,35-16 0,-10 16 0,5 0 0,8 0 0,0 0 0,-2 0 0,-1 0 0,0 0 0,-8-11-2,-5 5-41,-13-12 0,1-3-2,-10-2 0</inkml:trace>
          <inkml:trace contextRef="#ctx0" brushRef="#br1" timeOffset="26916.9981">11285 3216 174,'-17'0'40,"17"0"1,-13 37-41,7-5 0,-2 9 0,8 11 0,-12 3 0,12 8 0,-9 2 0,9-5 0,0 3 0,-6-18 0,13-8-36,-7-37-10,19 22-2,-19-22-2</inkml:trace>
        </inkml:traceGroup>
        <inkml:traceGroup>
          <inkml:annotationXML>
            <emma:emma xmlns:emma="http://www.w3.org/2003/04/emma" version="1.0">
              <emma:interpretation id="{8651F514-3E70-4D59-9C6F-8F075D55829F}" emma:medium="tactile" emma:mode="ink">
                <msink:context xmlns:msink="http://schemas.microsoft.com/ink/2010/main" type="inkWord" rotatedBoundingBox="20246,3724 26149,3582 26204,5881 20301,6023"/>
              </emma:interpretation>
              <emma:one-of disjunction-type="recognition" id="oneOf5">
                <emma:interpretation id="interp25" emma:lang="en-US" emma:confidence="1">
                  <emma:literal>(spatial)</emma:literal>
                </emma:interpretation>
                <emma:interpretation id="interp26" emma:lang="en-US" emma:confidence="0">
                  <emma:literal>(spatial |</emma:literal>
                </emma:interpretation>
                <emma:interpretation id="interp27" emma:lang="en-US" emma:confidence="0">
                  <emma:literal>(spat idl)</emma:literal>
                </emma:interpretation>
                <emma:interpretation id="interp28" emma:lang="en-US" emma:confidence="0">
                  <emma:literal>(spatial I</emma:literal>
                </emma:interpretation>
                <emma:interpretation id="interp29" emma:lang="en-US" emma:confidence="0">
                  <emma:literal>(spat idll</emma:literal>
                </emma:interpretation>
              </emma:one-of>
            </emma:emma>
          </inkml:annotationXML>
          <inkml:trace contextRef="#ctx0" brushRef="#br1" timeOffset="36388.3406">16854 2492 182,'0'-27'39,"0"8"-5,0 19-34,-24-15 0,-2 23 0,-6 20 0,-13 10 0,-9 23 0,-9 28 0,-7 17 0,3 23 0,3 14 0,11 6 0,15 14 0,18-12 0,20-16 0,32-19 0,11-42 0,18-29-43,2-34-8,10-30-2,-7-25 1</inkml:trace>
          <inkml:trace contextRef="#ctx0" brushRef="#br1" timeOffset="37259.9226">17977 3345 195,'0'0'42,"-23"-13"-24,6-2-18,17 15 0,-30-17 0,13 3 0,-4 4 0,-2-3 0,-4 0 0,-5 4 0,-2 1 0,-5 2 0,-4 6 0,-2 0 0,-2 0 0,6 12 0,1-1 0,7 5 0,7 4 0,11 9 0,15 3 0,0 6 0,21 6 0,6 13 0,7 8 0,5 7 0,4 1 0,-2 3 0,0-7 0,-11-2 0,-7-5 0,-6-12 0,-13-12 0,-4-13 0,0-25 0,-38 21 0,8-21 0,-10-14 0,-10-2 0,-6-7 0,-2-4 0,1 1 0,2 2 0,5-2 0,15 11 0,6 2 0,29 13 0,0 0-55,29-13 1,6 7-1</inkml:trace>
          <inkml:trace contextRef="#ctx0" brushRef="#br1" timeOffset="39164.212">18072 3359 177,'0'-27'38,"11"5"-1,-11 4-34,0 18-3,0 0 0,0 0 0,0 31 0,0 12 0,-11 20 0,4 34 0,-4 20 0,2 24 0,1 8 0,8 1 0,-7-3 0,7-16 0,0-20 0,0-42 0,4-24 0,-4-45 0,20-29-21,-9-19-25,4-16-1,-6-20-1</inkml:trace>
          <inkml:trace contextRef="#ctx0" brushRef="#br1" timeOffset="39496.4343">18083 3520 201,'-18'-56'41,"1"12"-28,0-2-13,11 9 0,6 1 0,12 9 0,10 9 0,6 11 0,9 7 0,10 15 0,0 7 0,8 15 0,-4 3 0,2 9 0,-10-8 0,-8 2 0,-11 4 0,-12-10 0,-12-1 0,-19-5 0,-12-9 0,-10-5 0,-3-5 0,-6-3 0,0-9 0,1 0 0,8-7 0,5-3 0,36 10 0,-27-12 0,27 12-14,22-15-36,15 15 0,10-10 0</inkml:trace>
          <inkml:trace contextRef="#ctx0" brushRef="#br1" timeOffset="39976.756">18886 3232 197,'5'-42'43,"5"5"-28,-10 7-15,11 7 0,-11 23 0,17-24 0,-17 24 0,15 30 0,-9-1 0,2 14 0,-4 11 0,-4 10 0,9 3 0,-9 7 0,5-9 0,-5 2 0,6-10 0,-6-5 0,0-14 0,0-17 0,0-21 0,0 0 0,0 0 0,0 0 0,-14-39 0,7 4 0,-2 3 0,-7-3 0,-5 3 0,-5 5 0,-4 1 0,-5 11 0,-5 9 0,1 12 0,-1 11 0,9 7 0,6 3 0,15 9 0,10-3 0,15 4 0,12-6 0,11-1 0,11-7 0,2-11 0,18 0 0,-12-18 0,6-5-45,-10-15-6,9-8 0,-9-14 1</inkml:trace>
          <inkml:trace contextRef="#ctx0" brushRef="#br1" timeOffset="40405.0395">19349 3191 221,'-36'-31'34,"18"15"-34,18 16 0,0 0 0,27 0 0,6 21 0,16-4 0,1-1 0,14 13 0,0-3-38,3 0-11,-5-2-1,-1 5-1</inkml:trace>
          <inkml:trace contextRef="#ctx0" brushRef="#br1" timeOffset="40225.9215">19699 2488 201,'9'-36'44,"-9"36"-34,0 0-10,4 36 0,-11 23 0,-2 33 0,-10 22 0,-2 20 0,-3 8 0,-2 1 0,8-5 0,0-3 0,7-17 0,2-27 0,21-16 0,-3-30-21,11-15-28,-20-30-1,32 0-1</inkml:trace>
          <inkml:trace contextRef="#ctx0" brushRef="#br1" timeOffset="40667.2143">20077 3416 215,'0'0'40,"0"0"-40,-21 28 0,10 2 0,2 9 0,-3 12 0,1 6 0,0 1 0,1 0 0,2-6 0,8-14 0,0-38 0,23 16-18,-3-38-31,10-10-1,-1-26 1</inkml:trace>
          <inkml:trace contextRef="#ctx0" brushRef="#br1" timeOffset="40781.292">20116 2799 194,'-15'-33'36,"15"33"-36,-15-20-36,15 39-5,0 14-4,0 14-2</inkml:trace>
          <inkml:trace contextRef="#ctx0" brushRef="#br1" timeOffset="41260.612">20693 3128 181,'11'-21'45,"-11"6"-16,0 15-29,0 0 0,20 20 0,-20 12 0,0 15 0,0 9 0,0 7 0,0 11 0,6-5 0,0 3 0,5-5 0,2-12 0,4-8 0,-5-12 0,2-11 0,-14-24 0,0 0 0,0 0 0,0 0 0,-23-24 0,-4-4 0,-5-3 0,-8 2 0,-4-1 0,-4 7 0,-2 8 0,6 11 0,1 4 0,10 17 0,5 10 0,15 7 0,13 5 0,15 4 0,26 0 0,1-10-13,19-3-40,6-22-1,12-8 0</inkml:trace>
          <inkml:trace contextRef="#ctx0" brushRef="#br1" timeOffset="41523.7865">21565 2345 214,'-23'54'41,"13"21"-41,-18 25 0,12 24 0,-7 13 0,-1 10 0,2 0 0,6-12 0,1-14 0,2-26 0,13-21 0,-7-34 0,7-40-29,0 0-23,33-18 0,-18-26-1</inkml:trace>
          <inkml:trace contextRef="#ctx0" brushRef="#br1" timeOffset="41825.9893">22104 2188 213,'16'94'42,"5"32"-42,-3 18 0,0 21 0,-9 5 0,-9 2 0,-9-15 0,-3-10 0,-9-16 0,-3-21 0,-7-22 0,-2-23 0,16-17 0,-4-24-3,21-24-49,-18-8-3,18-18-2,7-26-1</inkml:trace>
        </inkml:traceGroup>
      </inkml:traceGroup>
    </inkml:traceGroup>
  </inkml:traceGroup>
</inkml:ink>
</file>

<file path=ppt/ink/ink1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272.99927" units="1/cm"/>
          <inkml:channelProperty channel="Y" name="resolution" value="2256.68042" units="1/cm"/>
          <inkml:channelProperty channel="F" name="resolution" value="1.7562E-7" units="1/dev"/>
        </inkml:channelProperties>
      </inkml:inkSource>
      <inkml:timestamp xml:id="ts0" timeString="2015-08-11T01:28:44.155"/>
    </inkml:context>
    <inkml:brush xml:id="br0">
      <inkml:brushProperty name="width" value="0.07" units="cm"/>
      <inkml:brushProperty name="height" value="0.07" units="cm"/>
      <inkml:brushProperty name="color" value="#3165BB"/>
      <inkml:brushProperty name="fitToCurve" value="1"/>
    </inkml:brush>
    <inkml:brush xml:id="br1">
      <inkml:brushProperty name="width" value="0.07" units="cm"/>
      <inkml:brushProperty name="height" value="0.07" units="cm"/>
      <inkml:brushProperty name="fitToCurve" value="1"/>
    </inkml:brush>
  </inkml:definitions>
  <inkml:traceGroup>
    <inkml:annotationXML>
      <emma:emma xmlns:emma="http://www.w3.org/2003/04/emma" version="1.0">
        <emma:interpretation id="{9BC6C834-6B7F-4B55-8C8C-A24EB12E44FC}" emma:medium="tactile" emma:mode="ink">
          <msink:context xmlns:msink="http://schemas.microsoft.com/ink/2010/main" type="writingRegion" rotatedBoundingBox="18860,9178 26675,9327 26563,15178 18749,15029">
            <msink:destinationLink direction="with" ref="{5665376E-E712-4336-BE41-1A1A163FC70F}"/>
          </msink:context>
        </emma:interpretation>
      </emma:emma>
    </inkml:annotationXML>
    <inkml:traceGroup>
      <inkml:annotationXML>
        <emma:emma xmlns:emma="http://www.w3.org/2003/04/emma" version="1.0">
          <emma:interpretation id="{54AF33C7-CB2A-45B9-8886-A88F2B9916B1}" emma:medium="tactile" emma:mode="ink">
            <msink:context xmlns:msink="http://schemas.microsoft.com/ink/2010/main" type="paragraph" rotatedBoundingBox="18860,9178 26675,9327 26653,10481 18838,10332" alignmentLevel="1"/>
          </emma:interpretation>
        </emma:emma>
      </inkml:annotationXML>
      <inkml:traceGroup>
        <inkml:annotationXML>
          <emma:emma xmlns:emma="http://www.w3.org/2003/04/emma" version="1.0">
            <emma:interpretation id="{FCD95285-3112-40F8-85F8-8B3EEFF56C56}" emma:medium="tactile" emma:mode="ink">
              <msink:context xmlns:msink="http://schemas.microsoft.com/ink/2010/main" type="line" rotatedBoundingBox="18860,9178 26675,9327 26653,10481 18838,10332"/>
            </emma:interpretation>
          </emma:emma>
        </inkml:annotationXML>
        <inkml:traceGroup>
          <inkml:annotationXML>
            <emma:emma xmlns:emma="http://www.w3.org/2003/04/emma" version="1.0">
              <emma:interpretation id="{A56FBDB0-546C-4A3E-91DA-B741D9285E28}" emma:medium="tactile" emma:mode="ink">
                <msink:context xmlns:msink="http://schemas.microsoft.com/ink/2010/main" type="inkWord" rotatedBoundingBox="18860,9178 21574,9230 21552,10384 18838,10332"/>
              </emma:interpretation>
              <emma:one-of disjunction-type="recognition" id="oneOf0">
                <emma:interpretation id="interp0" emma:lang="en-US" emma:confidence="0.5">
                  <emma:literal>D=4</emma:literal>
                </emma:interpretation>
                <emma:interpretation id="interp1" emma:lang="en-US" emma:confidence="0">
                  <emma:literal>D =4</emma:literal>
                </emma:interpretation>
                <emma:interpretation id="interp2" emma:lang="en-US" emma:confidence="0">
                  <emma:literal>D =</emma:literal>
                </emma:interpretation>
                <emma:interpretation id="interp3" emma:lang="en-US" emma:confidence="0">
                  <emma:literal>D a-4 5</emma:literal>
                </emma:interpretation>
                <emma:interpretation id="interp4" emma:lang="en-US" emma:confidence="0">
                  <emma:literal>D €4</emma:literal>
                </emma:interpretation>
              </emma:one-of>
            </emma:emma>
          </inkml:annotationXML>
          <inkml:trace contextRef="#ctx0" brushRef="#br0">1323 622 178,'-26'15'51,"17"-1"-25,9-14-26,13 19 0,10-9 0,11-4 0,16 6 0,-6-12-23,7 0-29,0-8-2,-3 0 0</inkml:trace>
          <inkml:trace contextRef="#ctx0" brushRef="#br0" timeOffset="-174.1692">1338 421 152,'-21'-18'46,"21"18"0,-6-22-35,6 22-11,0 0 0,30-15 0,-6 15 0,2 0 0,9 0 0,7 0 0,7 0 0,-5 0 0,3 12-39,-10-9-10,-5 10-2,-16-6 1</inkml:trace>
          <inkml:trace contextRef="#ctx0" brushRef="#br0" timeOffset="582.3886">2251 125 196,'0'0'48,"0"-29"-37,0 29-11,-6-22 0,6 22 0,0 0 0,0 0 0,0 0 0,0 0 0,0 26 0,-8-3 0,-4 7 0,0 3 0,-4 4 0,1 2 0,0 4 0,0-5 0,0 0 0,3-2 0,5-5 0,7 1 0,0-5 0,0-2 0,13-3 0,0 0 0,4-1 0,3-3 0,3-6 0,4-2 0,3-5 0,2-5 0,0-9 0,6-2 0,-2-4 0,4 5 0,-2-5 0,-2 1 0,1 0 0,-4 0 0,5 14 0,-15-3 0,3-3-43,-26 6-13,30-30 1,-24 7 0</inkml:trace>
          <inkml:trace contextRef="#ctx0" brushRef="#br0" timeOffset="789.5273">2521 140 209,'-9'44'46,"-8"7"-46,10 20 0,-12 20 0,9 13 0,-4 2 0,0 6 0,1-6 0,-4-4 0,17-3 0,-9-31 0,9-21-53,4-18-5,-4-29-1,28 0 0</inkml:trace>
          <inkml:trace contextRef="#ctx0" brushRef="#br0" timeOffset="-917.6636">334-4 143,'-15'-20'39,"15"20"-1,0 0-16,0 0-9,0 0-13,-14 14 0,14 14 0,0 12 0,6 14 0,-6 21 0,0 22 0,6 15 0,-6 1 0,0 5 0,0-13 0,0-12 0,0-13 0,0-33 0,14-20 0,-14-27-22,21-37-28,-12-13-1,3-10 0</inkml:trace>
          <inkml:trace contextRef="#ctx0" brushRef="#br0" timeOffset="-534.409">23 65 176,'-17'-21'46,"11"4"-13,6 1-33,0 16 0,30-15 0,5 15 0,8 15 0,10 2 0,5 14 0,5 13 0,1 7 0,8 8 0,-6 9 0,-2 9 0,-8 0 0,-7 9 0,-10-7 0,-7 0 0,-12-8 0,-11-4 0,-9-10 0,-17-10 0,-8-11 0,-10-9 0,-5-7 0,-8-10 0,-4-4 0,-4-6 0,1-11 0,5-1 0,9 3 0,6-12 0,18 11-21,10-11-34,7 21 0,39-15-1</inkml:trace>
        </inkml:traceGroup>
        <inkml:traceGroup>
          <inkml:annotationXML>
            <emma:emma xmlns:emma="http://www.w3.org/2003/04/emma" version="1.0">
              <emma:interpretation id="{F9524A4B-133E-4FF4-9F63-B7E8784BB2F3}" emma:medium="tactile" emma:mode="ink">
                <msink:context xmlns:msink="http://schemas.microsoft.com/ink/2010/main" type="inkWord" rotatedBoundingBox="24354,9306 26674,9350 26654,10425 24334,10381"/>
              </emma:interpretation>
              <emma:one-of disjunction-type="recognition" id="oneOf1">
                <emma:interpretation id="interp5" emma:lang="en-US" emma:confidence="0">
                  <emma:literal>X=3</emma:literal>
                </emma:interpretation>
                <emma:interpretation id="interp6" emma:lang="en-US" emma:confidence="0">
                  <emma:literal>D =3</emma:literal>
                </emma:interpretation>
                <emma:interpretation id="interp7" emma:lang="en-US" emma:confidence="0">
                  <emma:literal>D Z</emma:literal>
                </emma:interpretation>
                <emma:interpretation id="interp8" emma:lang="en-US" emma:confidence="0">
                  <emma:literal>#3=3</emma:literal>
                </emma:interpretation>
                <emma:interpretation id="interp9" emma:lang="en-US" emma:confidence="0">
                  <emma:literal>D =</emma:literal>
                </emma:interpretation>
              </emma:one-of>
            </emma:emma>
          </inkml:annotationXML>
          <inkml:trace contextRef="#ctx0" brushRef="#br0" timeOffset="2059.3758">5517 266 156,'0'0'40,"-25"-19"1,25 19-31,0 0-2,44 7-8,-11 7 0,14 9 0,5 7 0,15 15 0,-2 10 0,11 9 0,-3 9 0,0 6 0,-7-5 0,-6 3 0,-12-3 0,-7-7 0,-18-12 0,-15-6 0,-16-10 0,-12-9 0,-10-6 0,-10-11 0,-8-4 0,-10-9 0,5-9 0,-2-4 0,7-4 0,2 0 0,19 4-3,1 0-47,26 13-2,0 0 0,24 6 0</inkml:trace>
          <inkml:trace contextRef="#ctx0" brushRef="#br0" timeOffset="1692.1329">5905 228 142,'10'-35'43,"-10"-2"0,0 20-16,0 17-27,0 0 0,-27 0 0,18 31 0,-5 16 0,0 12 0,4 24 0,-1 11 0,1 7 0,-1 3 0,2 6 0,0-10 0,0-4 0,9-19 0,-8-16 0,8-17 0,0-12 0,0-32 0,0 0-49,20-8-1,-5-23-1,-4-14 0</inkml:trace>
          <inkml:trace contextRef="#ctx0" brushRef="#br0" timeOffset="2501.6692">6579 719 213,'0'0'42,"0"0"-42,24 8 0,11 3 0,5-11 0,13 9-37,0-9-14,2 0-2,-5 0 0</inkml:trace>
          <inkml:trace contextRef="#ctx0" brushRef="#br0" timeOffset="2330.5562">6679 441 203,'-17'-18'49,"17"18"-46,0 0-3,0-18 0,22 18 0,2 11 0,9 0 0,2-4 0,11 12 0,-8-8-39,-2 5-9,-8-2 0,-4 1-2</inkml:trace>
          <inkml:trace contextRef="#ctx0" brushRef="#br0" timeOffset="3350.2377">7343 184 196,'-28'-16'51,"28"16"-43,-28-15-8,28 15 0,0 0 0,21-19 0,6 19 0,10 0 0,8 0 0,8 13 0,1-4 0,2 5 0,-2 2 0,-2-1 0,-6 7 0,-10 2 0,-9-1 0,-11-2 0,-16 1 0,0-6 0,-19-1 0,-10 0 0,-7-2 0,-5-4 0,-1 6 0,-4-6 0,5 7 0,3 4 0,9 3 0,9 8 0,14 6 0,6 7 0,20-1 0,3 2 0,7 4 0,8 0 0,-4-2 0,4-4 0,-8-4 0,-3-9 0,-10 1 0,-6-1 0,-11-8 0,-17 1 0,17-23 0,-43 35 0,11-25 0,-10 3 0,1-4 0,-2-9 0,-1 0 0,5 0 0,2-15 0,9 0 0,28 15 0,-14-22-23,14 22-32,20-22-1,10 13-2</inkml:trace>
        </inkml:traceGroup>
      </inkml:traceGroup>
    </inkml:traceGroup>
    <inkml:traceGroup>
      <inkml:annotationXML>
        <emma:emma xmlns:emma="http://www.w3.org/2003/04/emma" version="1.0">
          <emma:interpretation id="{2AE84A58-7C38-4F4D-BD96-BD9CAA780F3C}" emma:medium="tactile" emma:mode="ink">
            <msink:context xmlns:msink="http://schemas.microsoft.com/ink/2010/main" type="paragraph" rotatedBoundingBox="19884,12807 19939,11742 20544,11773 20489,12838" alignmentLevel="2"/>
          </emma:interpretation>
        </emma:emma>
      </inkml:annotationXML>
      <inkml:traceGroup>
        <inkml:annotationXML>
          <emma:emma xmlns:emma="http://www.w3.org/2003/04/emma" version="1.0">
            <emma:interpretation id="{50C5929F-AFAC-41C4-A663-7E1EBEAC86D1}" emma:medium="tactile" emma:mode="ink">
              <msink:context xmlns:msink="http://schemas.microsoft.com/ink/2010/main" type="line" rotatedBoundingBox="19884,12807 19939,11742 20544,11773 20489,12838"/>
            </emma:interpretation>
          </emma:emma>
        </inkml:annotationXML>
        <inkml:traceGroup>
          <inkml:annotationXML>
            <emma:emma xmlns:emma="http://www.w3.org/2003/04/emma" version="1.0">
              <emma:interpretation id="{95775981-1EE0-48AB-A225-C0EDB0AFFDAD}" emma:medium="tactile" emma:mode="ink">
                <msink:context xmlns:msink="http://schemas.microsoft.com/ink/2010/main" type="inkWord" rotatedBoundingBox="19884,12807 19939,11742 20544,11773 20489,12838"/>
              </emma:interpretation>
              <emma:one-of disjunction-type="recognition" id="oneOf2">
                <emma:interpretation id="interp10" emma:lang="en-US" emma:confidence="1">
                  <emma:literal>3</emma:literal>
                </emma:interpretation>
                <emma:interpretation id="interp11" emma:lang="en-US" emma:confidence="0">
                  <emma:literal>}</emma:literal>
                </emma:interpretation>
                <emma:interpretation id="interp12" emma:lang="en-US" emma:confidence="0">
                  <emma:literal>]</emma:literal>
                </emma:interpretation>
                <emma:interpretation id="interp13" emma:lang="en-US" emma:confidence="0">
                  <emma:literal>g</emma:literal>
                </emma:interpretation>
                <emma:interpretation id="interp14" emma:lang="en-US" emma:confidence="0">
                  <emma:literal>z</emma:literal>
                </emma:interpretation>
              </emma:one-of>
            </emma:emma>
          </inkml:annotationXML>
          <inkml:trace contextRef="#ctx0" brushRef="#br1" timeOffset="50039.0842">969 5556 131,'0'0'38,"-20"11"-2,20-11-19,0 0-4,0 0-3,21 0 0,1-17-10,5-10 0,9-14 0,7-17 0,9-2 0,2-9 0,5-5 0,1-1 0,-1 7 0,-7 0 0,-4 9 0,-8 15 0,-12 15 0,-8 14 0,-20 15 0,0 0 0,8 42 0,-20 4 0,-4 28 0,-3 10 0,-1 10 0,3 1 0,4 6 0,4-8 0,2-11 0,7-13 0,7-20 0,15-17 0,3-32-32,5-7-17,0-17-3,4-13-1</inkml:trace>
        </inkml:traceGroup>
      </inkml:traceGroup>
    </inkml:traceGroup>
    <inkml:traceGroup>
      <inkml:annotationXML>
        <emma:emma xmlns:emma="http://www.w3.org/2003/04/emma" version="1.0">
          <emma:interpretation id="{39DA2966-0DBF-4CD7-B164-5810B1EC1271}" emma:medium="tactile" emma:mode="ink">
            <msink:context xmlns:msink="http://schemas.microsoft.com/ink/2010/main" type="paragraph" rotatedBoundingBox="19821,14061 25679,14160 25662,15161 19804,15062" alignmentLevel="2"/>
          </emma:interpretation>
        </emma:emma>
      </inkml:annotationXML>
      <inkml:traceGroup>
        <inkml:annotationXML>
          <emma:emma xmlns:emma="http://www.w3.org/2003/04/emma" version="1.0">
            <emma:interpretation id="{AAE2000B-41C8-4C1E-8769-7A2706EE7F02}" emma:medium="tactile" emma:mode="ink">
              <msink:context xmlns:msink="http://schemas.microsoft.com/ink/2010/main" type="line" rotatedBoundingBox="19821,14061 25679,14160 25662,15161 19804,15062"/>
            </emma:interpretation>
          </emma:emma>
        </inkml:annotationXML>
        <inkml:traceGroup>
          <inkml:annotationXML>
            <emma:emma xmlns:emma="http://www.w3.org/2003/04/emma" version="1.0">
              <emma:interpretation id="{F0096123-657A-4B0B-92FE-8B4B8CED71F0}" emma:medium="tactile" emma:mode="ink">
                <msink:context xmlns:msink="http://schemas.microsoft.com/ink/2010/main" type="inkWord" rotatedBoundingBox="19821,14061 20486,14072 20471,14934 19806,14923"/>
              </emma:interpretation>
              <emma:one-of disjunction-type="recognition" id="oneOf3">
                <emma:interpretation id="interp15" emma:lang="en-US" emma:confidence="1">
                  <emma:literal>^</emma:literal>
                </emma:interpretation>
                <emma:interpretation id="interp16" emma:lang="en-US" emma:confidence="0">
                  <emma:literal>1</emma:literal>
                </emma:interpretation>
                <emma:interpretation id="interp17" emma:lang="en-US" emma:confidence="0">
                  <emma:literal>h</emma:literal>
                </emma:interpretation>
                <emma:interpretation id="interp18" emma:lang="en-US" emma:confidence="0">
                  <emma:literal>l</emma:literal>
                </emma:interpretation>
                <emma:interpretation id="interp19" emma:lang="en-US" emma:confidence="0">
                  <emma:literal>A</emma:literal>
                </emma:interpretation>
              </emma:one-of>
            </emma:emma>
          </inkml:annotationXML>
          <inkml:trace contextRef="#ctx0" brushRef="#br1" timeOffset="43651.3725">1166 2765 96,'-27'-13'36,"27"13"-2,-26-15-7,26 15-4,-23-16-6,23 16-4,-9-22-4,9 22-9,8-31 0,-8 31 0,30-37 0,-2 13 0,3 2 0,9 8 0,4 1 0,5 3 0,-1 10 0,1 14 0,-2 2 0,0 7 0,-5 8 0,-4 6 0,-6 0 0,-4 1 0,-12-1 0,-5 5 0,-11-2 0,-17-4 0,-6-4 0,-7-3 0,-8-6 0,-1-1 0,-2-7 0,0-9 0,4-6 0,4 0 0,10 0 0,3-6 0,20 6 0,-18 0 0,18 0 0,9 16 0,6 5 0,10 1 0,0 8 0,4 2 0,6 14 0,0-1 0,-6 6 0,-2 2 0,-8-2 0,-12 2 0,-7-7 0,-12-2 0,-11-13 0,-10-1 0,-5-12 0,-8-12 0,-5-6 0,-4-2 0,-4-12 0,3 0 0,4-1 0,6-3 0,13 5 0,3-2 0,30 15-37,0-27-16,30 10-3,8-1-1</inkml:trace>
        </inkml:traceGroup>
        <inkml:traceGroup>
          <inkml:annotationXML>
            <emma:emma xmlns:emma="http://www.w3.org/2003/04/emma" version="1.0">
              <emma:interpretation id="{2C6EEB9B-26EC-46FD-B28C-7EFD1136A542}" emma:medium="tactile" emma:mode="ink">
                <msink:context xmlns:msink="http://schemas.microsoft.com/ink/2010/main" type="inkWord" rotatedBoundingBox="25574,14188 25779,15109 25100,15260 24895,14339"/>
              </emma:interpretation>
              <emma:one-of disjunction-type="recognition" id="oneOf4">
                <emma:interpretation id="interp20" emma:lang="en-US" emma:confidence="0">
                  <emma:literal>1</emma:literal>
                </emma:interpretation>
                <emma:interpretation id="interp21" emma:lang="en-US" emma:confidence="0">
                  <emma:literal>3</emma:literal>
                </emma:interpretation>
                <emma:interpretation id="interp22" emma:lang="en-US" emma:confidence="0">
                  <emma:literal>^</emma:literal>
                </emma:interpretation>
                <emma:interpretation id="interp23" emma:lang="en-US" emma:confidence="0">
                  <emma:literal>7</emma:literal>
                </emma:interpretation>
                <emma:interpretation id="interp24" emma:lang="en-US" emma:confidence="0">
                  <emma:literal>2</emma:literal>
                </emma:interpretation>
              </emma:one-of>
            </emma:emma>
          </inkml:annotationXML>
          <inkml:trace contextRef="#ctx0" brushRef="#br1" timeOffset="47343.222">6421 2848 98,'0'-23'37,"0"3"-1,9 2-7,0-6-15,9 3-4,-2-2-1,3 3-3,0-2 1,2 10-1,-3-1-3,3 5-3,1 8 0,-6 0 0,2 3 0,1 12 0,-3 4 0,0 0 0,-7 9 0,-2 2 0,-7 7 0,0 6 0,-13 4 0,-4 4 0,-9 2 0,-4 0 0,-5 2 0,-6-1 0,-2-2 0,1-3 0,2 3 0,1-6 0,2-7 0,8-2 0,8-1 0,3-12 0,6-1 0,12-23 0,-11 21 0,11-21 0,0 0 0,0 0 0,20 9 0,-20-9 0,36-6 0,-8 6 0,2-9 0,13 9 0,-1-3 0,8 3 0,3 0 0,4 0 0,-4 0 0,0 0 0,-1 0 0,-10-6 0,-2 6 0,-9 0 0,-3 0 0,-28 0 0,20 0 0,-20 0 0,0 0 0,-28 15-40,28-15-14,-33 16-3,33-16 0</inkml:trace>
        </inkml:traceGroup>
      </inkml:traceGroup>
    </inkml:traceGroup>
  </inkml:traceGroup>
</inkml:ink>
</file>

<file path=ppt/ink/ink1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272.99927" units="1/cm"/>
          <inkml:channelProperty channel="Y" name="resolution" value="2256.68042" units="1/cm"/>
          <inkml:channelProperty channel="F" name="resolution" value="1.7562E-7" units="1/dev"/>
        </inkml:channelProperties>
      </inkml:inkSource>
      <inkml:timestamp xml:id="ts0" timeString="2015-08-11T01:27:41.581"/>
    </inkml:context>
    <inkml:brush xml:id="br0">
      <inkml:brushProperty name="width" value="0.07" units="cm"/>
      <inkml:brushProperty name="height" value="0.07" units="cm"/>
      <inkml:brushProperty name="fitToCurve" value="1"/>
    </inkml:brush>
  </inkml:definitions>
  <inkml:traceGroup>
    <inkml:annotationXML>
      <emma:emma xmlns:emma="http://www.w3.org/2003/04/emma" version="1.0">
        <emma:interpretation id="{0B99734F-577D-4602-A446-CD8173DC80B6}" emma:medium="tactile" emma:mode="ink">
          <msink:context xmlns:msink="http://schemas.microsoft.com/ink/2010/main" type="writingRegion" rotatedBoundingBox="2472,11355 15575,11019 15773,18718 2670,19053"/>
        </emma:interpretation>
      </emma:emma>
    </inkml:annotationXML>
    <inkml:traceGroup>
      <inkml:annotationXML>
        <emma:emma xmlns:emma="http://www.w3.org/2003/04/emma" version="1.0">
          <emma:interpretation id="{BC147B66-D442-4CBD-B21F-80595D2E492A}" emma:medium="tactile" emma:mode="ink">
            <msink:context xmlns:msink="http://schemas.microsoft.com/ink/2010/main" type="paragraph" rotatedBoundingBox="2587,11352 12018,11110 12078,13463 2647,13705" alignmentLevel="1"/>
          </emma:interpretation>
        </emma:emma>
      </inkml:annotationXML>
      <inkml:traceGroup>
        <inkml:annotationXML>
          <emma:emma xmlns:emma="http://www.w3.org/2003/04/emma" version="1.0">
            <emma:interpretation id="{E6E12CE1-85D4-4B36-80E9-EDE0DE1A2982}" emma:medium="tactile" emma:mode="ink">
              <msink:context xmlns:msink="http://schemas.microsoft.com/ink/2010/main" type="line" rotatedBoundingBox="2587,11352 12018,11110 12078,13463 2647,13705"/>
            </emma:interpretation>
          </emma:emma>
        </inkml:annotationXML>
        <inkml:traceGroup>
          <inkml:annotationXML>
            <emma:emma xmlns:emma="http://www.w3.org/2003/04/emma" version="1.0">
              <emma:interpretation id="{3A55FE04-82AA-42E3-AA78-3C9BC29F5377}" emma:medium="tactile" emma:mode="ink">
                <msink:context xmlns:msink="http://schemas.microsoft.com/ink/2010/main" type="inkWord" rotatedBoundingBox="2587,11352 5223,11284 5283,13637 2647,13705"/>
              </emma:interpretation>
              <emma:one-of disjunction-type="recognition" id="oneOf0">
                <emma:interpretation id="interp0" emma:lang="en-US" emma:confidence="0">
                  <emma:literal>glij:</emma:literal>
                </emma:interpretation>
                <emma:interpretation id="interp1" emma:lang="en-US" emma:confidence="0">
                  <emma:literal>gin:</emma:literal>
                </emma:interpretation>
                <emma:interpretation id="interp2" emma:lang="en-US" emma:confidence="0">
                  <emma:literal>gig:</emma:literal>
                </emma:interpretation>
                <emma:interpretation id="interp3" emma:lang="en-US" emma:confidence="0">
                  <emma:literal>gigs:</emma:literal>
                </emma:interpretation>
                <emma:interpretation id="interp4" emma:lang="en-US" emma:confidence="0">
                  <emma:literal>girt:</emma:literal>
                </emma:interpretation>
              </emma:one-of>
            </emma:emma>
          </inkml:annotationXML>
          <inkml:trace contextRef="#ctx0" brushRef="#br0">-1180 10759 77,'-9'-37'28,"9"37"-2,-8-31-5,8 31-4,-12-30-2,12 30-1,-9-17-3,9 17 0,0 0-3,-22-12-2,22 12 0,-21 13-1,7 5-1,1 11-1,-2 1 0,1 13-3,-1 4 0,1 12 0,2 2 0,6 7 0,6-3 0,10-3 0,6-3 0,5-13 0,6-15 0,10-19 0,5-24 0,7-19 0,-4-15 0,2-16 0,-4-10 0,-8-10 0,-6 4 0,-16 4 0,-13 5 0,-13 17 0,-15 3 0,-8 19 0,-7 13 0,1 17 0,-1 12 0,1 7 0,13 10 0,2 2 0,15 6 0,12-7 0,0-7 0,13-3 0,7-10-4,1-4 2,7 4 1,0-3 2,7 6 2,-3 12 0,3 12-3,6 23 0,-4 27 0,1 20 0,0 22 0,-3 14 0,-7 5 0,-5 4 0,-9-9 0,-8-8 0,-6-30 0,-14-24 0,-7-27 0,-8-17 0,-7-30 0,-4-14 0,2-30 0,-1-17 0,8-15 0,10-18 0,9-11 0,12 1 0,18 0 0,3 12 0,17 11 0,3 3 0,10 26-36,-9 4-15,1 17 0,-7 1-1,3 1-1</inkml:trace>
          <inkml:trace contextRef="#ctx0" brushRef="#br0" timeOffset="535.357">-465 9983 116,'-3'-33'44,"3"33"1,-14-17-23,14 17-5,0 0-6,0 0-11,0 0 0,-13 28 0,13-11 0,-8 11 0,0 1 0,8 9 0,-10 7 0,7 4 0,-5 0 0,2 6 0,-2-6 0,8-2 0,-12-2 0,12-13 0,-6-4 0,6-6 0,0-22 0,11 18 0,-11-18 0,23 0 0,-4-11 0,3 4 0,0-5 0,7 5 0,5-3 0,-5-4 0,5 7 0,-2-8 0,8 15 0,-13-15-23,2 9-29,-14-4-2,-15 10-1,20 14-1</inkml:trace>
          <inkml:trace contextRef="#ctx0" brushRef="#br0" timeOffset="908.6063">-98 11088 144,'0'0'46,"0"0"-2,0 0-31,0 0-5,-16 24-8,10 6 0,-2 8 0,0 6 0,-2 1 0,10 8 0,-8-8 0,8-2 0,6-10 0,2-5 0,12-15 0,-20-13-20,42-26-30,-21-12 0,7-15-1,-7-16 0</inkml:trace>
          <inkml:trace contextRef="#ctx0" brushRef="#br0" timeOffset="1045.6978">-28 10601 154,'-21'-30'47,"-2"9"1,4 21-42,19 0-6,-29 38-31,29-2-16,0 0-1,16-4-4,10-2 0</inkml:trace>
          <inkml:trace contextRef="#ctx0" brushRef="#br0" timeOffset="1479.9875">302 11043 145,'0'0'46,"0"0"-1,0-23-39,0 23 0,0 0 1,30-15-7,-30 15 0,0 0 0,22 9 0,-22-9 0,15 43 0,-6-4 0,1 20 0,-2 12 0,0 19 0,-1 16 0,-7-1 0,6 5 0,-6-6 0,0-14 0,-12-13 0,6-24 0,-3-17 0,9-36 0,-27 17 0,13-35 0,-1-11 0,1-10 0,5-10 0,-2-10 0,11 2 0,0-10-6,11 2-49,0-10-1,10-2 0,0-10 0</inkml:trace>
          <inkml:trace contextRef="#ctx0" brushRef="#br0" timeOffset="1627.0863">460 10428 173,'0'0'51,"-28"-30"-20,28 30-31,0 0-26,10 31-22,9-1-3,10-1-3,12 1-1</inkml:trace>
          <inkml:trace contextRef="#ctx0" brushRef="#br0" timeOffset="2037.3606">1055 10985 192,'-7'21'54,"7"-21"-45,0 0-9,38 6 0,-17-6-3,14 0-50,-6 4-1,-1-4-2,-6 6-1</inkml:trace>
          <inkml:trace contextRef="#ctx0" brushRef="#br0" timeOffset="1865.2457">1114 10613 169,'-10'-26'53,"10"26"-20,0 0-33,0 0 0,30 0 0,-10 13 0,1-5 0,3 20-37,-2-3-13,-3-1-1,-5-3-1,-3 2-1</inkml:trace>
        </inkml:traceGroup>
        <inkml:traceGroup>
          <inkml:annotationXML>
            <emma:emma xmlns:emma="http://www.w3.org/2003/04/emma" version="1.0">
              <emma:interpretation id="{85C45678-B5CC-4595-A324-C91D8DE30FB3}" emma:medium="tactile" emma:mode="ink">
                <msink:context xmlns:msink="http://schemas.microsoft.com/ink/2010/main" type="inkWord" rotatedBoundingBox="6219,11412 8499,11354 8550,13373 6271,13432"/>
              </emma:interpretation>
              <emma:one-of disjunction-type="recognition" id="oneOf1">
                <emma:interpretation id="interp5" emma:lang="en-US" emma:confidence="0">
                  <emma:literal>'it;</emma:literal>
                </emma:interpretation>
                <emma:interpretation id="interp6" emma:lang="en-US" emma:confidence="0">
                  <emma:literal>Pili</emma:literal>
                </emma:interpretation>
                <emma:interpretation id="interp7" emma:lang="en-US" emma:confidence="0">
                  <emma:literal>Dini</emma:literal>
                </emma:interpretation>
                <emma:interpretation id="interp8" emma:lang="en-US" emma:confidence="0">
                  <emma:literal>Sin:</emma:literal>
                </emma:interpretation>
                <emma:interpretation id="interp9" emma:lang="en-US" emma:confidence="0">
                  <emma:literal>bin:</emma:literal>
                </emma:interpretation>
              </emma:one-of>
            </emma:emma>
          </inkml:annotationXML>
          <inkml:trace contextRef="#ctx0" brushRef="#br0" timeOffset="2840.899">2407 10338 111,'-21'-44'43,"2"6"0,3-14-26,8 15-1,-4-10-5,12 10-3,-6 4-2,6 7-6,0 26 0,21-6 0,-21 6 0,40 50 0,-18-4 0,9 19 0,2 11 0,2 9 0,-8-3 0,-4 14 0,-14-7 0,-9-4 0,-9-2 0,-14-10 0,-9-7 0,-4-11 0,-2-8 0,-4-11 0,1-12 0,6-11 0,12-13 0,3-16 0,28-8-13,4-11-40,23-2-1,9-2 0,21-4 0</inkml:trace>
          <inkml:trace contextRef="#ctx0" brushRef="#br0" timeOffset="3124.0845">2954 10849 132,'-20'22'46,"20"-22"1,0 0-30,-17 14-4,17-14-13,-6 29 0,6-4 0,-8 12 0,8 9 0,-7 14 0,7 6 0,0 2 0,0 1 0,0-11 0,10-11 0,9-11 0,2-36 0,9-22-33,-1-23-20,6-21-1,-5-11 0,8-19-1</inkml:trace>
          <inkml:trace contextRef="#ctx0" brushRef="#br0" timeOffset="3255.1737">3023 10135 173,'-21'-35'49,"3"18"-16,1 17-65,17 0-13,0 47-5,6-10-3,11 16-1</inkml:trace>
          <inkml:trace contextRef="#ctx0" brushRef="#br0" timeOffset="3741.4971">3669 10985 126,'-8'-21'44,"2"4"-4,-1-16-28,7 0 0,-6-7-3,6-3-2,0-4-2,7 8-5,-1-4 0,2 4 0,4 4 0,-3 16 0,-9 19 0,20-13 0,-20 13 0,13 38 0,-13 0 0,10 14 0,-4 1 0,1 7 0,5 1 0,4-3 0,2-5 0,12-15 0,1-13 0,10-7 0,1-18 0,1-25 0,4-7 0,-2-21 0,4-2 0,-11-13 0,0-1 0,-17-17 0,-1 4-52,-14-10-2,-6 10 1,-17-1 0,-3 6 11</inkml:trace>
          <inkml:trace contextRef="#ctx0" brushRef="#br0" timeOffset="3927.6207">4018 9971 142,'0'35'51,"-7"14"0,7 31-40,-10 25-11,10 30 0,-15 29 0,2 32 0,-1 2 0,0-4 0,2-15 0,-8-27-23,16-33-28,-4-44-1,8-38-1,0-37-1</inkml:trace>
          <inkml:trace contextRef="#ctx0" brushRef="#br0" timeOffset="4363.9118">4419 11120 148,'-27'-31'48,"27"31"0,-29-9-37,29 9-11,-12 19 0,12 8 0,10 5 0,1 20 0,1 5 0,8 13 0,-3 15 0,-1 3 0,-4 2 0,1 0 0,-7-7 0,-6-9 0,0-12 0,-6-18 0,-7-16 0,13-28 0,-24 0 0,3-20 0,7-11 0,-4-15 0,10-4 0,1-17-13,14-6-41,1-6-1,13 3 1,2-14 0</inkml:trace>
          <inkml:trace contextRef="#ctx0" brushRef="#br0" timeOffset="4525.0193">4539 10736 155,'-29'-51'53,"2"14"-6,-8 3-47,12 14 0,-3 4 0,10 7 0,16 9-14,0 0-38,0 0-2,21 18-2,8-5 0</inkml:trace>
        </inkml:traceGroup>
        <inkml:traceGroup>
          <inkml:annotationXML>
            <emma:emma xmlns:emma="http://www.w3.org/2003/04/emma" version="1.0">
              <emma:interpretation id="{478FEBC3-0400-458F-BB3C-70255C98D481}" emma:medium="tactile" emma:mode="ink">
                <msink:context xmlns:msink="http://schemas.microsoft.com/ink/2010/main" type="inkWord" rotatedBoundingBox="9224,11652 9602,11642 9617,12211 9239,12220"/>
              </emma:interpretation>
              <emma:one-of disjunction-type="recognition" id="oneOf2">
                <emma:interpretation id="interp10" emma:lang="en-US" emma:confidence="0">
                  <emma:literal>y</emma:literal>
                </emma:interpretation>
                <emma:interpretation id="interp11" emma:lang="en-US" emma:confidence="0">
                  <emma:literal>x</emma:literal>
                </emma:interpretation>
                <emma:interpretation id="interp12" emma:lang="en-US" emma:confidence="0">
                  <emma:literal>☺</emma:literal>
                </emma:interpretation>
                <emma:interpretation id="interp13" emma:lang="en-US" emma:confidence="0">
                  <emma:literal>h</emma:literal>
                </emma:interpretation>
                <emma:interpretation id="interp14" emma:lang="en-US" emma:confidence="0">
                  <emma:literal>S</emma:literal>
                </emma:interpretation>
              </emma:one-of>
            </emma:emma>
          </inkml:annotationXML>
          <inkml:trace contextRef="#ctx0" brushRef="#br0" timeOffset="5269.5155">5256 10700 132,'14'-15'43,"-14"15"1,36 0-31,-9 0-3,10 12-1,4-3-5,1-1-4,-2 6 0,-2-7 0,-3 2 0,-14-9-25,2 0-21,-23 0 0,24-32-1,-24 5-2</inkml:trace>
          <inkml:trace contextRef="#ctx0" brushRef="#br0" timeOffset="5485.6608">5558 10249 144,'-24'0'47,"24"36"0,-11 3-33,11 14-11,-12 5-3,12 9 0,-6 3 0,6-4 0,0 0 0,-9-21-3,16-6-44,0-15-2,9-18-1,-16-6-2,43-39 0</inkml:trace>
        </inkml:traceGroup>
        <inkml:traceGroup>
          <inkml:annotationXML>
            <emma:emma xmlns:emma="http://www.w3.org/2003/04/emma" version="1.0">
              <emma:interpretation id="{2C3E4670-A50E-4314-A09B-11EA2C983F01}" emma:medium="tactile" emma:mode="ink">
                <msink:context xmlns:msink="http://schemas.microsoft.com/ink/2010/main" type="inkWord" rotatedBoundingBox="10017,11174 12018,11123 12067,13036 10066,13087"/>
              </emma:interpretation>
              <emma:one-of disjunction-type="recognition" id="oneOf3">
                <emma:interpretation id="interp15" emma:lang="en-US" emma:confidence="0">
                  <emma:literal>Jixi</emma:literal>
                </emma:interpretation>
                <emma:interpretation id="interp16" emma:lang="en-US" emma:confidence="0">
                  <emma:literal>Jixi:</emma:literal>
                </emma:interpretation>
                <emma:interpretation id="interp17" emma:lang="en-US" emma:confidence="0">
                  <emma:literal>Jilt:</emma:literal>
                </emma:interpretation>
                <emma:interpretation id="interp18" emma:lang="en-US" emma:confidence="0">
                  <emma:literal>Jilt':</emma:literal>
                </emma:interpretation>
                <emma:interpretation id="interp19" emma:lang="en-US" emma:confidence="0">
                  <emma:literal>Jjr/i</emma:literal>
                </emma:interpretation>
              </emma:one-of>
            </emma:emma>
          </inkml:annotationXML>
          <inkml:trace contextRef="#ctx0" brushRef="#br0" timeOffset="13500.0072">6383 10099 66,'-8'-18'36,"8"0"-7,-12-4-1,12 5-5,-11-4-3,11 21-3,-7-36-3,7 36-3,-8-17-2,8 17-7,0 0-2,0 0 0,0 0 0,0 39 0,0 6 0,8 15 0,-1 22 0,2 17 0,-1 13 0,-2 9 0,-6-3 0,0-6 0,0-6 0,-14-22 0,1-16 0,-8-22 0,-2-19 0,-6-18 0,0-9 0,-6-7 0,2-9 0,-2-5 0,4 2 0,9-6 0,22 25 0,-22-32-13,22 32-40,25-30-1,14 17-2,7 3 1</inkml:trace>
          <inkml:trace contextRef="#ctx0" brushRef="#br0" timeOffset="14005.3443">6638 10990 138,'0'0'42,"0"0"0,0 0-32,0 0 0,7-23-4,-7 23-1,0 0-3,19-18-2,-19 18 0,0 0 0,0 0 0,13 16 0,-13 8 0,0 13 0,5 15 0,-5 14 0,6 9 0,-6 7 0,0-4 0,0 3 0,-9-7 0,-2-13 0,1-15 0,-6-17 0,-2-21 0,-2-8 0,4-13 0,2-11 0,5-7 0,1-14 0,13-5-5,4-12-50,6-4 1,3-3-1,14-7 0</inkml:trace>
          <inkml:trace contextRef="#ctx0" brushRef="#br0" timeOffset="14174.4577">6785 10328 164,'-15'-18'47,"15"18"-3,-21-28-46,21 28-37,0 21-5,4 0-3,8 9-3,8 9 0</inkml:trace>
          <inkml:trace contextRef="#ctx0" brushRef="#br0" timeOffset="14608.7481">6999 10771 153,'-10'-22'48,"4"3"-2,-7-3-38,13 0-8,8-2 0,3 2 0,-1-5 0,4 3 0,4 0 0,-6 3 0,5 0 0,0 14 0,-17 7 0,26 5 0,-13 12 0,-4 12 0,-1 8 0,4 9 0,2 1 0,1 4 0,2-6 0,5 0 0,3-8 0,2-5 0,5-11 0,3-13 0,6-8 0,0-15 0,5-9 0,-2-12 0,3-11 0,-6-5 0,3-2 0,-15-10-36,-2 3-20,-13-9 0,-8-3 1</inkml:trace>
          <inkml:trace contextRef="#ctx0" brushRef="#br0" timeOffset="14859.914">7472 9742 154,'0'35'50,"-16"6"1,10 32-51,-7 33 0,7 29 0,-8 26 0,0 23 0,-2 10 0,-6 3 0,1-7 0,-3-20 0,1-26 0,3-38 0,4-24 0,2-41 0,14-41-7,0 0-45,0 0 0,33-49-3,-5 7 0</inkml:trace>
          <inkml:trace contextRef="#ctx0" brushRef="#br0" timeOffset="15244.1721">7862 11132 155,'-6'-24'46,"6"24"0,0 0-38,0 0-8,0 0 0,0 35 0,0-3 0,0 6 0,6 5 0,-6-4 0,6 4 0,-6-9 0,11-13 0,-11-21 0,29 0 0,1-18-41,-4-26-12,12-13 0,-5-16-1</inkml:trace>
          <inkml:trace contextRef="#ctx0" brushRef="#br0" timeOffset="15381.2624">8053 10282 180,'-41'-38'50,"9"28"-25,2 20-25,4 12-14,14 10-33,0 4-5,12 3-1,0-1-2</inkml:trace>
        </inkml:traceGroup>
      </inkml:traceGroup>
    </inkml:traceGroup>
    <inkml:traceGroup>
      <inkml:annotationXML>
        <emma:emma xmlns:emma="http://www.w3.org/2003/04/emma" version="1.0">
          <emma:interpretation id="{6D805CC2-B4DE-4E25-8282-0154CAE54170}" emma:medium="tactile" emma:mode="ink">
            <msink:context xmlns:msink="http://schemas.microsoft.com/ink/2010/main" type="paragraph" rotatedBoundingBox="2527,13814 15634,13383 15714,15828 2608,16259" alignmentLevel="1"/>
          </emma:interpretation>
        </emma:emma>
      </inkml:annotationXML>
      <inkml:traceGroup>
        <inkml:annotationXML>
          <emma:emma xmlns:emma="http://www.w3.org/2003/04/emma" version="1.0">
            <emma:interpretation id="{D6E5BCD5-DF67-4E13-8706-1757EC94F765}" emma:medium="tactile" emma:mode="ink">
              <msink:context xmlns:msink="http://schemas.microsoft.com/ink/2010/main" type="inkBullet" rotatedBoundingBox="2555,14660 3044,14644 3088,15985 2599,16001"/>
            </emma:interpretation>
            <emma:one-of disjunction-type="recognition" id="oneOf4">
              <emma:interpretation id="interp20" emma:lang="en-US" emma:confidence="0.5">
                <emma:literal>of</emma:literal>
              </emma:interpretation>
              <emma:interpretation id="interp21" emma:lang="en-US" emma:confidence="0">
                <emma:literal>g</emma:literal>
              </emma:interpretation>
              <emma:interpretation id="interp22" emma:lang="en-US" emma:confidence="0">
                <emma:literal>go</emma:literal>
              </emma:interpretation>
              <emma:interpretation id="interp23" emma:lang="en-US" emma:confidence="0">
                <emma:literal>oaf</emma:literal>
              </emma:interpretation>
              <emma:interpretation id="interp24" emma:lang="en-US" emma:confidence="0">
                <emma:literal>oof</emma:literal>
              </emma:interpretation>
            </emma:one-of>
          </emma:emma>
        </inkml:annotationXML>
        <inkml:trace contextRef="#ctx0" brushRef="#br0" timeOffset="16903.2774">-1325 13382 100,'-18'-19'40,"18"19"-2,0 0-20,-23-7-3,23 7-5,0 0-3,-21 26 1,21-26 0,-15 40 1,7-12-7,8 9-2,-6-5 0,14 11 0,4-11 0,9 3 0,0-12 0,16-7 0,5-8 0,1-18 0,7-15 0,-1-7 0,-5-11 0,-3-6 0,-6 0 0,-13-4 0,-11 7 0,-11 2 0,-12 13 0,-9 6 0,-19 10 0,2 15 0,-4 8 0,-7 8 0,14 19 0,5-8-22,12 8-28,8-5 0,17-6-1,-7-24-1</inkml:trace>
        <inkml:trace contextRef="#ctx0" brushRef="#br0" timeOffset="17211.4853">-1004 13438 183,'15'41'52,"-7"-1"-32,4 28-20,1 21 0,1 23 0,0 9 0,-5 12 0,-3-9 0,0-5 0,-6-9 0,0-19 0,-14-29 0,1-30 0,-3-21 0,-5-22 0,-5-15 0,-2-11 0,0-18 0,-2-11 0,1-15 0,8 5 0,1-7 0,11 9 0,9 6 0,7 16 0,9 15 0,5 5 0,20 32 0,-11-10-49,13 10-5,-2 0 0,7-13-2</inkml:trace>
      </inkml:traceGroup>
      <inkml:traceGroup>
        <inkml:annotationXML>
          <emma:emma xmlns:emma="http://www.w3.org/2003/04/emma" version="1.0">
            <emma:interpretation id="{21824D50-1504-47CB-8D7A-E90547C23130}" emma:medium="tactile" emma:mode="ink">
              <msink:context xmlns:msink="http://schemas.microsoft.com/ink/2010/main" type="line" rotatedBoundingBox="3230,13791 15634,13383 15714,15828 3311,16236"/>
            </emma:interpretation>
          </emma:emma>
        </inkml:annotationXML>
        <inkml:traceGroup>
          <inkml:annotationXML>
            <emma:emma xmlns:emma="http://www.w3.org/2003/04/emma" version="1.0">
              <emma:interpretation id="{22946547-E434-4B29-B98E-F9231ADD9764}" emma:medium="tactile" emma:mode="ink">
                <msink:context xmlns:msink="http://schemas.microsoft.com/ink/2010/main" type="inkWord" rotatedBoundingBox="3234,13899 4386,13861 4456,15978 3304,16016"/>
              </emma:interpretation>
              <emma:one-of disjunction-type="recognition" id="oneOf5">
                <emma:interpretation id="interp25" emma:lang="en-US" emma:confidence="0">
                  <emma:literal>¥</emma:literal>
                </emma:interpretation>
                <emma:interpretation id="interp26" emma:lang="en-US" emma:confidence="0">
                  <emma:literal>%</emma:literal>
                </emma:interpretation>
                <emma:interpretation id="interp27" emma:lang="en-US" emma:confidence="0">
                  <emma:literal>Y</emma:literal>
                </emma:interpretation>
                <emma:interpretation id="interp28" emma:lang="en-US" emma:confidence="0">
                  <emma:literal>7</emma:literal>
                </emma:interpretation>
                <emma:interpretation id="interp29" emma:lang="en-US" emma:confidence="0">
                  <emma:literal>?</emma:literal>
                </emma:interpretation>
              </emma:one-of>
            </emma:emma>
          </inkml:annotationXML>
          <inkml:trace contextRef="#ctx0" brushRef="#br0" timeOffset="17709.8167">-699 12564 178,'-24'-22'52,"2"-2"-27,22 24-25,0 0 0,22-15 0,7 15 0,6 0 0,10 4 0,2-4 0,9 13-32,-6 3-21,-2 12-1,-7-5-2,-2 20-1</inkml:trace>
          <inkml:trace contextRef="#ctx0" brushRef="#br0" timeOffset="17520.6911">-489 12805 98,'-6'-22'44,"6"-1"1,0 23-14,0 0-14,0 0-1,0 0-12,-22 37-4,16-6 0,6 15 0,-6 7 0,6 11 0,0-1 0,0-2 0,0-4 0,6-3 0,6-11 0,-12-27-3,22-16-48,-13-16-1,6-21 0,-3-16 0</inkml:trace>
          <inkml:trace contextRef="#ctx0" brushRef="#br0" timeOffset="18476.3275">-111 13631 100,'0'-28'42,"0"28"1,0-22-22,0 22-1,0 0-5,0 0-1,-8-18-14,8 18 0,0 0 0,0 0 0,0 18 0,0-18 0,-7 29 0,7-7 0,-6 8 0,6 7 0,-4 0 0,4 9 0,0-2 0,0-6 0,4-3 0,8-11 0,-12-24 0,29 0 0,-1-9-15,0-22-39,-1-2-1,-3-20 0,4-2-1</inkml:trace>
          <inkml:trace contextRef="#ctx0" brushRef="#br0" timeOffset="18641.4383">-84 12993 164,'-20'-22'50,"20"22"-9,-28 7-41,28-7 0,-10 39-36,10-12-14,6 4-1,5 6-3,10 10 0</inkml:trace>
          <inkml:trace contextRef="#ctx0" brushRef="#br0" timeOffset="19115.7553">322 13683 112,'0'0'41,"0"-29"0,0 29-27,0-14-3,0 14 1,0 0-1,0 0-1,21 16-7,-10 11-3,-8 5 0,6 11 0,0 19 0,4 21 0,-5 13 0,0 8 0,-8-4 0,6 4 0,-6-15 0,0-5 0,-12-26 0,4-19 0,8-39 0,-21 9 0,9-31 0,-2-11 0,3-12 0,-1-14 0,6-1 0,3-15-2,3 6-53,8-6-1,5 1 1,4-7-1</inkml:trace>
          <inkml:trace contextRef="#ctx0" brushRef="#br0" timeOffset="19280.8649">425 13021 193,'-26'-26'54,"26"26"-46,-29 11-8,22 5-4,7 16-47,6-2-5,3 14-1,3 2-3</inkml:trace>
        </inkml:traceGroup>
        <inkml:traceGroup>
          <inkml:annotationXML>
            <emma:emma xmlns:emma="http://www.w3.org/2003/04/emma" version="1.0">
              <emma:interpretation id="{86B5024F-BEDB-49BE-893F-1BF99EB30233}" emma:medium="tactile" emma:mode="ink">
                <msink:context xmlns:msink="http://schemas.microsoft.com/ink/2010/main" type="inkWord" rotatedBoundingBox="5434,13718 15634,13383 15714,15828 5514,16164"/>
              </emma:interpretation>
              <emma:one-of disjunction-type="recognition" id="oneOf6">
                <emma:interpretation id="interp30" emma:lang="en-US" emma:confidence="0">
                  <emma:literal>Eli-digs-Jilin</emma:literal>
                </emma:interpretation>
                <emma:interpretation id="interp31" emma:lang="en-US" emma:confidence="0">
                  <emma:literal>I if-is-Jilin Y</emma:literal>
                </emma:interpretation>
                <emma:interpretation id="interp32" emma:lang="en-US" emma:confidence="0">
                  <emma:literal>= indies-tight</emma:literal>
                </emma:interpretation>
                <emma:interpretation id="interp33" emma:lang="en-US" emma:confidence="0">
                  <emma:literal>I it-dips-Jilin Y</emma:literal>
                </emma:interpretation>
                <emma:interpretation id="interp34" emma:lang="en-US" emma:confidence="0">
                  <emma:literal>= indies-tint</emma:literal>
                </emma:interpretation>
              </emma:one-of>
            </emma:emma>
          </inkml:annotationXML>
          <inkml:trace contextRef="#ctx0" brushRef="#br0" timeOffset="19821.2249">1486 13278 112,'0'-20'45,"0"20"0,22-18-25,-22 18-4,30-15-2,-9 6-11,7 4-3,7 5 0,-7 0-44,7 5-2,-6-5-2,0 16 0,-9-2-1</inkml:trace>
          <inkml:trace contextRef="#ctx0" brushRef="#br0" timeOffset="20011.3569">1508 13489 200,'-11'21'53,"11"-21"-51,32 13-2,-3-10 0,6 3 0,1-6 0,14 9 0,-13-9-39,2 0-16,-14 0-1,0-9-2</inkml:trace>
          <inkml:trace contextRef="#ctx0" brushRef="#br0" timeOffset="20728.8298">2827 12931 133,'-16'-13'46,"16"13"0,-32-17-27,32 17-8,-11-20-11,11 20 0,8-29 0,1 10 0,6-9 0,6-9 0,5-3 0,3-3 0,1-2 0,2-2 0,-6 4 0,-2 11 0,-7 5 0,-17 27 0,21-18 0,-21 18 0,0 34 0,-15 1 0,6 14 0,-8 6 0,8 8 0,-3 3 0,21 2-11,-9-10-39,9-11 0,4-10-2,3-7-1</inkml:trace>
          <inkml:trace contextRef="#ctx0" brushRef="#br0" timeOffset="21428.3188">2868 13532 190,'-25'9'50,"25"-9"-35,0 0-15,0 0 0,0 0 0,22 13 0,-3-5 0,2 2 0,2 5 0,4-3 0,-1 12 0,-3 7 0,-4 4 0,-9 4 0,-10 0 0,0 4 0,-8 4 0,-12-1 0,-3-9 0,-5-1 0,-1-13 0,0-8 0,8-9 0,-1-6 0,3-11 0,19 11 0,-8-27 0,8 27 0,18-30 0,3 18 0,4 12 0,2 0 0,-3 20 0,8 2 0,-9 9 0,4 1 0,-5 5 0,-1 5 0,-4-10 0,4-8 0,5-11 0,-5-26 0,9-11-29,4-21-26,2-6-3,5-20-1</inkml:trace>
          <inkml:trace contextRef="#ctx0" brushRef="#br0" timeOffset="20987.0256">2835 13142 180,'-17'11'50,"17"-11"-25,17 11-25,4-9 0,7 4 0,5-6 0,10 17 0,-5-17-24,9 8-25,-12-8 0,-2 0-3,-3 6 0</inkml:trace>
          <inkml:trace contextRef="#ctx0" brushRef="#br0" timeOffset="23280.5798">3859 12534 136,'0'0'42,"0"0"-1,-34-10-26,25 36 0,-12 3-9,0 15-6,-7 10 0,2 30 0,2 26 0,-2 20 0,10 22 0,4 10 0,12 10 0,6-5 0,13-11 0,4-28 0,9-31 0,1-50 0,10-24-38,-4-23-13,-5-32-3,-4-21-2</inkml:trace>
          <inkml:trace contextRef="#ctx0" brushRef="#br0" timeOffset="25250.8991">4492 13363 104,'0'0'35,"0"-23"0,0 23-16,-8-18-6,8 18-3,0 0-2,-21 0 0,21 0-2,-17 16 1,17-16-1,-31 31-2,15-11-4,0 4 0,2 5 0,-4 1 0,7 3 0,-1 4 0,6 8 0,6 0 0,0 5 0,14-3 0,1-3 0,6-4 0,6-7 0,7-9 0,1-15 0,1-9 0,2-15 0,2-16 0,-10-5 0,-1-19 0,-8-4 0,-7-9 0,-8-7 0,-6-9 0,-21-3 0,-7-4 0,-10 2 0,-9 5 0,-3 7 0,-2 3 0,-1 9 0,8 10 0,5 11 0,16-2 0,6 10 0,18 3 0,12-2 0,11 4 0,16 2 0,11 5 0,2 2 0,19 22 0,-10-6-40,4 26-14,-12 3-1,1 15-2</inkml:trace>
          <inkml:trace contextRef="#ctx0" brushRef="#br0" timeOffset="25612.1291">4993 13640 132,'0'0'44,"0"0"0,0 0-13,-14-18-27,14 18-4,0 0 0,0 0 0,0 0 0,0 0 0,7 24 0,-7-4 0,0 7 0,0 8 0,0-5 0,9 7 0,-2-6 0,4-7 0,1-4 0,8-13 0,1-20 0,11-1-2,-11-26-48,10-10-2,-7-13 1,6-9-1</inkml:trace>
          <inkml:trace contextRef="#ctx0" brushRef="#br0" timeOffset="25749.2202">5055 12874 190,'-27'-15'47,"-2"15"-29,8 9-18,13 18 0,8 3-43,0 14-5,11 4-2,10 9-2</inkml:trace>
          <inkml:trace contextRef="#ctx0" brushRef="#br0" timeOffset="26167.4987">5441 13479 176,'-14'-29'43,"14"5"-7,-6-3-36,6 4 0,6 3 0,-6 20 0,0-24 0,0 24 0,0 0 0,19 37 0,-15 0 0,7 23 0,-2 14 0,3 15 0,2 18 0,0 15 0,-1 2 0,-4-3 0,-1-13 0,-2-12 0,-6-20 0,0-19 0,-18-23 0,18-34 0,-32 12 0,12-33 0,-3-7 0,-1-12 0,12-3 0,-5-19 0,25 0 0,-8-8-31,21-3-23,-1-5-1,13 1-1</inkml:trace>
          <inkml:trace contextRef="#ctx0" brushRef="#br0" timeOffset="26341.6154">5517 12707 201,'-21'-6'46,"6"6"-38,15 0-24,-19 27-29,19-27-6,8 30-1,-8-30-2</inkml:trace>
          <inkml:trace contextRef="#ctx0" brushRef="#br0" timeOffset="27484.3785">6380 12789 152,'-11'-21'42,"-4"-3"1,15 24-31,-29-17-6,29 17-6,-23 10 0,10 13 0,-3 14 0,-2 24 0,1 13 0,-4 24 0,0 9 0,0 4 0,-1 3 0,1-8 0,3-16 0,4-23 0,4-23 0,4-22 0,6-22 0,0-31 0,9-14 0,4-22 0,7-18 0,7-10 0,2-10 0,6 1 0,2 4 0,-1 3 0,-1 16 0,-2 12 0,-8 17 0,-4 20 0,-7 12 0,-14 20 0,16 7 0,-6 16 0,-10 20 0,7 19 0,1 20 0,5 10 0,1 12 0,7 13 0,-4-3 0,4 0 0,1-8 0,-3-16 0,-1-16 0,-4-13 0,3-16 0,-13-15 0,-4-14 0,0-16 0,0 0 0,-18 0 0,-3-5 0,-8-6 0,-12-4 0,-12-2 0,-8 3 0,-3-2 0,1 3 0,0-1 0,12 4 0,4 1 0,24 9 0,23 0 0,0 0-33,32-12-22,16 6-1,9-11-1</inkml:trace>
          <inkml:trace contextRef="#ctx0" brushRef="#br0" timeOffset="27733.5453">6813 13232 191,'0'0'53,"0"-21"-42,0 21-11,30-8 0,0 8 0,4 8 0,5-8 0,-2 0 0,-2 0 0,9 7 0,-17-7-25,-6 0-28,-21 0-3,0 0-1</inkml:trace>
          <inkml:trace contextRef="#ctx0" brushRef="#br0" timeOffset="28624.1379">7853 12544 148,'-12'-24'42,"-3"1"-1,15 23-26,-28-31-6,28 31-9,-20 0 0,20 0 0,0 39 0,0 6 0,16 20 0,3 21 0,3 15 0,0 14 0,3-1 0,-4 13 0,-6-16 0,-6-5 0,-9-13 0,0-20 0,-10-21 0,-7-14 0,-6-21 0,-1-5 0,-7-12 0,0-14 0,-4-1 0,4 0 0,1-8 0,6 2 0,24 21 0,-20-40 0,20 40-39,35-21-12,4 21 0,-2 0 0</inkml:trace>
          <inkml:trace contextRef="#ctx0" brushRef="#br0" timeOffset="28896.32">8264 13479 150,'-24'0'46,"15"24"1,-8-8-35,11 19-12,-7-2 0,6 11 0,7 3 0,0 4 0,0-7 0,7-4 0,5-13 0,-12-27 0,29 16 0,-14-46 0,15-7-31,-9-23-19,7-9-1,-7-22-1</inkml:trace>
          <inkml:trace contextRef="#ctx0" brushRef="#br0" timeOffset="29042.4255">8378 12685 192,'-18'-18'48,"18"18"-33,-30 0-15,15 19 0,15 10 0,-8 2-49,8 4 0,8-4-3,7 0 0</inkml:trace>
          <inkml:trace contextRef="#ctx0" brushRef="#br0" timeOffset="29770.9036">8785 12491 151,'-7'-24'40,"7"24"0,0 0-33,0 0 4,0 46-5,10 6-6,-2 16 0,12 26 0,-8 13 0,6 21 0,-3 9 0,-1 4 0,-6-6 0,-8-5 0,0-19 0,-10-18 0,-5-23 0,-6-23 0,-6-23 0,1-16 0,2-10 0,-2-21 0,11 0 0,-5-8 0,20-6-45,0-6-6,12 6-2,5 4 2</inkml:trace>
          <inkml:trace contextRef="#ctx0" brushRef="#br0" timeOffset="30172.1719">9188 13716 132,'0'-33'46,"-9"-4"-2,9 1-11,-8-2-33,8 7 0,0 1 0,6 13 0,-6 17 0,0 0 0,0 0 0,18 31 0,-10 7 0,3 21 0,-5 16 0,3 17 0,-2 20 0,-1 1 0,-6 6 0,0-13 0,-7-11 0,-4-15 0,-2-23 0,-4-25 0,-4-18 0,4-20 0,-4-18 0,2-7 0,10-7 0,-6-14 0,15-5-29,5-6-23,11-3 0,0-3-2</inkml:trace>
          <inkml:trace contextRef="#ctx0" brushRef="#br0" timeOffset="30345.2868">9241 12885 204,'-21'-35'49,"-4"13"-47,25 22-2,-18 0 0,18 0-37,0 24-12,0-5-1,0-19-1</inkml:trace>
          <inkml:trace contextRef="#ctx0" brushRef="#br0" timeOffset="30652.4964">9616 12077 125,'11'-23'43,"-11"23"3,33 9-24,-13 27-6,4 32-13,-1 23-3,3 27 0,-7 19 0,0 20 0,-9 7 0,-10 3 0,0-3 0,-12-14 0,-9-13 0,-3-11 0,-7-28 0,1-16 0,6-21 0,-7-23 0,19-18-30,12-20-23,0 0-2,8-44-1</inkml:trace>
          <inkml:trace contextRef="#ctx0" brushRef="#br0" timeOffset="31740.2176">10339 13532 172,'-24'-27'46,"24"27"-9,-14-17-37,14 17 0,0-22 0,0 22 0,14-40 0,-4 13 0,4-4 0,1-9 0,0-3 0,1-1 0,-1 4 0,3-2 0,-4 13 0,-4 5 0,-10 24 0,0 0 0,20 16 0,-14 20 0,-6 1 0,6 21 0,-6-2 0,14 10 0,-4-6 0,6-6 0,5-2 0,3-15 0,5-16 0,7-11 0,7-20 0,4-10 0,3-17 0,0-10 0,0-4 0,-12-11 0,-3 5 0,-10-5-38,-10 10-15,-15-7 0,-18 12 0</inkml:trace>
          <inkml:trace contextRef="#ctx0" brushRef="#br0" timeOffset="31967.3697">10693 12593 182,'0'0'48,"-14"49"-23,4 0-25,10 30 0,-8 25 0,2 23 0,-2 14 0,8 17 0,-10-8 0,4-7 0,6-8 0,-8-35 0,17-25 0,-1-32-33,10-22-17,0-32-3,14-19-1</inkml:trace>
          <inkml:trace contextRef="#ctx0" brushRef="#br0" timeOffset="32637.8171">11220 12355 199,'-24'-17'53,"-1"-3"-50,25 20-3,0 0 0,0-15 0,28 15 0,8 5 0,13-5 0,7 9 0,5-9 0,-8 0 0,3 0 0,-9 0 0,-9 0 0,-8 0 0,-10 0 0,-20 0 0,20 0 0,-20 0 0,0 0-30,-23 0-28,23 0-2,-29-10 0</inkml:trace>
          <inkml:trace contextRef="#ctx0" brushRef="#br0" timeOffset="32381.6456">11466 12392 142,'0'-16'45,"0"16"0,0 0-24,0 0-19,-11 31-2,11 12 0,0 12 0,0 20 0,-4 15 0,4 8 0,0-2 0,-8-4 0,8-10 0,-11-14 0,11-15 0,0-53 0,0 0-35,16-23-17,-9-18 0,-7-18-1</inkml:trace>
        </inkml:traceGroup>
      </inkml:traceGroup>
    </inkml:traceGroup>
    <inkml:traceGroup>
      <inkml:annotationXML>
        <emma:emma xmlns:emma="http://www.w3.org/2003/04/emma" version="1.0">
          <emma:interpretation id="{344A932F-D5F0-4322-A865-EC6A1ABBA028}" emma:medium="tactile" emma:mode="ink">
            <msink:context xmlns:msink="http://schemas.microsoft.com/ink/2010/main" type="paragraph" rotatedBoundingBox="2704,16316 14903,16711 14826,19074 2627,18679" alignmentLevel="1"/>
          </emma:interpretation>
        </emma:emma>
      </inkml:annotationXML>
      <inkml:traceGroup>
        <inkml:annotationXML>
          <emma:emma xmlns:emma="http://www.w3.org/2003/04/emma" version="1.0">
            <emma:interpretation id="{5949EFEE-5A8E-4D45-B98D-066901CE9FA2}" emma:medium="tactile" emma:mode="ink">
              <msink:context xmlns:msink="http://schemas.microsoft.com/ink/2010/main" type="inkBullet" rotatedBoundingBox="2703,16336 4906,16407 4831,18751 2627,18679"/>
            </emma:interpretation>
            <emma:one-of disjunction-type="recognition" id="oneOf7">
              <emma:interpretation id="interp35" emma:lang="en-US" emma:confidence="0">
                <emma:literal>gin</emma:literal>
              </emma:interpretation>
              <emma:interpretation id="interp36" emma:lang="en-US" emma:confidence="0">
                <emma:literal>gig</emma:literal>
              </emma:interpretation>
              <emma:interpretation id="interp37" emma:lang="en-US" emma:confidence="0">
                <emma:literal>grim</emma:literal>
              </emma:interpretation>
              <emma:interpretation id="interp38" emma:lang="en-US" emma:confidence="0">
                <emma:literal>grip</emma:literal>
              </emma:interpretation>
              <emma:interpretation id="interp39" emma:lang="en-US" emma:confidence="0">
                <emma:literal>grit</emma:literal>
              </emma:interpretation>
            </emma:one-of>
          </emma:emma>
        </inkml:annotationXML>
        <inkml:trace contextRef="#ctx0" brushRef="#br0" timeOffset="34717.2045">-1168 15772 78,'0'0'36,"-21"-10"1,21 10-11,-22-12-4,22 12-5,-19-14-3,19 14-3,-17 0-1,17 0-6,-20 6-4,12 14 0,-4 10 0,5 7 0,-1 2 0,2 8 0,6 5 0,0 1 0,0-3 0,12-12 0,2-9 0,7-11 0,8-18 0,6-10 0,0-18 0,7-9 0,-5-10 0,-2-3 0,-5-3 0,-4 6 0,-14 3 0,-3 8 0,-9 12 0,-13 1 0,-9 17 0,-4 6 0,2 6 0,-3 10 0,6 0 0,-1-1 0,22-15 0,-26 27-7,26-27 1,7 24 3,-7-24 3,25 14 5,-25-14 4,38 37-7,-18-6-2,7 15 0,-4 12 0,9 26 0,0 15 0,1 14 0,-2 11 0,-4 6 0,-4-2 0,-3-9 0,-13-15 0,-7-18 0,0-22 0,-20-24 0,4-26 0,-12-21 0,1-16 0,-2-20 0,2-18 0,0-9 0,4-11 0,8-9 0,7 10 0,8 2 0,14 10 0,2 10 0,13 26 0,-3 2 0,12 15-37,-6 2-18,0 7-2,-6-6-2</inkml:trace>
        <inkml:trace contextRef="#ctx0" brushRef="#br0" timeOffset="35393.657">-515 15099 181,'-23'-12'52,"2"-11"-30,21 23-22,-14-14 0,14 14 0,20-8 0,-3 8 0,10 14 0,8-6 0,1 2 0,5-3 0,9 11 0,-7-12 0,6 6-46,-15-12-10,3 0 0,-7 0-2</inkml:trace>
        <inkml:trace contextRef="#ctx0" brushRef="#br0" timeOffset="35181.5136">-374 15194 148,'0'0'46,"0"0"-1,-20 0-29,20 22-16,-3 0 0,3 15 0,0 9 0,-7 8 0,7 5 0,0 1 0,0-2 0,0-11 0,0-2 0,0-21 0,0-24-51,0 0-1,29-18-1,-20-25 1</inkml:trace>
        <inkml:trace contextRef="#ctx0" brushRef="#br0" timeOffset="35896.9932">7 14990 184,'0'0'51,"-29"-9"-31,29 9-20,3 16 0,16 0 0,3 2 0,7-1 0,8-1 0,2-6 0,4 4 0,-7-14-46,5 6-9,-18-6-2,0 0-1</inkml:trace>
        <inkml:trace contextRef="#ctx0" brushRef="#br0" timeOffset="36420.3409">153 16533 156,'0'0'46,"0"0"0,0 0-39,0 26-7,0-2 0,0 14 0,0 6 0,0 8 0,0-7 0,0-6 0,11-2 0,-4-13 0,13-5 0,-20-19-40,35-44-13,-24 0 0,10-15-1</inkml:trace>
        <inkml:trace contextRef="#ctx0" brushRef="#br0" timeOffset="36573.4425">205 16066 166,'-22'-11'49,"22"11"-9,-30 17-40,30-17 0,-11 37-28,11-9-19,6 6-3,8 2-2,7 1 0</inkml:trace>
        <inkml:trace contextRef="#ctx0" brushRef="#br0" timeOffset="35708.8656">162 15107 167,'0'0'47,"0"0"-6,0 0-41,0 0 0,0 28 0,0 6 0,-6 6 0,6 9 0,-12 4 0,12 4 0,-8 1 0,8-6 0,0-4 0,0-6 0,0-12 0,0-30-3,0 0-48,20-22 1,-6-8-2,-14-15-1</inkml:trace>
        <inkml:trace contextRef="#ctx0" brushRef="#br0" timeOffset="36986.7182">672 16533 141,'-7'-26'45,"7"26"-1,-11-23-25,11 23-13,0 0-6,0 0 0,0 0 0,11 31 0,-4-9 0,7 16 0,1 6 0,7 11 0,-1 14 0,6 10 0,-4 6 0,-2 9 0,-1-11 0,-11-4 0,-1-11 0,-8-11 0,0-20 0,-8-8 0,8-29 0,-29 0 0,29 0 0,-33-35 0,22 5 0,-3-8 0,14 8 0,0-28-9,5 5-45,6-10-1,16-4-1,-6-14 1</inkml:trace>
        <inkml:trace contextRef="#ctx0" brushRef="#br0" timeOffset="37129.8137">873 16046 186,'-23'-27'50,"-10"5"-31,8 14-19,25 8-5,-27 18-40,27 2-4,0 2-5,14 1-2</inkml:trace>
      </inkml:traceGroup>
      <inkml:traceGroup>
        <inkml:annotationXML>
          <emma:emma xmlns:emma="http://www.w3.org/2003/04/emma" version="1.0">
            <emma:interpretation id="{9FF398C8-7885-4BE6-854B-CE101F1A3E3C}" emma:medium="tactile" emma:mode="ink">
              <msink:context xmlns:msink="http://schemas.microsoft.com/ink/2010/main" type="line" rotatedBoundingBox="5810,16417 14903,16711 14832,18905 5739,18611"/>
            </emma:interpretation>
          </emma:emma>
        </inkml:annotationXML>
        <inkml:traceGroup>
          <inkml:annotationXML>
            <emma:emma xmlns:emma="http://www.w3.org/2003/04/emma" version="1.0">
              <emma:interpretation id="{B8B3A45F-3514-4AEC-978A-1EEB8F7C1A3C}" emma:medium="tactile" emma:mode="ink">
                <msink:context xmlns:msink="http://schemas.microsoft.com/ink/2010/main" type="inkWord" rotatedBoundingBox="5779,17357 6057,17366 6045,17707 5768,17698"/>
              </emma:interpretation>
              <emma:one-of disjunction-type="recognition" id="oneOf8">
                <emma:interpretation id="interp40" emma:lang="en-US" emma:confidence="1">
                  <emma:literal>=</emma:literal>
                </emma:interpretation>
                <emma:interpretation id="interp41" emma:lang="en-US" emma:confidence="0">
                  <emma:literal>[</emma:literal>
                </emma:interpretation>
                <emma:interpretation id="interp42" emma:lang="en-US" emma:confidence="0">
                  <emma:literal>E</emma:literal>
                </emma:interpretation>
                <emma:interpretation id="interp43" emma:lang="en-US" emma:confidence="0">
                  <emma:literal>€</emma:literal>
                </emma:interpretation>
                <emma:interpretation id="interp44" emma:lang="en-US" emma:confidence="0">
                  <emma:literal>_</emma:literal>
                </emma:interpretation>
              </emma:one-of>
            </emma:emma>
          </inkml:annotationXML>
          <inkml:trace contextRef="#ctx0" brushRef="#br0" timeOffset="37526.0775">1798 16013 200,'0'0'48,"0"0"-41,17 7-7,8-7 0,6 0 0,5-7 0,5 7 0,-10-16-5,10 10-43,-13-9-1,1 9-2,-29 6 1</inkml:trace>
          <inkml:trace contextRef="#ctx0" brushRef="#br0" timeOffset="37676.1783">1842 16266 201,'0'0'51,"6"31"-48,17-23-3,-2-8 0,20-8-48,-11-2-4,8-3-2,0-1-1</inkml:trace>
        </inkml:traceGroup>
        <inkml:traceGroup>
          <inkml:annotationXML>
            <emma:emma xmlns:emma="http://www.w3.org/2003/04/emma" version="1.0">
              <emma:interpretation id="{57E126BA-130E-49AE-BF4A-D9D9816DE14F}" emma:medium="tactile" emma:mode="ink">
                <msink:context xmlns:msink="http://schemas.microsoft.com/ink/2010/main" type="inkWord" rotatedBoundingBox="7007,16912 8509,16960 8452,18697 6951,18649"/>
              </emma:interpretation>
              <emma:one-of disjunction-type="recognition" id="oneOf9">
                <emma:interpretation id="interp45" emma:lang="en-US" emma:confidence="0">
                  <emma:literal>gig</emma:literal>
                </emma:interpretation>
                <emma:interpretation id="interp46" emma:lang="en-US" emma:confidence="0">
                  <emma:literal>of:</emma:literal>
                </emma:interpretation>
                <emma:interpretation id="interp47" emma:lang="en-US" emma:confidence="0">
                  <emma:literal>ofij</emma:literal>
                </emma:interpretation>
                <emma:interpretation id="interp48" emma:lang="en-US" emma:confidence="0">
                  <emma:literal>ojiy</emma:literal>
                </emma:interpretation>
                <emma:interpretation id="interp49" emma:lang="en-US" emma:confidence="0">
                  <emma:literal>ojij</emma:literal>
                </emma:interpretation>
              </emma:one-of>
            </emma:emma>
          </inkml:annotationXML>
          <inkml:trace contextRef="#ctx0" brushRef="#br0" timeOffset="38315.6049">3111 16156 181,'0'0'45,"-22"-11"-16,22 11-29,-31 0 0,31 0 0,-25 17 0,25-17 0,-23 37 0,23-13 0,-6 3 0,18 4 0,0-1 0,14-7 0,7-7 0,10-6 0,2-10 0,4-18 0,1-11 0,-3-8 0,-4-9 0,-13-7 0,-4 0 0,-16 1 0,-10 0 0,0 14 0,-22 2 0,-9 13 0,-4 14 0,-7 9 0,-1 15 0,1 8 0,1 12 0,10-9 0,13 11 0,6-10-40,12-3-10,0-24-1,39 16 0</inkml:trace>
          <inkml:trace contextRef="#ctx0" brushRef="#br0" timeOffset="38629.8163">3385 16029 200,'0'26'51,"14"20"-47,-14 14-4,9 10 0,3 17 0,-2 19 0,9 16 0,-4 6 0,-2-8 0,1-3 0,-9-11 0,-5-13 0,0-19 0,-5-23 0,-13-29 0,-3-11 0,-2-11 0,-7-26 0,-1-3 0,1-15 0,5-8 0,-2-2 0,7-4 0,5-4 0,9 9 0,6 0 0,12 9 0,2 1 0,24 24 0,-5-7-17,11 15-37,-1-8 0,15 12-2</inkml:trace>
          <inkml:trace contextRef="#ctx0" brushRef="#br0" timeOffset="38998.0612">4053 15779 164,'-30'-37'45,"4"21"-1,2 16-42,-4 22-13,18 9-28,0 7-7,17 12-4,6-3-2</inkml:trace>
          <inkml:trace contextRef="#ctx0" brushRef="#br0" timeOffset="38876.9795">3982 16349 202,'0'0'50,"0"0"-47,-22 11-3,22 10 0,-9 9 0,2 5 0,1-3 0,6 3 0,0-10 0,6-5 0,-6-20 0,29 0 0,-8-28-34,0-12-17,8-10 1,-11-19-1</inkml:trace>
          <inkml:trace contextRef="#ctx0" brushRef="#br0" timeOffset="39611.4701">4510 15593 216,'-39'-25'39,"16"19"-39,0 12 0,3 0 0,20 19 0,-6 2-39,18 5-15,2 5-2,18 10-2</inkml:trace>
          <inkml:trace contextRef="#ctx0" brushRef="#br0" timeOffset="39466.3745">4405 16260 196,'-28'-14'47,"28"14"-35,0 0-12,0 0 0,0 0 0,0 0 0,0 0 0,0 0 0,0 0 0,0 0 0,0 0 0,16 0 0,-16 0 0,0 0 0,26 30 0,-17 1 0,-1 12 0,2 16 0,-2 15 0,-5 9 0,3 10 0,-6 2 0,0-2 0,0-5 0,0-12 0,-9-9 0,-3-23 0,-2-21 0,14-23 0,-30 0 0,15-14 0,1-16 0,2-8 0,6-14 0,18 5 0,-1-24 0,14 3-36,1-14-17,11-2 1,-2-15 0</inkml:trace>
        </inkml:traceGroup>
        <inkml:traceGroup>
          <inkml:annotationXML>
            <emma:emma xmlns:emma="http://www.w3.org/2003/04/emma" version="1.0">
              <emma:interpretation id="{A2D96189-B308-4798-8BC3-EE2FCBF95A98}" emma:medium="tactile" emma:mode="ink">
                <msink:context xmlns:msink="http://schemas.microsoft.com/ink/2010/main" type="inkWord" rotatedBoundingBox="9089,17353 9383,17362 9382,17376 9088,17366"/>
              </emma:interpretation>
              <emma:one-of disjunction-type="recognition" id="oneOf10">
                <emma:interpretation id="interp50" emma:lang="en-US" emma:confidence="0">
                  <emma:literal>-</emma:literal>
                </emma:interpretation>
                <emma:interpretation id="interp51" emma:lang="en-US" emma:confidence="0">
                  <emma:literal>_</emma:literal>
                </emma:interpretation>
                <emma:interpretation id="interp52" emma:lang="en-US" emma:confidence="0">
                  <emma:literal>•</emma:literal>
                </emma:interpretation>
                <emma:interpretation id="interp53" emma:lang="en-US" emma:confidence="0">
                  <emma:literal>.</emma:literal>
                </emma:interpretation>
                <emma:interpretation id="interp54" emma:lang="en-US" emma:confidence="0">
                  <emma:literal>Z</emma:literal>
                </emma:interpretation>
              </emma:one-of>
            </emma:emma>
          </inkml:annotationXML>
          <inkml:trace contextRef="#ctx0" brushRef="#br0" timeOffset="39894.6591">5109 15958 224,'0'0'31,"0"0"-31,21 0 0,-1 9 0,2-3 0,10-6 0,0 0 0,3 0 0,12 0 0,-12 0-14,-5 0-43,-10 0-2,-20 0-1</inkml:trace>
        </inkml:traceGroup>
        <inkml:traceGroup>
          <inkml:annotationXML>
            <emma:emma xmlns:emma="http://www.w3.org/2003/04/emma" version="1.0">
              <emma:interpretation id="{AD0C471A-CDE2-4690-A05B-D598DF8FBE3A}" emma:medium="tactile" emma:mode="ink">
                <msink:context xmlns:msink="http://schemas.microsoft.com/ink/2010/main" type="inkWord" rotatedBoundingBox="10364,16564 14903,16711 14832,18905 10293,18758"/>
              </emma:interpretation>
              <emma:one-of disjunction-type="recognition" id="oneOf11">
                <emma:interpretation id="interp55" emma:lang="en-US" emma:confidence="0">
                  <emma:literal>pkjojij</emma:literal>
                </emma:interpretation>
                <emma:interpretation id="interp56" emma:lang="en-US" emma:confidence="0">
                  <emma:literal>jig-gist</emma:literal>
                </emma:interpretation>
                <emma:interpretation id="interp57" emma:lang="en-US" emma:confidence="0">
                  <emma:literal>jig-gig</emma:literal>
                </emma:interpretation>
                <emma:interpretation id="interp58" emma:lang="en-US" emma:confidence="0">
                  <emma:literal>pkjoj'ij</emma:literal>
                </emma:interpretation>
                <emma:interpretation id="interp59" emma:lang="en-US" emma:confidence="0">
                  <emma:literal>jig-grit;</emma:literal>
                </emma:interpretation>
              </emma:one-of>
            </emma:emma>
          </inkml:annotationXML>
          <inkml:trace contextRef="#ctx0" brushRef="#br0" timeOffset="41340.6444">6715 16103 190,'9'27'47,"8"19"-29,-17 9-18,15 27 0,-6 20 0,4 20 0,0 12 0,1 1 0,-2-4 0,-1-6 0,-4-17 0,-7-14 0,0-31 0,-9-26 0,9-37 0,-35 14 0,8-35 0,0-4 0,-7-19 0,2-9 0,-1-12 0,9 2 0,-2-2 0,11 3 0,7 3 0,8 6 0,15 8 0,6 7 0,17 15 0,-4-6-8,13 7-43,-5-15-1,10 3-2,-2-17 0</inkml:trace>
          <inkml:trace contextRef="#ctx0" brushRef="#br0" timeOffset="41672.865">7238 15411 193,'-14'-27'49,"-9"3"-36,2 24-13,1 13 0,2 17 0,1 7 0,2 6 0,2 5 0,0 6 0,3 5 0,-1-5 0,2 4 0,3-11 0,6 4 0,-6-12 0,6 3 0,12-16 0,3-4 0,6-8 0,10-14 0,7 6 0,4-12 0,1-2 0,1 1 0,-8-5 0,11 12-14,-15-12-41,5 12-1,-8 8-2</inkml:trace>
          <inkml:trace contextRef="#ctx0" brushRef="#br0" timeOffset="42028.1035">7414 16544 204,'-9'22'48,"9"-22"-45,-17 25-3,17-25 0,-7 43 0,-1-13 0,8 6 0,-8 2 0,8 2 0,0-3 0,0-5 0,6-4 0,-6-28 0,31 25 0,-16-41-12,11-2-38,-8-26-2,14 2 0,-11-15-1</inkml:trace>
          <inkml:trace contextRef="#ctx0" brushRef="#br0" timeOffset="42134.1732">7461 16213 205,'-26'-14'47,"26"14"-44,-27 30-3,19-15-5,13 15-40,4-7-4,6 10-2,6 1-2</inkml:trace>
          <inkml:trace contextRef="#ctx0" brushRef="#br0" timeOffset="42559.4559">7908 16544 188,'0'0'45,"-5"-20"-23,5 20-22,0 0 0,0 0 0,0 0 0,0 0 0,0 0 0,0 35 0,0-10 0,8 16 0,-1 8 0,2 11 0,2 13 0,0 13 0,-1 1 0,-5 2 0,-5-7 0,6-11 0,-6-7 0,-11-18 0,-2-16 0,13-30 0,-34 17 0,17-24 0,-8-9 0,3-14 0,0-7 0,2-1 0,5-6 0,2-1 0,13-1 0,-6-7 0,23 1-16,-6-1-38,15 0-1,1-14-1</inkml:trace>
          <inkml:trace contextRef="#ctx0" brushRef="#br0" timeOffset="42721.564">7953 16007 224,'0'0'31,"-35"-25"-31,14 19 0,21 6 0,0 26-37,20-7-16,-4 3-1,15 7-1</inkml:trace>
          <inkml:trace contextRef="#ctx0" brushRef="#br0" timeOffset="42969.7295">8435 16133 231,'0'0'24,"15"0"-24,-15 0 0,35 13 0,-8 2 0,2-5 0,0 2 0,1 4 0,-12-16 0,7 8-26,-25-8-29,22-8-2,-22 8-2</inkml:trace>
          <inkml:trace contextRef="#ctx0" brushRef="#br0" timeOffset="45947.7365">9305 16192 132,'0'0'38,"-6"-22"1,6 22-17,0 0-7,0 0-6,-28 6-9,21 11 0,-5 3 0,4 10 0,-1 3 0,3 9 0,6-4 0,0 8 0,9-8 0,6-7 0,3-9 0,7-6 0,2-16 0,6-18 0,1-9 0,1-13 0,-5-6 0,3-3 0,-8-4 0,-7 1 0,-7 5 0,-11 10 0,0 10 0,-20 7 0,2 13 0,-11 7 0,1 7 0,-3 8 0,12 8 0,-8 0-34,16-1-14,11-22 1,-4 31-1</inkml:trace>
          <inkml:trace contextRef="#ctx0" brushRef="#br0" timeOffset="46263.9482">9533 16183 184,'9'24'47,"10"24"-23,-13 10-24,11 19 0,-2 19 0,2 18 0,-2 5 0,-1 5 0,-5-9 0,-1-3 0,-8-14 0,0-16 0,-13-27 0,1-18 0,-9-17 0,-5-20 0,0-14 0,-2-15 0,2-16 0,-2-8 0,7-16 0,9 1 0,12-11 0,0 2 0,18 7 0,-1 3 0,16 14 0,2 3 0,8 26 0,-13 0-33,7 12-19,-15 3-3,3 9 0</inkml:trace>
          <inkml:trace contextRef="#ctx0" brushRef="#br0" timeOffset="49579.1618">9836 15426 140,'-35'-29'46,"-4"-2"1,21 13-25,-4-4-22,22 22 0,0-27 0,0 27 0,43-10 0,-4 10 0,15 0 0,3 0 0,10 0 0,-11 0 0,13 0-30,-15 4-21,-2 8-3,-17 4 1</inkml:trace>
          <inkml:trace contextRef="#ctx0" brushRef="#br0" timeOffset="49388.0315">10011 15403 102,'0'0'36,"0"-30"0,0 30-9,0 0-12,0 0-2,-17 16-3,17 11-3,-12-1 2,4 11-9,1 3 0,1 9 0,-2-8 0,8 8 0,0-2 0,0-4 0,0-3 0,0-5 0,11-10 0,-11-25 0,17 14-36,-17-14-8,18-32-1,-14-3-2,7 2 1</inkml:trace>
          <inkml:trace contextRef="#ctx0" brushRef="#br0" timeOffset="49970.4212">10339 16465 132,'0'-41'42,"0"41"0,8-38-7,-8 38-31,0-20-4,0 20 0,0 0 0,0 0 0,0 30 0,-8-3 0,2 4 0,6 5 0,-11-2 0,11 7 0,-7-9 0,7 5 0,6-7 0,-6-30 0,15 23-29,-15-23-20,32-28-2,-14-4-1</inkml:trace>
          <inkml:trace contextRef="#ctx0" brushRef="#br0" timeOffset="50125.5235">10439 15872 177,'-26'-16'49,"10"22"-20,-6 8-29,9 8 0,13 16 0,0-1-33,0 9-15,12 1-4,5 0-2</inkml:trace>
          <inkml:trace contextRef="#ctx0" brushRef="#br0" timeOffset="50575.8264">10743 16319 185,'0'-32'48,"0"32"-26,0-27-22,0 27 0,0 0 0,0 0 0,14 0 0,-14 0 0,13 30 0,-5-2 0,1 10 0,0 13 0,-3 12 0,5 15 0,-7 17 0,-4 10 0,8 7 0,-8-6 0,0-2 0,0-16 0,-8-9 0,4-22 0,-10-24 0,0-12 0,14-21 0,-33 0 0,33 0 0,-35-38 0,23 7 0,3-6 0,9 0 0,-6-14 0,21 4-2,2-13-52,12 1-1,-1-12-1,15-2 0</inkml:trace>
          <inkml:trace contextRef="#ctx0" brushRef="#br0" timeOffset="50733.9295">10908 15785 224,'-28'-29'31,"8"21"-31,20 8 0,-26 24 0,26-3-23,0-21-30,8 36-3,-8-36-1</inkml:trace>
          <inkml:trace contextRef="#ctx0" brushRef="#br0" timeOffset="41020.4295">6422 16101 159,'0'0'40,"-26"18"-1,20 3-25,-9 15-11,8 1-3,-3 10 0,10 0 0,-12-4 0,12 0 0,12-6 0,4-13 0,5-8 0,8-16 0,1 0 0,7-16 0,1-5 0,-7-15 0,1-5 0,-10-2 0,-6-4 0,-8-6 0,-8 4 0,-15 9 0,-8 3 0,-6 8 0,-10 14 0,1 8 0,0 20 0,0-6 0,15 17 0,2-8-43,21 11-5,0-27 0,27 23 0</inkml:trace>
        </inkml:traceGroup>
      </inkml:traceGroup>
    </inkml:traceGroup>
  </inkml:traceGroup>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272.99927" units="1/cm"/>
          <inkml:channelProperty channel="Y" name="resolution" value="2256.68042" units="1/cm"/>
          <inkml:channelProperty channel="F" name="resolution" value="1.7562E-7" units="1/dev"/>
        </inkml:channelProperties>
      </inkml:inkSource>
      <inkml:timestamp xml:id="ts0" timeString="2015-08-11T01:29:13.674"/>
    </inkml:context>
    <inkml:brush xml:id="br0">
      <inkml:brushProperty name="width" value="0.07" units="cm"/>
      <inkml:brushProperty name="height" value="0.07" units="cm"/>
      <inkml:brushProperty name="color" value="#3165BB"/>
      <inkml:brushProperty name="fitToCurve" value="1"/>
    </inkml:brush>
  </inkml:definitions>
  <inkml:traceGroup>
    <inkml:annotationXML>
      <emma:emma xmlns:emma="http://www.w3.org/2003/04/emma" version="1.0">
        <emma:interpretation id="{5665376E-E712-4336-BE41-1A1A163FC70F}" emma:medium="tactile" emma:mode="ink">
          <msink:context xmlns:msink="http://schemas.microsoft.com/ink/2010/main" type="inkDrawing" rotatedBoundingBox="18580,10528 27534,10459 27537,10746 18583,10816" semanticType="underline" shapeName="Other">
            <msink:sourceLink direction="with" ref="{9BC6C834-6B7F-4B55-8C8C-A24EB12E44FC}"/>
          </msink:context>
        </emma:interpretation>
      </emma:emma>
    </inkml:annotationXML>
    <inkml:trace contextRef="#ctx0" brushRef="#br0">-4 357 82,'0'0'31,"7"-20"0,-7 20-9,18-10-4,-18 10-4,26-11-4,-26 11-3,30-8-1,-10 6-2,2-4-1,6-4 0,1 4-1,3-8 1,3 7 0,1-2 0,2 0 0,1-3-1,1 8 0,-1 4 0,5-7-1,0 1 2,5 0-3,6-2 0,2 8 0,6-10 0,7 4 0,1-1 0,0 0 0,7-1 0,-5 3 0,-2 5 0,-1-5 0,-6 5 0,-2 0 0,-3 0 0,-1 0 0,-6 0 0,1 0 0,0 0 0,-1-5 0,-4 5 0,1 0 0,1 0 0,-5 0 0,1 5 0,0-5 0,1 10 0,-2-2 0,5-2 0,0-6 0,5 8 0,3-8 0,3 0 0,-1 0 0,1 0 0,1 0 0,-1 0 0,0 0 0,-4 0 0,0 0 0,-1 6 0,-3 2 0,2-8 0,-1 7 0,-2-7 0,0 7 0,2-7 0,1 3 0,1-3 0,-3 0 0,0 0 0,1 6 0,-4-6 0,1 10 0,-4-10 0,2 8 0,1-2 0,3-6 0,0 7 0,10-7 0,-1 0 0,5 0 0,0 0 0,-1-7 0,-3 7 0,1 0 0,-5 0 0,-3 0 0,-1 0 0,-5 0 0,1 0 0,1 0 0,-2 0 0,3 0 0,0 0 0,-1 0 0,0 0 0,2 0 0,-3 0 0,-1 0 0,0 0 0,-2 7 0,1-7 0,-2 0 0,-1 6 0,-2-6 0,4 0 0,1 0 0,-2 0 0,5 0 0,-1 0 0,7 0 0,3 0 0,-2 0 0,3-6 0,-1 6 0,-2 0 0,-3 0 0,-1-7 0,-3 7 0,-2 0 0,0-8 0,0 8 0,0-7 0,-3 7 0,3-6 0,-1 6 0,4-4 0,2 4 0,1 0 0,2 0 0,-1 0 0,6 0 0,-3-8 0,0 8 0,-3-6 0,-1 6 0,1-6 0,-6 6 0,4 0 0,1 0 0,-1 0 0,3 6 0,-1-6 0,7 0 0,0 0 0,1 0 0,2-8 0,0-2 0,4 4 0,-1-2 0,-2 2 0,-2-1 0,4-1 0,-5 2 0,3 0 0,-1 6 0,-2-8 0,5 8 0,-2-8 0,2 8 0,-9-4 0,3 4 0,-3 0 0,-11 0 0,-2 0 0,-13-6 0,-3 6 0,-11 0 0,-1 0 0,-20 0 0,23 0 0,-23 0 0,18 0 0,-18 0 0,0 0 0,17-7 0,-17 7 0,0 0 0,0 0 0,0 0 0,0 0-4,0-20-45,0 2-3,12-11-4,2-14 0</inkml:trace>
  </inkml:traceGroup>
</inkml:ink>
</file>

<file path=ppt/ink/ink19.xml><?xml version="1.0" encoding="utf-8"?>
<inkml:ink xmlns:inkml="http://www.w3.org/2003/InkML">
  <inkml:definitions>
    <inkml:context xml:id="ctx0">
      <inkml:inkSource xml:id="inkSrc0">
        <inkml:traceFormat>
          <inkml:channel name="X" type="integer" max="4095" units="cm"/>
          <inkml:channel name="Y" type="integer" max="4095" units="cm"/>
        </inkml:traceFormat>
        <inkml:channelProperties>
          <inkml:channelProperty channel="X" name="resolution" value="159.96094" units="1/cm"/>
          <inkml:channelProperty channel="Y" name="resolution" value="284.375" units="1/cm"/>
        </inkml:channelProperties>
      </inkml:inkSource>
      <inkml:timestamp xml:id="ts0" timeString="2015-08-11T01:29:25.361"/>
    </inkml:context>
    <inkml:brush xml:id="br0">
      <inkml:brushProperty name="width" value="0.07" units="cm"/>
      <inkml:brushProperty name="height" value="0.07" units="cm"/>
      <inkml:brushProperty name="fitToCurve" value="1"/>
    </inkml:brush>
    <inkml:context xml:id="ctx1">
      <inkml:inkSource xml:id="inkSrc1">
        <inkml:traceFormat>
          <inkml:channel name="X" type="integer" max="32767" units="cm"/>
          <inkml:channel name="Y" type="integer" max="32767" units="cm"/>
          <inkml:channel name="F" type="integer" max="255" units="dev"/>
        </inkml:traceFormat>
        <inkml:channelProperties>
          <inkml:channelProperty channel="X" name="resolution" value="1272.99927" units="1/cm"/>
          <inkml:channelProperty channel="Y" name="resolution" value="2256.68042" units="1/cm"/>
          <inkml:channelProperty channel="F" name="resolution" value="1.7562E-7" units="1/dev"/>
        </inkml:channelProperties>
      </inkml:inkSource>
      <inkml:timestamp xml:id="ts1" timeString="2015-08-11T01:29:38.025"/>
    </inkml:context>
    <inkml:brush xml:id="br1">
      <inkml:brushProperty name="width" value="0.07" units="cm"/>
      <inkml:brushProperty name="height" value="0.07" units="cm"/>
      <inkml:brushProperty name="color" value="#ED1C24"/>
      <inkml:brushProperty name="fitToCurve" value="1"/>
    </inkml:brush>
    <inkml:brush xml:id="br2">
      <inkml:brushProperty name="width" value="0.07" units="cm"/>
      <inkml:brushProperty name="height" value="0.07" units="cm"/>
      <inkml:brushProperty name="color" value="#3165BB"/>
      <inkml:brushProperty name="fitToCurve" value="1"/>
    </inkml:brush>
  </inkml:definitions>
  <inkml:traceGroup>
    <inkml:annotationXML>
      <emma:emma xmlns:emma="http://www.w3.org/2003/04/emma" version="1.0">
        <emma:interpretation id="{5AB4BB18-14EC-487D-9288-BCE5DEFE450A}" emma:medium="tactile" emma:mode="ink">
          <msink:context xmlns:msink="http://schemas.microsoft.com/ink/2010/main" type="writingRegion" rotatedBoundingBox="26846,11823 26996,18942 24400,18997 24251,11877"/>
        </emma:interpretation>
      </emma:emma>
    </inkml:annotationXML>
    <inkml:traceGroup>
      <inkml:annotationXML>
        <emma:emma xmlns:emma="http://www.w3.org/2003/04/emma" version="1.0">
          <emma:interpretation id="{1ABC886C-21EA-4C38-BE0A-669D21A31498}" emma:medium="tactile" emma:mode="ink">
            <msink:context xmlns:msink="http://schemas.microsoft.com/ink/2010/main" type="paragraph" rotatedBoundingBox="26846,11823 26996,18942 24400,18997 24251,11877" alignmentLevel="1"/>
          </emma:interpretation>
        </emma:emma>
      </inkml:annotationXML>
      <inkml:traceGroup>
        <inkml:annotationXML>
          <emma:emma xmlns:emma="http://www.w3.org/2003/04/emma" version="1.0">
            <emma:interpretation id="{55492870-1BE0-411B-B098-89725832B108}" emma:medium="tactile" emma:mode="ink">
              <msink:context xmlns:msink="http://schemas.microsoft.com/ink/2010/main" type="line" rotatedBoundingBox="26846,11823 26996,18942 24400,18997 24251,11877"/>
            </emma:interpretation>
          </emma:emma>
        </inkml:annotationXML>
        <inkml:traceGroup>
          <inkml:annotationXML>
            <emma:emma xmlns:emma="http://www.w3.org/2003/04/emma" version="1.0">
              <emma:interpretation id="{88CB511A-185E-47CE-9A29-6809CBDB2BC4}" emma:medium="tactile" emma:mode="ink">
                <msink:context xmlns:msink="http://schemas.microsoft.com/ink/2010/main" type="inkWord" rotatedBoundingBox="18360,-964 27821,20569 15462,25999 6001,4465"/>
              </emma:interpretation>
              <emma:one-of disjunction-type="recognition" id="oneOf0">
                <emma:interpretation id="interp0" emma:lang="en-US" emma:confidence="0">
                  <emma:literal>it</emma:literal>
                </emma:interpretation>
                <emma:interpretation id="interp1" emma:lang="en-US" emma:confidence="0">
                  <emma:literal>is,</emma:literal>
                </emma:interpretation>
                <emma:interpretation id="interp2" emma:lang="en-US" emma:confidence="0">
                  <emma:literal>it,</emma:literal>
                </emma:interpretation>
                <emma:interpretation id="interp3" emma:lang="en-US" emma:confidence="0">
                  <emma:literal>ice,</emma:literal>
                </emma:interpretation>
                <emma:interpretation id="interp4" emma:lang="en-US" emma:confidence="0">
                  <emma:literal>itt</emma:literal>
                </emma:interpretation>
              </emma:one-of>
            </emma:emma>
          </inkml:annotationXML>
          <inkml:trace contextRef="#ctx0" brushRef="#br0">5594 9772,'0'0,"0"0</inkml:trace>
          <inkml:trace contextRef="#ctx1" brushRef="#br0">6424 7609 90,'-23'15'33,"23"-15"-1,-20 15-14,20-15-3,-16 23-4,5-5-1,1 1-1,2 5-2,-10-3 1,6 9-1,-4 1-2,6 7 1,-4 9-2,8 4-4,-2 8 0,8 7 0,0-1 0,0 5 0,8-2 0,1-5 0,6-3 0,10-8 0,-1-8 0,9-15 0,8-7 0,6-10 0,8-16 0,7-10 0,-2-10 0,2-11 0,2-2 0,-7-9 0,-1-8 0,-8-3 0,-9-6 0,-6-6 0,-7-4 0,-11-1 0,-15 0 0,-18 3 0,-8-4 0,-15 11 0,-15 9 0,-9 10 0,-11 10 0,0 9 0,9 19 0,3 7 0,17 21 0,11 2-52,19 9 0,17 3-2,15-1 0</inkml:trace>
          <inkml:trace contextRef="#ctx1" brushRef="#br1" timeOffset="10495.0084">5637 7120 49,'0'-21'32,"0"-2"0,0 23-13,6-30 0,-6 30-2,0 0-3,0 0-2,0 0-1,6 24-3,-6 7-1,0 19 0,0 10 1,0 25 1,0 17 0,0 27-7,-7 21-2,1 20 0,-6 0 0,-2 7 0,0-3 0,-1-9 0,0-22 0,3-24 0,-2-26 0,7-26 0,-1-17 0,8-24 0,0-26 0,0 0 0,0-45-20,6 0-26,2-10-1,-2-12-1,6-10-1</inkml:trace>
          <inkml:trace contextRef="#ctx0" brushRef="#br2" timeOffset="-44341.8828">6432 5943,'0'0,"0"0,0 0</inkml:trace>
          <inkml:trace contextRef="#ctx1" brushRef="#br1" timeOffset="11029.3637">5663 6879 90,'-11'-21'36,"5"4"0,6 17-20,0-20-6,0 20 0,29-6-5,3 6-2,6 8-1,11 0 1,8 3 0,12-1 1,4 4 0,9-6 1,0 2-1,12-10 2,2 0 1,11-5-2,9-8 1,8-2-6,7-1 0,6 2 0,2-2 0,0 9 0,-1 7 0,-5-7 0,-11 7 0,-8 7 0,-19 0 0,-14 3 0,-16 2 0,-15 2 0,-21-3 0,-29-11 0,9 27 0,-9-27 0,-38 24 0,13-18 0,2 4-12,-5-10-32,10 7 0,-2-14-1,20 7 1,-22-10-1</inkml:trace>
          <inkml:trace contextRef="#ctx1" brushRef="#br1" timeOffset="11369.589">7817 6882 98,'0'37'37,"0"17"2,0 28-19,0 21 0,0 35-4,-6 32-4,-2 26-2,-3 8-7,-4 18-3,-2-3 0,-1 1 0,3-16 0,1-20 0,4-27 0,-1-33 0,4-15 0,7-25 0,-7-26 0,7-19 0,0-22 0,0-17-7,0 0-37,0-37-1,0 6-1,7-12-1,-7 6-1</inkml:trace>
          <inkml:trace contextRef="#ctx1" brushRef="#br1" timeOffset="11906.9458">5792 9599 84,'-6'22'31,"6"-22"0,21 19-18,13-7 3,8-12-1,22 0-1,18 0-2,21-12-1,16-5-2,13 7 0,8-11-1,7 5-6,3 0-2,-4 3 0,-9 5 0,-8-8 0,-12 10 0,-14-2 0,-12 8 0,-15-12 0,-20 8 0,-12 4 0,-15-7 0,-29 7 0,0 0-22,0 0-22,0 0-2,-30-24-2,6 11-2</inkml:trace>
          <inkml:trace contextRef="#ctx1" brushRef="#br0" timeOffset="-2739.8269">6128 5462 146,'-21'-17'41,"21"17"0,0 0-26,0 0-3,-6-22-12,6 22 0,24-22 0,3 0 0,8-7 0,5-7 0,8-5 0,7-5 0,3-3 0,1 1 0,0 4 0,-7 6 0,-7 9 0,-5 13 0,-7 1 0,-10 15 0,-6 10 0,-10 11 0,-7 14 0,6 14 0,-6 10 0,-9 21 0,-1 4 0,0 13 0,-3-3 0,4 6 0,-2-14 0,11-11 0,-9-9 0,9-19 0,0-11 0,9-13 0,-9-23 0,30 0 0,-7-10 0,-3-12-42,4-6-10,-4-8 1,1 3-3</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272.99927" units="1/cm"/>
          <inkml:channelProperty channel="Y" name="resolution" value="2256.68042" units="1/cm"/>
          <inkml:channelProperty channel="F" name="resolution" value="1.7562E-7" units="1/dev"/>
        </inkml:channelProperties>
      </inkml:inkSource>
      <inkml:timestamp xml:id="ts0" timeString="2015-08-11T01:18:09.755"/>
    </inkml:context>
    <inkml:brush xml:id="br0">
      <inkml:brushProperty name="width" value="0.07" units="cm"/>
      <inkml:brushProperty name="height" value="0.07" units="cm"/>
      <inkml:brushProperty name="color" value="#ED1C24"/>
      <inkml:brushProperty name="fitToCurve" value="1"/>
    </inkml:brush>
  </inkml:definitions>
  <inkml:traceGroup>
    <inkml:annotationXML>
      <emma:emma xmlns:emma="http://www.w3.org/2003/04/emma" version="1.0">
        <emma:interpretation id="{596D8CE5-DD67-4718-9576-778B3D1B4BFF}" emma:medium="tactile" emma:mode="ink">
          <msink:context xmlns:msink="http://schemas.microsoft.com/ink/2010/main" type="inkDrawing" rotatedBoundingBox="5276,3976 23571,3936 23572,4172 5277,4211" semanticType="underline" shapeName="Other">
            <msink:sourceLink direction="with" ref="{5E8C95C8-EF60-48FA-835B-FE2E1235F527}"/>
          </msink:context>
        </emma:interpretation>
      </emma:emma>
    </inkml:annotationXML>
    <inkml:trace contextRef="#ctx0" brushRef="#br0">-3 251 63,'0'0'33,"0"0"0,0 0-5,10-23-4,-10 23-3,0 0-5,31-10-4,-31 10-5,28-5-3,-28 5-1,35 0-1,-12-6 0,8 6 1,4-10 1,7 4-4,5-5 0,9 4 0,8-5 0,3 6 0,9-4 0,7 4 0,-2 1 0,8-1 0,4-5 0,6 2 0,3 2 0,4-3 0,5-4 0,0 4 0,4-2 0,-1 2 0,-2 3 0,-2 7 0,2 0 0,-3 0 0,2 0 0,0 0 0,-2 2 0,-1-2 0,-1 10 0,-4-10 0,-1 0 0,1 0 0,-3 7 0,3-7 0,-7 6 0,1-6 0,4 8 0,-4 2 0,1-10 0,-5 11 0,6-5 0,0-6 0,-2 9 0,7-9 0,1 0 0,2 0 0,-1 0 0,0 0 0,1 0 0,3 0 0,-3 0 0,-1 0 0,2 6 0,0-2 0,-1 3 0,4 1 0,-4-1 0,0 2 0,3-2 0,-1-1 0,-3 0 0,2-6 0,-1 9 0,0-4 0,0 1 0,-5 4 0,-1-3 0,3-1 0,-3 1 0,4-1 0,-2-1 0,-1 3 0,1-2 0,-7-6 0,1 0 0,2 8 0,0-8 0,-1 0 0,3 0 0,0 0 0,3 0 0,2 0 0,-1 0 0,3-6 0,4-2 0,5 5 0,3 3 0,1-15 0,7 10 0,0-1 0,4 1 0,1 5 0,1-10 0,0 10 0,-5-7 0,0 7 0,0-10 0,3 0 0,0 0 0,-4 3 0,-7-3 0,-1 2 0,0 2 0,-3-1 0,2 7 0,-7-4 0,0 4 0,2 0 0,0-6 0,0 6 0,-5 0 0,2-8 0,-4 8 0,0 0 0,0 0 0,-1 0 0,3-6 0,1 6 0,4-6 0,-1 6 0,7-10 0,3 3 0,5 0 0,1-2 0,2-5 0,5 8 0,1-2 0,0 0 0,6 4 0,1 4 0,0-7 0,2 7 0,-3-6 0,-5 6 0,3 0 0,3 0 0,-5 0 0,-1 0 0,-3 0 0,-6 7 0,0-7 0,-1 10 0,2-4 0,-5 0 0,2 4 0,-2-4 0,1 3 0,-1-1 0,1-1 0,1-1 0,1-1 0,-1 1 0,-1 0 0,-3-6 0,-4 14 0,-4-8 0,-2-2 0,-9 3 0,-6-1 0,-6 0 0,-7 0 0,-6-6 0,-7 8 0,-10-8 0,-10 10 0,-5-10 0,-11 5 0,-9-5 0,-10 0 0,-17 0 0,20 4 0,-20-4 0,0 0 0,0 0 0,0 0 0,0 0 0,0 0 0,0 0 0,0 0 0,0 0 0,21-8 0,-21 8 0,0 0 0,17 8 0,-17-8 0,0 0 0,0 0 0,0 16 0,0-16 0,0 0 0,0 0 0,0 0 0,7 20 0,-7-20 0,0 0 0,0 0 0,0 0-14,0 0-29,0 0-2,-7-29-3,2 8-3</inkml:trace>
  </inkml:traceGroup>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272.99927" units="1/cm"/>
          <inkml:channelProperty channel="Y" name="resolution" value="2256.68042" units="1/cm"/>
          <inkml:channelProperty channel="F" name="resolution" value="1.7562E-7" units="1/dev"/>
        </inkml:channelProperties>
      </inkml:inkSource>
      <inkml:timestamp xml:id="ts0" timeString="2015-08-11T01:29:36.802"/>
    </inkml:context>
    <inkml:brush xml:id="br0">
      <inkml:brushProperty name="width" value="0.07" units="cm"/>
      <inkml:brushProperty name="height" value="0.07" units="cm"/>
      <inkml:brushProperty name="fitToCurve" value="1"/>
    </inkml:brush>
  </inkml:definitions>
  <inkml:traceGroup>
    <inkml:annotationXML>
      <emma:emma xmlns:emma="http://www.w3.org/2003/04/emma" version="1.0">
        <emma:interpretation id="{28CA67A3-DC57-45F2-9F2C-9D80F3265C94}" emma:medium="tactile" emma:mode="ink">
          <msink:context xmlns:msink="http://schemas.microsoft.com/ink/2010/main" type="writingRegion" rotatedBoundingBox="19917,16691 20603,16691 20603,17945 19917,17945"/>
        </emma:interpretation>
      </emma:emma>
    </inkml:annotationXML>
    <inkml:traceGroup>
      <inkml:annotationXML>
        <emma:emma xmlns:emma="http://www.w3.org/2003/04/emma" version="1.0">
          <emma:interpretation id="{854A4523-17DD-4589-8D67-268496696912}" emma:medium="tactile" emma:mode="ink">
            <msink:context xmlns:msink="http://schemas.microsoft.com/ink/2010/main" type="paragraph" rotatedBoundingBox="19917,16691 20603,16691 20603,17945 19917,17945" alignmentLevel="1"/>
          </emma:interpretation>
        </emma:emma>
      </inkml:annotationXML>
      <inkml:traceGroup>
        <inkml:annotationXML>
          <emma:emma xmlns:emma="http://www.w3.org/2003/04/emma" version="1.0">
            <emma:interpretation id="{713701D5-1A43-4512-8AF5-FA1AAF70A0A5}" emma:medium="tactile" emma:mode="ink">
              <msink:context xmlns:msink="http://schemas.microsoft.com/ink/2010/main" type="line" rotatedBoundingBox="19917,16691 20603,16691 20603,17945 19917,17945"/>
            </emma:interpretation>
          </emma:emma>
        </inkml:annotationXML>
        <inkml:traceGroup>
          <inkml:annotationXML>
            <emma:emma xmlns:emma="http://www.w3.org/2003/04/emma" version="1.0">
              <emma:interpretation id="{9356AFFF-581F-4F6A-AA24-B1DFA50452C4}" emma:medium="tactile" emma:mode="ink">
                <msink:context xmlns:msink="http://schemas.microsoft.com/ink/2010/main" type="inkWord" rotatedBoundingBox="19917,16691 20603,16691 20603,17945 19917,17945"/>
              </emma:interpretation>
              <emma:one-of disjunction-type="recognition" id="oneOf0">
                <emma:interpretation id="interp0" emma:lang="en-US" emma:confidence="0">
                  <emma:literal>2</emma:literal>
                </emma:interpretation>
                <emma:interpretation id="interp1" emma:lang="en-US" emma:confidence="0">
                  <emma:literal>h</emma:literal>
                </emma:interpretation>
                <emma:interpretation id="interp2" emma:lang="en-US" emma:confidence="0">
                  <emma:literal>z</emma:literal>
                </emma:interpretation>
                <emma:interpretation id="interp3" emma:lang="en-US" emma:confidence="0">
                  <emma:literal>b</emma:literal>
                </emma:interpretation>
                <emma:interpretation id="interp4" emma:lang="en-US" emma:confidence="0">
                  <emma:literal>L</emma:literal>
                </emma:interpretation>
              </emma:one-of>
            </emma:emma>
          </inkml:annotationXML>
          <inkml:trace contextRef="#ctx0" brushRef="#br0">1104 7700 146,'8'-24'37,"1"-13"-3,9 5-21,-3-3-3,9 3-2,1 5-3,2 9-3,-4 5-2,1 13 0,-3 7 0,-1 17 0,-2 6 0,-6 16 0,-2 11 0,-10 10 0,0 11 0,-11 11 0,-6 7 0,-4 2 0,-8-9 0,-3-4 0,-3-11 0,3-12 0,-1-19 0,4-12 0,3-17 0,8-14 0,18 0 0,-18-37 0,18 6 0,11 1 0,2 0 0,2 3 0,7 10 0,-1 11 0,0 18 0,2 14 0,-2 10 0,0 17 0,-1-2 0,1 10 0,-4 0 0,4-10 0,1-7 0,4-13 0,1-15 0,6-16 0,8-9 0,3-13 0,3-7 0,0-9 0,1 1 0,-9-13 0,-4 10-21,-18 3-33,-4 5 0,-13 6-2</inkml:trace>
        </inkml:traceGroup>
      </inkml:traceGroup>
    </inkml:traceGroup>
  </inkml:traceGroup>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272.99927" units="1/cm"/>
          <inkml:channelProperty channel="Y" name="resolution" value="2256.68042" units="1/cm"/>
          <inkml:channelProperty channel="F" name="resolution" value="1.7562E-7" units="1/dev"/>
        </inkml:channelProperties>
      </inkml:inkSource>
      <inkml:timestamp xml:id="ts0" timeString="2015-08-11T01:18:18.382"/>
    </inkml:context>
    <inkml:brush xml:id="br0">
      <inkml:brushProperty name="width" value="0.07" units="cm"/>
      <inkml:brushProperty name="height" value="0.07" units="cm"/>
      <inkml:brushProperty name="color" value="#3165BB"/>
      <inkml:brushProperty name="fitToCurve" value="1"/>
    </inkml:brush>
    <inkml:context xml:id="ctx1">
      <inkml:inkSource xml:id="inkSrc2">
        <inkml:traceFormat>
          <inkml:channel name="X" type="integer" max="4095" units="cm"/>
          <inkml:channel name="Y" type="integer" max="4095" units="cm"/>
        </inkml:traceFormat>
        <inkml:channelProperties>
          <inkml:channelProperty channel="X" name="resolution" value="159.96094" units="1/cm"/>
          <inkml:channelProperty channel="Y" name="resolution" value="284.375" units="1/cm"/>
        </inkml:channelProperties>
      </inkml:inkSource>
      <inkml:timestamp xml:id="ts1" timeString="2015-08-11T01:17:38.375"/>
    </inkml:context>
    <inkml:brush xml:id="br1">
      <inkml:brushProperty name="width" value="0.07" units="cm"/>
      <inkml:brushProperty name="height" value="0.07" units="cm"/>
      <inkml:brushProperty name="color" value="#ED1C24"/>
      <inkml:brushProperty name="fitToCurve" value="1"/>
    </inkml:brush>
  </inkml:definitions>
  <inkml:traceGroup>
    <inkml:annotationXML>
      <emma:emma xmlns:emma="http://www.w3.org/2003/04/emma" version="1.0">
        <emma:interpretation id="{5690DA93-ACDC-4838-8E5F-B99EC3DE0238}" emma:medium="tactile" emma:mode="ink">
          <msink:context xmlns:msink="http://schemas.microsoft.com/ink/2010/main" type="writingRegion" rotatedBoundingBox="6192,5932 15115,6039 15081,8901 6158,8794"/>
        </emma:interpretation>
      </emma:emma>
    </inkml:annotationXML>
    <inkml:traceGroup>
      <inkml:annotationXML>
        <emma:emma xmlns:emma="http://www.w3.org/2003/04/emma" version="1.0">
          <emma:interpretation id="{F88D9C70-8AFC-4A2A-BBB4-F2A681437C90}" emma:medium="tactile" emma:mode="ink">
            <msink:context xmlns:msink="http://schemas.microsoft.com/ink/2010/main" type="paragraph" rotatedBoundingBox="6192,5932 15115,6039 15081,8901 6158,8794" alignmentLevel="1"/>
          </emma:interpretation>
        </emma:emma>
      </inkml:annotationXML>
      <inkml:traceGroup>
        <inkml:annotationXML>
          <emma:emma xmlns:emma="http://www.w3.org/2003/04/emma" version="1.0">
            <emma:interpretation id="{13696505-B346-4C46-8FD3-851CC32ED0D7}" emma:medium="tactile" emma:mode="ink">
              <msink:context xmlns:msink="http://schemas.microsoft.com/ink/2010/main" type="line" rotatedBoundingBox="6192,5932 15115,6039 15081,8901 6158,8794"/>
            </emma:interpretation>
          </emma:emma>
        </inkml:annotationXML>
        <inkml:traceGroup>
          <inkml:annotationXML>
            <emma:emma xmlns:emma="http://www.w3.org/2003/04/emma" version="1.0">
              <emma:interpretation id="{D7315AF2-2BD1-4F30-AC67-052A27833FB2}" emma:medium="tactile" emma:mode="ink">
                <msink:context xmlns:msink="http://schemas.microsoft.com/ink/2010/main" type="inkWord" rotatedBoundingBox="6189,6239 8614,6268 8583,8823 6158,8794"/>
              </emma:interpretation>
              <emma:one-of disjunction-type="recognition" id="oneOf0">
                <emma:interpretation id="interp0" emma:lang="en-US" emma:confidence="1">
                  <emma:literal>Toy</emma:literal>
                </emma:interpretation>
                <emma:interpretation id="interp1" emma:lang="en-US" emma:confidence="0">
                  <emma:literal>Troy</emma:literal>
                </emma:interpretation>
                <emma:interpretation id="interp2" emma:lang="en-US" emma:confidence="0">
                  <emma:literal>Toys</emma:literal>
                </emma:interpretation>
                <emma:interpretation id="interp3" emma:lang="en-US" emma:confidence="0">
                  <emma:literal>Tony</emma:literal>
                </emma:interpretation>
                <emma:interpretation id="interp4" emma:lang="en-US" emma:confidence="0">
                  <emma:literal>Topy</emma:literal>
                </emma:interpretation>
              </emma:one-of>
            </emma:emma>
          </inkml:annotationXML>
          <inkml:trace contextRef="#ctx0" brushRef="#br0">-5198-1013 72,'0'0'30,"0"-30"1,0 30-13,0 0-2,0 0-5,0 0-2,-16 0-1,16 0-2,-17 25 2,12-5-2,-2 2 0,-7 2 1,8 7 0,-5 0 0,7 13 0,-4 7-1,-1 15-6,5 20 0,-4 12 0,-1 14 0,4 6 0,-8 3 0,0-2 0,0-12 0,2-9 0,-3-22 0,1-17 0,1-23 0,0-12 0,12-24 0,-17 7 0,17-7 0,-8-29-29,8-1-17,0-7 0,0-4-1,6-7 1</inkml:trace>
          <inkml:trace contextRef="#ctx0" brushRef="#br0" timeOffset="348.2352">-5737-846 157,'-20'-26'43,"13"8"0,7-5-31,12 6-12,9-5 0,14-2 0,15-2 0,20 3 0,8-7 0,14-1 0,2 0 0,11 2 0,-5-1 0,-2 4 0,-19 4 0,-10 3 0,-18 3 0,-12 16 0,-9 0 0,-30 0 0,17 22 0,-17-22-9,-17 24-41,-4-16-3,1 10 1,-2-7-1</inkml:trace>
          <inkml:trace contextRef="#ctx0" brushRef="#br0" timeOffset="860.5725">-4728-282 87,'0'0'35,"-5"-22"0,5 22-11,0 0-10,0 0-3,0 0-2,-21 12-2,13 12 1,-4-1 0,3 17 0,-5 1 1,7 4-9,1 0 0,12 7 0,3-11 0,10 3 0,10-7 0,9-7 0,9-14 0,10-10 0,-1-16 0,3-12 0,-1-11 0,-4-12 0,-10-12 0,-9-2 0,-16-2 0,-19-2 0,-13 9 0,-21 8 0,-15 6 0,-10 12 0,-5 10 0,-7 18 0,10 11 0,2 5 0,21 20-40,13-6-11,25 9 0,12-8-1</inkml:trace>
          <inkml:trace contextRef="#ctx0" brushRef="#br0" timeOffset="1355.9004">-3993-360 129,'0'0'39,"-25"8"0,25-8-26,-21 29-2,13-4-1,8 11 0,0-3-6,16 10-4,-3-7 0,10 4 0,6-10 0,7-6 0,7-5 0,10-9 0,0-17 0,5-4 0,3-18 0,2-2 0,-5-14 0,-3-3 0,-7 1 0,-11 1 0,-10 8 0,-5 3 0,-15 20 0,-7 15 0,-18 22 0,1 24 0,-12 20 0,-4 25 0,-4 29 0,1 23 0,-3 21 0,7 14 0,0 1 0,9-8 0,8-15 0,1-20 0,7-26 0,7-42 0,0-30 0,0-38-5,13-24-46,-13-25 0,15-7-2,-6-13 0</inkml:trace>
        </inkml:traceGroup>
        <inkml:traceGroup>
          <inkml:annotationXML>
            <emma:emma xmlns:emma="http://www.w3.org/2003/04/emma" version="1.0">
              <emma:interpretation id="{3AE933DA-D64E-447D-B0F9-773F63EDBE3C}" emma:medium="tactile" emma:mode="ink">
                <msink:context xmlns:msink="http://schemas.microsoft.com/ink/2010/main" type="inkWord" rotatedBoundingBox="10418,5982 15115,6039 15092,7911 10396,7855">
                  <msink:destinationLink direction="from" ref="{1B3FBFA7-1ECD-4EF8-9E3B-79F46E3B3581}"/>
                  <msink:destinationLink direction="from" ref="{4A80117E-88B3-4B78-AC52-960B3DF7746B}"/>
                </msink:context>
              </emma:interpretation>
              <emma:one-of disjunction-type="recognition" id="oneOf1">
                <emma:interpretation id="interp5" emma:lang="en-US" emma:confidence="0">
                  <emma:literal>model</emma:literal>
                </emma:interpretation>
                <emma:interpretation id="interp6" emma:lang="en-US" emma:confidence="0">
                  <emma:literal>*model</emma:literal>
                </emma:interpretation>
                <emma:interpretation id="interp7" emma:lang="en-US" emma:confidence="0">
                  <emma:literal>mode!</emma:literal>
                </emma:interpretation>
                <emma:interpretation id="interp8" emma:lang="en-US" emma:confidence="0">
                  <emma:literal>mole</emma:literal>
                </emma:interpretation>
                <emma:interpretation id="interp9" emma:lang="en-US" emma:confidence="0">
                  <emma:literal>mode/</emma:literal>
                </emma:interpretation>
              </emma:one-of>
            </emma:emma>
          </inkml:annotationXML>
          <inkml:trace contextRef="#ctx0" brushRef="#br0" timeOffset="2505.6845">-1521-435 125,'0'0'38,"0"0"0,-18 3-15,18 24-12,0-1-2,0 15-3,-6 5-1,6 9-5,0 8 0,0 6 0,0-2 0,0-4 0,0-3 0,0-14 0,0-15 0,0-10 0,0-21 0,23-29 0,-4-10 0,6-16 0,6-10 0,4-9 0,3-9 0,3 0 0,0 7 0,-7 9 0,-4 16 0,-4 11 0,-6 12 0,-20 28 0,26 0 0,-19 37 0,-7 14 0,0 11 0,0 13 0,0 9 0,-7 4 0,0-5 0,1-3 0,6-13 0,-6-20 0,6-10 0,0-37 0,0 0 0,34-15 0,-13-22 0,3-18 0,7-11 0,1-10 0,4-10 0,3 2 0,3 7 0,-6 5 0,-6 17 0,-4 16 0,-3 24 0,-23 15 0,23 40 0,-23 11 0,-9 16 0,-4 19 0,-2 5 0,2 9 0,-3-6 0,7-3 0,-1-18 0,10-4-6,12-32-41,11-10-4,7-27 0,17-15 0</inkml:trace>
          <inkml:trace contextRef="#ctx0" brushRef="#br0" timeOffset="2886.9392">-63-168 140,'-23'36'42,"3"-15"2,10 15-15,-10-3-29,9 14 0,1 2 0,4 6 0,6-2 0,0 0 0,7-9 0,13-6 0,7-11 0,8-25 0,11-12 0,9-17 0,2-20 0,1-6 0,-5-12 0,-6-5 0,-9 5 0,-16 2 0,-22 10 0,-20 6 0,-21 6 0,-15 15 0,-10 5 0,-10 9 0,2 12 0,-2 14 0,20 14 0,1-5-30,25 8-21,13 0-1,17 6-1</inkml:trace>
          <inkml:trace contextRef="#ctx1" brushRef="#br1">0 0,'0'0</inkml:trace>
          <inkml:trace contextRef="#ctx0" brushRef="#br0" timeOffset="3405.2807">756-225 116,'0'0'35,"0"0"1,0 0-15,-17 20-5,17-20-6,0 0-2,-8 20-1,8-20-1,0 29-6,-4-8 0,4 3 0,0 8 0,-6 3 0,6 5 0,7 6 0,4-1 0,3-2 0,10-6 0,5-9 0,7-17 0,7-11 0,5-17 0,4-18 0,1-3 0,-9-16 0,-3-3 0,-11-4 0,-13 0 0,-17 10 0,-10-2 0,-22 6 0,-11 6 0,-8 12 0,-9 3 0,-2 18 0,-2 8 0,17 12 0,2 0-35,16 15-16,9-11-1,20-16 1</inkml:trace>
          <inkml:trace contextRef="#ctx0" brushRef="#br0" timeOffset="3645.4389">1437-1311 208,'0'19'45,"-9"18"-43,-9 32-2,1 30 0,-4 30 0,-3 27 0,1 11 0,0 10 0,4-4 0,2-11 0,2-23 0,15-24-6,0-36-38,4-33-2,-4-46-1,35 0-1</inkml:trace>
          <inkml:trace contextRef="#ctx0" brushRef="#br0" timeOffset="4104.7441">1741-405 188,'0'0'45,"-18"8"-23,18 10-22,-5 4 0,5 8 0,0 5 0,0 3 0,10-5 0,-1 3 0,9-5 0,2-8 0,4-9 0,11-7 0,3-7 0,9-15 0,2-10 0,4-11 0,-8-7 0,4-6 0,-14 0 0,-9-3 0,-10 6 0,-16 5 0,-16 13 0,-10 19 0,-17 13 0,-8 17 0,-1 18 0,-6 18 0,2 14 0,6 17 0,10 4 0,18 5 0,22-7 0,12-10 0,33-1 0,16-35 0,20-20-46,4-41-8,13-19-1,0-28 0</inkml:trace>
          <inkml:trace contextRef="#ctx0" brushRef="#br0" timeOffset="4504.0089">3157-1386 194,'0'-37'44,"9"11"-27,-9 3-17,0 23 0,0 0 0,-6 55 0,-2 13 0,1 26 0,-9 30 0,4 30 0,-3 15 0,3 14 0,-3 0 0,-1-9 0,4-16 0,0-16 0,3-32 0,0-30 0,9-23 0,0-32 0,0-25 0,0-15 0,12-15 0,-6-16-34,6-5-24,-1-11-1,3-6 1</inkml:trace>
        </inkml:traceGroup>
      </inkml:traceGroup>
    </inkml:traceGroup>
  </inkml:traceGroup>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272.99927" units="1/cm"/>
          <inkml:channelProperty channel="Y" name="resolution" value="2256.68042" units="1/cm"/>
          <inkml:channelProperty channel="F" name="resolution" value="1.7562E-7" units="1/dev"/>
        </inkml:channelProperties>
      </inkml:inkSource>
      <inkml:timestamp xml:id="ts0" timeString="2015-08-11T01:18:27.872"/>
    </inkml:context>
    <inkml:brush xml:id="br0">
      <inkml:brushProperty name="width" value="0.07" units="cm"/>
      <inkml:brushProperty name="height" value="0.07" units="cm"/>
      <inkml:brushProperty name="color" value="#3165BB"/>
      <inkml:brushProperty name="fitToCurve" value="1"/>
    </inkml:brush>
  </inkml:definitions>
  <inkml:traceGroup>
    <inkml:annotationXML>
      <emma:emma xmlns:emma="http://www.w3.org/2003/04/emma" version="1.0">
        <emma:interpretation id="{1B3FBFA7-1ECD-4EF8-9E3B-79F46E3B3581}" emma:medium="tactile" emma:mode="ink">
          <msink:context xmlns:msink="http://schemas.microsoft.com/ink/2010/main" type="inkDrawing" rotatedBoundingBox="6146,14197 9781,9636 10259,10016 6624,14578" semanticType="callout" shapeName="Other">
            <msink:sourceLink direction="from" ref="{3AE933DA-D64E-447D-B0F9-773F63EDBE3C}"/>
            <msink:sourceLink direction="to" ref="{F38B7863-982E-403D-81C6-02FFA6CFE060}"/>
          </msink:context>
        </emma:interpretation>
      </emma:emma>
    </inkml:annotationXML>
    <inkml:trace contextRef="#ctx0" brushRef="#br0">3627-18 37,'0'0'26,"-17"0"-1,17 0-5,0 0-3,0 0 0,0 0-2,0 0-1,0 0-2,0 0 0,-19 0-1,19 0-1,0 0-1,0 0-2,-20 16-1,20-16-1,-14 18-1,14-18 0,-21 29 0,6-8-4,0 2 0,-5 8 0,-3 0 0,-4 10 0,-7 1 0,-1 9 0,-3-1 0,-4 0 0,-7 5 0,-1 1 0,-4 0 0,-3 4 0,-2-3 0,0 8 0,-3 2 0,1 0 0,2 1 0,-2 1 0,6 0 0,-6-1 0,7-1 0,-1-1 0,-1 1 0,-3-5 0,1 6 0,0-3 0,-1 5 0,-2-4 0,4 2 0,-1 1 0,2 4 0,3-6 0,5-4 0,0 3 0,5-5 0,2 3 0,-1-3 0,4 2 0,-5-4 0,1 2 0,1-1 0,-2 5 0,1-2 0,-1-3 0,2-1 0,3 1 0,-3-1 0,0-7 0,3-4 0,2-4 0,-4-6 0,2-1 0,3 0 0,-3-7 0,7 3 0,-3 0 0,4-2 0,1 1 0,2-1 0,4 2 0,-5 1 0,6 4 0,0-1 0,1 5 0,0 4 0,0-2 0,-1 3 0,1-1 0,0-3 0,0-2 0,-1 1 0,1-9 0,0 3 0,0-5 0,-1-4 0,3 4 0,-1 1 0,3-3 0,-1 0 0,1-3 0,-1 0 0,1-9 0,4 3 0,13-20 0,-23 17 0,23-17 0,-20 0 0,20 0 0,0 0 0,-15 0 0,15 0 0,0 0 0,-21 9 0,21-9 0,0 0 0,-22 28 0,22-28 0,-19 17 0,19-17 0,0 0 0,-23 21 0,23-21 0,-12 18 0,12-18 0,-9 21 0,9-21 0,-8 28 0,8-28 0,-14 25 0,14-25 0,-13 21 0,13-21 0,0 0 0,-20 22 0,20-22 0,0 0 0,0 0 0,-17 8 0,17-8 0,0 0 0,0 0 0,0 0 0,0 0 0,0 0 0,0 0 0,0 0 0,0 0 0,0 0 0,-14-15 0,14 15 0,0 0 0,0 0 0,0 0 0,0-22 0,0 22 0,0 0 0,0 0 0,0 0 0,0 0 0,0 0 0,-13-15 0,13 15 0,0-18 0,0 18 0,0-20 0,0-1 0,0 21 0,6-30 0,-6 30 0,0-31 0,7 9 0,-7 0 0,0-2 0,0-4 0,0-2 0,0-3 0,0-4 0,-12 7 0,6 0 0,6 1 0,-10 5 0,1 9 0,9 15 0,-17-13 0,17 13 0,-17 7 0,17-7 0,-18 24 0,18-24 0,-15 27 0,15-27 0,-9 23 0,9-23 0,0 0 0,-13 16 0,13-16 0,0 0 0,0 0 0,0 0 0,0 0 0,20 0 0,-20 0 0,0 0 0,0 0 0,0 0 0,0 0 0,9 22 0,-9-22 0,0 22 0,0-22 0,0 29 0,0-6 0,0 0 0,0-1 0,0 9 0,0 0 0,-6 4 0,6 4 0,-3-2 0,3 8 0,0-7 0,-7 6 0,7-6 0,0-5 0,-10-4 0,10-9 0,0-20 0,0 18 0,0-18 0,0 0 0,17-31 0,-9 15 0,5-6 0,1 4 0,7 3 0,2-1 0,4 4 0,2-2 0,6-3 0,3 3 0,5-14 0,4 2 0,-5-10 0,4-1 0,1 0 0,-4 5 0,-2 2 0,-13 7 0,-5 8 0,-3 3 0,-20 12 0,17 6 0,-17-6 0,0 21 0,0-21 0,0 0 0,0 0 0,0 0 0,33-21-54,-15-16-4,13 5 1,2-11-3</inkml:trace>
  </inkml:traceGroup>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272.99927" units="1/cm"/>
          <inkml:channelProperty channel="Y" name="resolution" value="2256.68042" units="1/cm"/>
          <inkml:channelProperty channel="F" name="resolution" value="1.7562E-7" units="1/dev"/>
        </inkml:channelProperties>
      </inkml:inkSource>
      <inkml:timestamp xml:id="ts0" timeString="2015-08-11T01:18:31.471"/>
    </inkml:context>
    <inkml:brush xml:id="br0">
      <inkml:brushProperty name="width" value="0.07" units="cm"/>
      <inkml:brushProperty name="height" value="0.07" units="cm"/>
      <inkml:brushProperty name="color" value="#3165BB"/>
      <inkml:brushProperty name="fitToCurve" value="1"/>
    </inkml:brush>
  </inkml:definitions>
  <inkml:traceGroup>
    <inkml:annotationXML>
      <emma:emma xmlns:emma="http://www.w3.org/2003/04/emma" version="1.0">
        <emma:interpretation id="{42D0F6F0-6306-4AE6-AAF8-5F3AEB850486}" emma:medium="tactile" emma:mode="ink">
          <msink:context xmlns:msink="http://schemas.microsoft.com/ink/2010/main" type="writingRegion" rotatedBoundingBox="2966,15613 13198,15602 13201,18423 2969,18434"/>
        </emma:interpretation>
      </emma:emma>
    </inkml:annotationXML>
    <inkml:traceGroup>
      <inkml:annotationXML>
        <emma:emma xmlns:emma="http://www.w3.org/2003/04/emma" version="1.0">
          <emma:interpretation id="{1DD33A83-F8EE-4FA6-B673-B0270271BE35}" emma:medium="tactile" emma:mode="ink">
            <msink:context xmlns:msink="http://schemas.microsoft.com/ink/2010/main" type="paragraph" rotatedBoundingBox="2966,15613 13198,15602 13201,18423 2969,18434" alignmentLevel="1"/>
          </emma:interpretation>
        </emma:emma>
      </inkml:annotationXML>
      <inkml:traceGroup>
        <inkml:annotationXML>
          <emma:emma xmlns:emma="http://www.w3.org/2003/04/emma" version="1.0">
            <emma:interpretation id="{5DB97CF8-3E0A-4877-A8C2-CD862FE541CB}" emma:medium="tactile" emma:mode="ink">
              <msink:context xmlns:msink="http://schemas.microsoft.com/ink/2010/main" type="line" rotatedBoundingBox="2966,15613 13198,15602 13201,18423 2969,18434"/>
            </emma:interpretation>
          </emma:emma>
        </inkml:annotationXML>
        <inkml:traceGroup>
          <inkml:annotationXML>
            <emma:emma xmlns:emma="http://www.w3.org/2003/04/emma" version="1.0">
              <emma:interpretation id="{F38B7863-982E-403D-81C6-02FFA6CFE060}" emma:medium="tactile" emma:mode="ink">
                <msink:context xmlns:msink="http://schemas.microsoft.com/ink/2010/main" type="inkWord" rotatedBoundingBox="2966,15613 8095,15608 8098,18429 2969,18434">
                  <msink:destinationLink direction="to" ref="{1B3FBFA7-1ECD-4EF8-9E3B-79F46E3B3581}"/>
                </msink:context>
              </emma:interpretation>
              <emma:one-of disjunction-type="recognition" id="oneOf0">
                <emma:interpretation id="interp0" emma:lang="en-US" emma:confidence="0">
                  <emma:literal>gravity</emma:literal>
                </emma:interpretation>
                <emma:interpretation id="interp1" emma:lang="en-US" emma:confidence="0">
                  <emma:literal>ogravity</emma:literal>
                </emma:interpretation>
                <emma:interpretation id="interp2" emma:lang="en-US" emma:confidence="0">
                  <emma:literal>ogrdvity</emma:literal>
                </emma:interpretation>
                <emma:interpretation id="interp3" emma:lang="en-US" emma:confidence="0">
                  <emma:literal>'gravity</emma:literal>
                </emma:interpretation>
                <emma:interpretation id="interp4" emma:lang="en-US" emma:confidence="0">
                  <emma:literal>gravitas</emma:literal>
                </emma:interpretation>
              </emma:one-of>
            </emma:emma>
          </inkml:annotationXML>
          <inkml:trace contextRef="#ctx0" brushRef="#br0">60 99 74,'0'0'32,"-23"31"1,23-31-15,-12 29-1,3-7-1,9 9 0,-14 0-1,14 7-1,-6 1-2,12 3-4,2-4-8,6 5 0,2-13 0,10-12 0,4-10 0,5-11 0,6-20 0,2-7 0,-7-16 0,1-14 0,-4 3 0,-5-3 0,-12-3 0,-4 14 0,-12 4 0,-19 14 0,-3 9 0,-8 12 0,-5 10 0,-6 10 0,0 13 0,5 7 0,5 0 0,5-2 0,19 4 0,-1-11-17,20-5-26,-12-16 3,38 0 9,-18-21 11,9 4 9,-6-8 8,-2-3 11,0 12 17,-21 16 13,26-20-3,-26 20-7,15 27-8,-15 4-9,15 28-11,-2 17 0,3 30 0,10 23 0,3 27 0,6 10 0,1 12 0,1-4 0,-4-9 0,-4-22 0,-12-24 0,-5-32 0,-12-27 0,-11-30 0,-5-24 0,-7-18 0,-6-23 0,-6-10 0,-7-22 0,-1-7 0,2-10 0,3-5 0,6-9 0,9 9 0,10 4 0,13 10 0,0 10 0,21 12 0,5 15 0,3 7 0,1 10 0,5 11 0,-2-10 0,10 13 0,-13-9-41,4 2-10,-6-9-1,-2-3-1</inkml:trace>
          <inkml:trace contextRef="#ctx0" brushRef="#br0" timeOffset="511.3369">909 39 149,'0'0'44,"-8"-31"-1,8 31-26,0-22-15,0 22-2,0 0 0,0 18 0,3 5 0,-3 13 0,0 0 0,11 17 0,-11 1 0,8 14 0,-1 5 0,1 4 0,1-2 0,3-1 0,-3-13 0,3-8 0,-3-15 0,4-19 0,-13-19 0,19-31 0,-8-19 0,3-16 0,4-11 0,-8-13 0,9-9 0,-3-2 0,4 7 0,-5 4 0,1 15 0,2 14 0,-5 16 0,4 18 0,-17 27 0,34-4 0,-34 4 0,34 35 0,-18-8 0,-3-7 0,12 4 0,-25-24-40,19 12-12,-19-12-2,0 0-1</inkml:trace>
          <inkml:trace contextRef="#ctx0" brushRef="#br0" timeOffset="1539.0185">1779-258 123,'0'-25'42,"0"25"0,9-38-21,3 17-2,-4-2-11,-8 23-8,21-23 0,-21 23 0,23 6 0,-23-6 0,23 39 0,-11-1 0,-4 9 0,4 10 0,-5 5 0,1 10 0,6-3 0,-1 6 0,-1 0 0,7-1 0,0-6 0,-2-6 0,1-4 0,-1-13 0,-5-8 0,2-13 0,-14-24 0,15 0 0,-7-21 0,-2-11 0,-6-5 0,7-8 0,-7 0 0,-6-2 0,-3 3 0,-12 5 0,-5 3 0,-4 14 0,-10 7 0,-1 8 0,-3 7 0,0 15 0,0 14 0,3 9 0,6 7 0,6 14 0,6 3 0,10 3 0,13-4 0,15-8 0,12-8 0,10-15 0,17-6 0,-2-33-4,12 2-49,-8-23-1,6 7-2,-12-13 0</inkml:trace>
          <inkml:trace contextRef="#ctx0" brushRef="#br0" timeOffset="2186.5442">2523-125 95,'0'-16'41,"0"0"0,0 16-12,-12-16-4,12 16-6,0 0-14,0 0-5,0 0 0,0 0 0,0 0 0,0 0 0,-6 22 0,6-22 0,11 34 0,-11 3 0,9 2 0,-3 18 0,3 11 0,-1 15 0,4 6 0,3 11 0,5-1 0,2-7 0,0-7 0,4-11 0,-4-13 0,6-16 0,-7-22 0,0-8 0,0-23 0,-4-14 0,3-15 0,1-21 0,0-11 0,2-14 0,0-6 0,7-11 0,-8 3 0,-7 9 0,2 10 0,-5 16 0,-2 13 0,-1 18 0,-9 11 0,0 20 0,0 0 0,0 0 0,0 41 0,0-41-35,3 20-18,-3-20-1,26 0 1</inkml:trace>
          <inkml:trace contextRef="#ctx0" brushRef="#br0" timeOffset="2496.7485">3319 90 164,'0'0'46,"11"22"-1,-11-22-45,9 33 0,-9-11 0,6 7 0,-6 2 0,0 5 0,0 4 0,0-2 0,-8-1 0,8-1 0,-7-3 0,7-1 0,0-8 0,0-7 0,0-17 0,0 0 0,30-6 0,-22-19-22,5-11-31,0-18 0,2 1-2</inkml:trace>
          <inkml:trace contextRef="#ctx0" brushRef="#br0" timeOffset="2643.8424">3331-740 190,'-7'-25'48,"7"25"-31,0 0-17,0 0 0,0 16 0,-12 6-13,12 3-36,-10-5-3,10 9-2,0-29-1</inkml:trace>
          <inkml:trace contextRef="#ctx0" brushRef="#br0" timeOffset="3491.4046">3899-361 148,'-29'-27'45,"2"4"0,27 23-28,-17 0-17,26 22 0,8 0 0,14 3 0,0 3 0,10 2 0,7-8 0,2-1 0,6 1 0,-11-13-16,7 2-33,-6-11-3,2 17 0,-5-8-2</inkml:trace>
          <inkml:trace contextRef="#ctx0" brushRef="#br0" timeOffset="3291.2718">4201-1035 121,'0'0'41,"-16"-15"-1,16 15-17,-18 22-11,5 9-2,6 15-2,-2 6-8,1 28 0,-3 14 0,11 29 0,-7 14 0,7 14 0,0 1 0,7 5 0,0-9 0,0-17 0,1-21 0,-2-32 0,0-26 0,0-25 0,-6-27 0,8-21 0,-2-15-17,-6-20-28,7-4-1,-14-21-2,7 4 2</inkml:trace>
          <inkml:trace contextRef="#ctx0" brushRef="#br0" timeOffset="3995.7402">4516-248 201,'0'0'47,"-29"-28"-40,29 28-7,0 0 0,-9 35 0,12-2 0,11 11 0,-2 9 0,4 6 0,6 1 0,4-5 0,2-10 0,7-8 0,2-14 0,4-10 0,1-13 0,2-22 0,3-1 0,-4-14 0,-1-10 0,-10-3 0,0-3 0,-10 8 0,-1 2 0,-12 10 0,-2 15 0,-7 18 0,0 0 0,-7 57 0,-1 4 0,2 21 0,-3 29 0,2 17 0,-3 22 0,10 2 0,-4 5 0,4-8 0,0-15 0,4-17 0,-4-23 0,10-26 0,0-24 0,-10-44 0,26 9 0,-12-32-35,7-7-21,-7-20-1,11-5-1</inkml:trace>
        </inkml:traceGroup>
        <inkml:traceGroup>
          <inkml:annotationXML>
            <emma:emma xmlns:emma="http://www.w3.org/2003/04/emma" version="1.0">
              <emma:interpretation id="{6DE5120D-85EC-4DC5-9DD1-F5418FB86713}" emma:medium="tactile" emma:mode="ink">
                <msink:context xmlns:msink="http://schemas.microsoft.com/ink/2010/main" type="inkWord" rotatedBoundingBox="9365,16316 13198,16312 13200,17628 9367,17632">
                  <msink:destinationLink direction="to" ref="{4A80117E-88B3-4B78-AC52-960B3DF7746B}"/>
                </msink:context>
              </emma:interpretation>
              <emma:one-of disjunction-type="recognition" id="oneOf1">
                <emma:interpretation id="interp5" emma:lang="en-US" emma:confidence="0.5">
                  <emma:literal>waves</emma:literal>
                </emma:interpretation>
                <emma:interpretation id="interp6" emma:lang="en-US" emma:confidence="0">
                  <emma:literal>Waves</emma:literal>
                </emma:interpretation>
                <emma:interpretation id="interp7" emma:lang="en-US" emma:confidence="0">
                  <emma:literal>waives</emma:literal>
                </emma:interpretation>
                <emma:interpretation id="interp8" emma:lang="en-US" emma:confidence="0">
                  <emma:literal>Waives</emma:literal>
                </emma:interpretation>
                <emma:interpretation id="interp9" emma:lang="en-US" emma:confidence="0">
                  <emma:literal>wave</emma:literal>
                </emma:interpretation>
              </emma:one-of>
            </emma:emma>
          </inkml:annotationXML>
          <inkml:trace contextRef="#ctx0" brushRef="#br0" timeOffset="5168.5254">6408-89 110,'0'-31'36,"0"-3"-1,0 10-6,0 1-16,0 23-1,0-20-2,0 20-3,0 0-4,-14 39-3,14-5 0,0 16 0,0 7 0,10 17 0,2 13 0,9 5 0,3-1 0,7-3 0,-1-6 0,3-14 0,2-15 0,-1-21 0,1-20 0,-6-24 0,-1-12 0,0-13 0,-5-14 0,-1-4 0,-3-4 0,-4 5 0,-6 2 0,-3 13 0,-6 5 0,0 16 0,0 18 0,0 0 0,-14 17 0,14 13 0,0 14 0,0 17 0,0 6 0,12 7 0,4-5 0,0-2 0,6-9 0,2-17 0,5-21 0,3-20 0,6-31 0,-5-20 0,6-21 0,4-11 0,-5-17 0,0-4 0,-8-1 0,-10-1 0,-12 3 0,-8 11 0,-16 10 0,-11 13 0,0 17 0,-4 15 0,1 30 0,6 7 0,16 29 0,2 3-43,18 19-9,5-4-1,18 4-2</inkml:trace>
          <inkml:trace contextRef="#ctx0" brushRef="#br0" timeOffset="5870.0015">7770-73 187,'-10'-38'42,"10"14"-16,0-3-26,0 11 0,0 16 0,21 0 0,-21 0 0,26 37 0,-12-6 0,4 19 0,-2 6 0,1 17 0,-3 4 0,0 14 0,-1 4 0,-4 9 0,2-6 0,-11-7 0,8-14 0,-8-6 0,7-20 0,-7-18 0,0-33 0,0 0 0,0 0 0,0-33 0,0-8 0,-6-10 0,-3-4 0,-9-6 0,1 4 0,-4 2 0,-7 10 0,3 10 0,0 11 0,1 15 0,1 9 0,3 23 0,2 0 0,0 13 0,7 11 0,-2 6 0,7 0 0,6 11 0,7-8 0,10-2 0,10-6 0,8-9 0,9-10 0,8-15 0,0-9 0,-2-12 0,9 7 0,-20-25 0,-1 1-43,-16-5-10,-3-1-2,-19-6 1</inkml:trace>
          <inkml:trace contextRef="#ctx0" brushRef="#br0" timeOffset="6684.5458">8445 63 141,'-6'-17'40,"-3"-7"1,9 24-23,-14-20-3,14 20-15,0 0 0,0 0 0,-11 24 0,11-4 0,0 5 0,6 10 0,-6 5 0,12 17 0,-5 3 0,6 17 0,-2 3 0,4 4 0,3 0 0,4 5 0,-1-15 0,2-6 0,-2-8 0,-1-20 0,-4-11 0,2-6 0,-18-23 0,29 0 0,-16-24 0,-3-5 0,2-16 0,-1-9 0,1-14 0,0-12 0,-1-4 0,1-7 0,0-6 0,2-2 0,-5 4 0,3 5 0,-7 12 0,1 6 0,0 17 0,-6 10 0,6 14 0,-6 13 0,0 18 0,0 0 0,9 27 0,-9-1-41,12 15-13,-6-9 1,8 12 0</inkml:trace>
          <inkml:trace contextRef="#ctx0" brushRef="#br0" timeOffset="7152.8524">9052 203 174,'-13'30'45,"13"-30"-9,0 30-36,0-8 0,4 2 0,7-1 0,8 0 0,3-5 0,7-7 0,2-11 0,9 0 0,1-22 0,3-8 0,0-8 0,-3-7 0,0-14 0,-11 5 0,-7-11 0,-8 10 0,-7 2 0,-13 12 0,-8 9 0,-12 17 0,-6 23 0,-10 19 0,-5 20 0,-6 18 0,2 27 0,5 14 0,8 14 0,7-1 0,13 0 0,17-4 0,17-17 0,18-23 0,26-23 0,-2-36-26,17-16-27,0-40-3,6-18 0</inkml:trace>
          <inkml:trace contextRef="#ctx0" brushRef="#br0" timeOffset="7579.1357">10091-247 202,'-17'-14'48,"-12"1"-43,-1 13-5,-5 7 0,0 8 0,-1 6 0,-4 3 0,5 10 0,3-2 0,2 11 0,12-2 0,4 9 0,14-4 0,6 5 0,11 5 0,10 3 0,10-7 0,10 7 0,9 3 0,-1 3 0,5-2 0,-5 2 0,-8-10 0,-7 3 0,-11-5 0,-17-7 0,-12-15 0,-17-4 0,-7-17 0,-13-4 0,-5-6 0,-7-7 0,-1-7 0,0 2 0,3 0 0,9-2 0,3 4 0,15 10 0,20 0 0,-15-15-42,15-7-15,20 2-2,1-11 0</inkml:trace>
        </inkml:traceGroup>
      </inkml:traceGroup>
    </inkml:traceGroup>
  </inkml:traceGroup>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272.99927" units="1/cm"/>
          <inkml:channelProperty channel="Y" name="resolution" value="2256.68042" units="1/cm"/>
          <inkml:channelProperty channel="F" name="resolution" value="1.7562E-7" units="1/dev"/>
        </inkml:channelProperties>
      </inkml:inkSource>
      <inkml:timestamp xml:id="ts0" timeString="2015-08-11T01:18:53.471"/>
    </inkml:context>
    <inkml:brush xml:id="br0">
      <inkml:brushProperty name="width" value="0.07" units="cm"/>
      <inkml:brushProperty name="height" value="0.07" units="cm"/>
      <inkml:brushProperty name="color" value="#3165BB"/>
      <inkml:brushProperty name="fitToCurve" value="1"/>
    </inkml:brush>
  </inkml:definitions>
  <inkml:traceGroup>
    <inkml:annotationXML>
      <emma:emma xmlns:emma="http://www.w3.org/2003/04/emma" version="1.0">
        <emma:interpretation id="{4A80117E-88B3-4B78-AC52-960B3DF7746B}" emma:medium="tactile" emma:mode="ink">
          <msink:context xmlns:msink="http://schemas.microsoft.com/ink/2010/main" type="inkDrawing" rotatedBoundingBox="14947,9275 17620,13678 17187,13940 14514,9537" semanticType="callout" shapeName="Other">
            <msink:sourceLink direction="from" ref="{3AE933DA-D64E-447D-B0F9-773F63EDBE3C}"/>
            <msink:sourceLink direction="to" ref="{6DE5120D-85EC-4DC5-9DD1-F5418FB86713}"/>
          </msink:context>
        </emma:interpretation>
      </emma:emma>
    </inkml:annotationXML>
    <inkml:trace contextRef="#ctx0" brushRef="#br0">62 121 61,'-6'-16'34,"0"-5"1,6 3-6,-9-4-3,9 22-2,-14-23-4,14 23-3,0 0-8,-17-21-9,17 21 0,0 0 0,0 0 0,0 0 0,0 0 0,0 0 0,-18 17 0,18-17 0,0 30 0,11-11 0,-7 5 0,8-4 0,2 5 0,3 3 0,4-2 0,5 7 0,3-3 0,1 7 0,8-1 0,2 3 0,1-4 0,0 7 0,3-4 0,-3 0 0,0 1 0,-2-3 0,-2 2 0,2 0 0,-4-1 0,1 0 0,-1 3 0,2-3 0,-1-1 0,-2 4 0,-4 2 0,-1-2 0,1 8 0,-1 7 0,-5-1 0,5 4 0,-1-2 0,2 8 0,2-5 0,0 4 0,6-4 0,-2 1 0,-1-6 0,2 7 0,-2-6 0,-4 2 0,3 1 0,1-5 0,-8 7 0,0-6 0,4 5 0,-2-4 0,3 5 0,-4-2 0,1-4 0,0 6 0,3-7 0,0 7 0,-8 1 0,2-8 0,-3 5 0,3-6 0,-5-1 0,2-10 0,-4 4 0,3-9 0,-1 1 0,0 0 0,0-1 0,1 2 0,-1 2 0,0-2 0,1 0 0,-4-1 0,2 1 0,-2-3 0,0-4 0,-1 0 0,-1 1 0,3-5 0,-1 4 0,2-1 0,-4 0 0,10-1 0,-9 2 0,3-4 0,-2-1 0,-3 4 0,-4-3 0,1-1 0,1-5 0,1 1 0,0 2 0,-5-3 0,6-4 0,-15-17 0,32 36 0,-18-20 0,-14-16 0,22 29 0,-22-29 0,25 33 0,-25-33 0,25 36 0,-15-17 0,-10-19 0,21 27 0,-21-27 0,17 29 0,-17-29 0,16 24 0,-16-24 0,12 20 0,-12-20 0,14 31 0,-14-31 0,15 36 0,-7-15 0,2-1 0,1-2 0,0 0 0,-11-18 0,16 34 0,-16-34 0,14 26 0,-14-26 0,9 22 0,-9-22 0,9 29 0,-9-29 0,19 23 0,-19-23 0,15 24 0,-15-24 0,15 28 0,-15-28 0,14 15 0,-14-15 0,0 0 0,0 0 0,0 0 0,0 0 0,0 0 0,0 0 0,13 16 0,-13-16 0,0 0 0,0 0 0,0 0 0,0 0 0,0 0 0,0 0 0,0 0 0,0 0 0,0 0 0,0 0 0,0 0 0,0 0 0,0 0 0,0 0 0,0 0 0,0 0 0,0 0 0,0 0 0,0 0 0,0 0 0,-16 0 0,16 0 0,0 0 0,0 0 0,-11-23 0,11 23 0,0 0 0,-14-20 0,14 20 0,-9-22 0,9 22 0,-15-27 0,15 27 0,-14-29 0,14 29 0,-25-30 0,9 14 0,16 16 0,-33-31 0,16 13 0,-4 3 0,-5-1 0,2-8 0,-4 1 0,3 2 0,0-9 0,3 8 0,3 6 0,4-6 0,15 22 0,-20-20 0,20 20 0,0 0 0,0 0 0,0 0 0,0 26 0,0-26 0,13 32 0,-1-10 0,0 8 0,6-5 0,5 7 0,3 0 0,1 4 0,-3 2 0,4-6 0,-4-1 0,0-1 0,-1-8 0,-3-6 0,-3-1 0,-17-15 0,33 6 0,-33-6 0,29-21 0,-16 5 0,3-2 0,-4-10 0,1-3 0,1-2 0,-5-9 0,0-2 0,3 0 0,-5-3 0,0 2 0,-1 0 0,-6 2 0,0 6 0,5 7 0,-5 7 0,0 2 0,0 21 0,0 0 0,0 0 0,0 0 0,0 0 0,0 0 0,0 0 0,6 27 0,-6-27 0,0 0 0,0 16 0,0-16 0,0 0-15,0 0-41,0 0-1,0 0-1,0 0 1</inkml:trace>
  </inkml:traceGroup>
</inkml:ink>
</file>

<file path=ppt/ink/ink7.xml><?xml version="1.0" encoding="utf-8"?>
<inkml:ink xmlns:inkml="http://www.w3.org/2003/InkML">
  <inkml:definitions>
    <inkml:context xml:id="ctx0">
      <inkml:inkSource xml:id="inkSrc0">
        <inkml:traceFormat>
          <inkml:channel name="X" type="integer" max="4095" units="cm"/>
          <inkml:channel name="Y" type="integer" max="4095" units="cm"/>
        </inkml:traceFormat>
        <inkml:channelProperties>
          <inkml:channelProperty channel="X" name="resolution" value="159.96094" units="1/cm"/>
          <inkml:channelProperty channel="Y" name="resolution" value="284.375" units="1/cm"/>
        </inkml:channelProperties>
      </inkml:inkSource>
      <inkml:timestamp xml:id="ts0" timeString="2015-08-11T01:18:10.519"/>
    </inkml:context>
    <inkml:brush xml:id="br0">
      <inkml:brushProperty name="width" value="0.07" units="cm"/>
      <inkml:brushProperty name="height" value="0.07" units="cm"/>
      <inkml:brushProperty name="color" value="#ED1C24"/>
      <inkml:brushProperty name="fitToCurve" value="1"/>
    </inkml:brush>
  </inkml:definitions>
  <inkml:traceGroup>
    <inkml:annotationXML>
      <emma:emma xmlns:emma="http://www.w3.org/2003/04/emma" version="1.0">
        <emma:interpretation id="{D7F0BF3C-74FF-4BC3-AB85-A67AFAFE7318}" emma:medium="tactile" emma:mode="ink">
          <msink:context xmlns:msink="http://schemas.microsoft.com/ink/2010/main" type="inkDrawing" rotatedBoundingBox="30481,8734 30496,8734 30496,8749 30481,8749" shapeName="Other"/>
        </emma:interpretation>
      </emma:emma>
    </inkml:annotationXML>
    <inkml:trace contextRef="#ctx0" brushRef="#br0">0 0,'0'0,"0"0,0 0,0 0,0 0,0 0,0 0,0 0,0 0</inkml:trace>
  </inkml:traceGroup>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272.99927" units="1/cm"/>
          <inkml:channelProperty channel="Y" name="resolution" value="2256.68042" units="1/cm"/>
          <inkml:channelProperty channel="F" name="resolution" value="1.7562E-7" units="1/dev"/>
        </inkml:channelProperties>
      </inkml:inkSource>
      <inkml:timestamp xml:id="ts0" timeString="2015-08-11T01:24:35.567"/>
    </inkml:context>
    <inkml:brush xml:id="br0">
      <inkml:brushProperty name="width" value="0.07" units="cm"/>
      <inkml:brushProperty name="height" value="0.07" units="cm"/>
      <inkml:brushProperty name="color" value="#3165BB"/>
      <inkml:brushProperty name="fitToCurve" value="1"/>
    </inkml:brush>
  </inkml:definitions>
  <inkml:traceGroup>
    <inkml:annotationXML>
      <emma:emma xmlns:emma="http://www.w3.org/2003/04/emma" version="1.0">
        <emma:interpretation id="{3BE1CFCA-38A9-491A-B453-42462D807EB5}" emma:medium="tactile" emma:mode="ink">
          <msink:context xmlns:msink="http://schemas.microsoft.com/ink/2010/main" type="writingRegion" rotatedBoundingBox="16311,15917 23866,15957 23841,20743 16286,20703"/>
        </emma:interpretation>
      </emma:emma>
    </inkml:annotationXML>
    <inkml:traceGroup>
      <inkml:annotationXML>
        <emma:emma xmlns:emma="http://www.w3.org/2003/04/emma" version="1.0">
          <emma:interpretation id="{66003DD8-3941-46AD-9071-3F21614F737E}" emma:medium="tactile" emma:mode="ink">
            <msink:context xmlns:msink="http://schemas.microsoft.com/ink/2010/main" type="paragraph" rotatedBoundingBox="16503,15918 23866,15957 23857,17756 16493,17717" alignmentLevel="1"/>
          </emma:interpretation>
        </emma:emma>
      </inkml:annotationXML>
      <inkml:traceGroup>
        <inkml:annotationXML>
          <emma:emma xmlns:emma="http://www.w3.org/2003/04/emma" version="1.0">
            <emma:interpretation id="{2166A60A-9997-4B75-97B2-2AD61011DD61}" emma:medium="tactile" emma:mode="ink">
              <msink:context xmlns:msink="http://schemas.microsoft.com/ink/2010/main" type="line" rotatedBoundingBox="16503,15918 23866,15957 23857,17756 16493,17717"/>
            </emma:interpretation>
          </emma:emma>
        </inkml:annotationXML>
        <inkml:traceGroup>
          <inkml:annotationXML>
            <emma:emma xmlns:emma="http://www.w3.org/2003/04/emma" version="1.0">
              <emma:interpretation id="{622EA036-5140-4EDF-A515-5745FA4AE4D3}" emma:medium="tactile" emma:mode="ink">
                <msink:context xmlns:msink="http://schemas.microsoft.com/ink/2010/main" type="inkWord" rotatedBoundingBox="16502,16039 19892,16057 19883,17735 16493,17717"/>
              </emma:interpretation>
              <emma:one-of disjunction-type="recognition" id="oneOf0">
                <emma:interpretation id="interp0" emma:lang="en-US" emma:confidence="1">
                  <emma:literal>Black</emma:literal>
                </emma:interpretation>
                <emma:interpretation id="interp1" emma:lang="en-US" emma:confidence="0">
                  <emma:literal>Blazek</emma:literal>
                </emma:interpretation>
                <emma:interpretation id="interp2" emma:lang="en-US" emma:confidence="0">
                  <emma:literal>Back</emma:literal>
                </emma:interpretation>
                <emma:interpretation id="interp3" emma:lang="en-US" emma:confidence="0">
                  <emma:literal>Blacks</emma:literal>
                </emma:interpretation>
                <emma:interpretation id="interp4" emma:lang="en-US" emma:confidence="0">
                  <emma:literal>Blank</emma:literal>
                </emma:interpretation>
              </emma:one-of>
            </emma:emma>
          </inkml:annotationXML>
          <inkml:trace contextRef="#ctx0" brushRef="#br0">1283 758 140,'0'0'37,"6"-23"0,-6 23-24,0 0-2,28-20-3,-28 20 1,24 14-9,-24-14 0,27 44 0,-12-15 0,2 8 0,-6 1 0,2 8 0,-2-1 0,-2 0 0,-3-2 0,0-6 0,-6-5 0,5-7 0,-5-4 0,0-21 0,0 15 0,0-15 0,-14-20 0,10 2 0,-9-11 0,1-1 0,-1 1 0,-3-6 0,1 8 0,0 5 0,-5 6 0,-2 1 0,0 15 0,-1 0 0,-2 23 0,2 1 0,-4 13 0,1 6 0,3 9 0,6 8 0,4 0 0,7-4 0,6-4 0,13-7 0,4-5 0,12-13 0,6-4 0,3-16 0,1-7 0,2 0 0,6-14 0,-9-10-12,-1 2-40,-9-9-2,1 2 0</inkml:trace>
          <inkml:trace contextRef="#ctx0" brushRef="#br0" timeOffset="495.3305">2073 966 164,'0'0'42,"17"-36"-1,-5 15-33,-5-1-8,7 1 0,-6-3 0,2 1 0,-4-1 0,2 2 0,-8 1 0,0 21 0,-8-31 0,8 31 0,-32-7 0,8 14 0,-2 8 0,-6 9 0,0 11 0,-1 9 0,3 18 0,4 11 0,6 3 0,9 10 0,4-5 0,11-6 0,10-15 0,12-16 0,12-22 0,7-38 0,15-10 0,-3-27-18,6-4-35,-12-13-2,4-1 0</inkml:trace>
          <inkml:trace contextRef="#ctx0" brushRef="#br0" timeOffset="60516.5304">2712 1303 104,'0'0'31,"0"0"1,0 0-11,-6-20-4,6 20-4,8-29-2,-1 5-1,-1-13 0,8 4-4,4-16-6,5 4 0,6-16 0,4 1 0,1-2 0,7 4 0,-2-1 0,-1 7 0,-7 6 0,-4 14 0,-6 5 0,-3 10 0,-18 17 0,17-13 0,-17 13 0,0 0 0,0 26 0,0-26 0,0 27-16,0-27-25,0 34-2,0-34 0,0 25-1</inkml:trace>
          <inkml:trace contextRef="#ctx0" brushRef="#br0" timeOffset="60892.7821">2888 870 136,'0'0'37,"0"0"1,-27-20-21,27 20-2,0 0-5,0 0-8,-14 26-2,20-7 0,7 10 0,5 15 0,8 7 0,3 12 0,-1 3 0,6 1 0,-5-6 0,-2 0 0,-6-10 0,-4-14 0,-5-18 0,-12-19 0,0 0 0,0 0 0,17 0 0,-17-19 0,0 19 0,6-43-24,-6 20-27,0-6-3,12 5-1</inkml:trace>
          <inkml:trace contextRef="#ctx0" brushRef="#br0" timeOffset="-741.4947">794 91 137,'15'-62'37,"-1"18"1,-8 12-25,0 11 1,-6 21-2,0 0-8,-15 43-4,7 13 0,-2 23 0,1 27 0,-4 22 0,7 17 0,2 18 0,4 4 0,-8-9 0,8-10 0,-6-19 0,6-23 0,-7-26 0,0-27 0,7-29 0,0-24 0,0 0 0,0-47-27,0 10-22,7-15-4,6 1 0</inkml:trace>
          <inkml:trace contextRef="#ctx0" brushRef="#br0" timeOffset="59991.1805">2826 188 40,'-9'-22'24,"9"4"0,0 18-1,-12-27-2,12 27-1,-8-26-2,8 26-2,0 0-2,-15-20-3,15 20-2,-18-9-1,18 9-3,-17 0-1,17 0-1,0 0 0,-20-6 0,20 6-1,0 0 0,-9 21-1,9-21 0,-7 30 0,7-7 1,-6 0-2,6 1 0,-6 4 0,6 2 0,-7 1 0,7 0 0,0 6 0,-6 1 0,6 1 0,-4 3 0,4 4 0,-6-7 0,6 10 0,0-8 0,-6 3 0,6-5 0,-8 6 0,8-3 0,-6 2 0,6-4 0,-8-3 0,8-5 0,0 2 0,0-4 0,0 1 0,0 1 0,0-3 0,0 0 0,0 2 0,0 0 0,0-3 0,0-4 0,0-2 0,0-6 0,0-16 0,0 27 0,0-27 0,0 0 0,0 0 0,0 0 0,10 20 0,-10-20 0,0 0 0,0 19 0,0-19 0,0 0 0,6 23 0,-6-23 0,0 0 0,0 0 0,0 15 0,0-15 0,0 0 0,0 0 0,0 0 0,0 0 0,0 0 0,0 0 0,0 0 0,0 0 0,0 0 0,0 0 0,0 0 0,0 0 0,19-22 0,-19 22 0,17-35 0,-3 11 0,-1-5 0,9 7 0,-7-3-34,2 4-15,-7 5-2,2-6-1</inkml:trace>
        </inkml:traceGroup>
        <inkml:traceGroup>
          <inkml:annotationXML>
            <emma:emma xmlns:emma="http://www.w3.org/2003/04/emma" version="1.0">
              <emma:interpretation id="{900D4E82-DE81-4D6E-8FF8-D6C82A188D2B}" emma:medium="tactile" emma:mode="ink">
                <msink:context xmlns:msink="http://schemas.microsoft.com/ink/2010/main" type="inkWord" rotatedBoundingBox="21013,15942 23866,15957 23858,17614 21005,17599"/>
              </emma:interpretation>
              <emma:one-of disjunction-type="recognition" id="oneOf1">
                <emma:interpretation id="interp5" emma:lang="en-US" emma:confidence="1">
                  <emma:literal>holes</emma:literal>
                </emma:interpretation>
                <emma:interpretation id="interp6" emma:lang="en-US" emma:confidence="0">
                  <emma:literal>totes</emma:literal>
                </emma:interpretation>
                <emma:interpretation id="interp7" emma:lang="en-US" emma:confidence="0">
                  <emma:literal>boles</emma:literal>
                </emma:interpretation>
                <emma:interpretation id="interp8" emma:lang="en-US" emma:confidence="0">
                  <emma:literal>tides</emma:literal>
                </emma:interpretation>
                <emma:interpretation id="interp9" emma:lang="en-US" emma:confidence="0">
                  <emma:literal>hole,</emma:literal>
                </emma:interpretation>
              </emma:one-of>
            </emma:emma>
          </inkml:annotationXML>
          <inkml:trace contextRef="#ctx0" brushRef="#br0" timeOffset="61883.4408">4375 204 35,'-6'-25'26,"6"0"3,-9 0-7,3-1 0,6 4-1,-11 1-1,11 21-3,-9-29-2,9 29-4,-9-16-3,9 16-1,0 0-3,-12 16-1,12 7-1,0 13 1,-8 9-1,8 15 2,0 14 0,0 8-4,-6 11 0,6 17 0,0-2 0,0 13 0,-6-5 0,6-10 0,-6-8 0,6-8 0,0-19 0,0-14 0,-4-18 0,4-16 0,0-23 0,0 0 0,0 0 0,0 0 0,-13-31 0,13 31 0,0-31 0,0 31 0,-7-15 0,7 15 0,0 0 0,0 0 0,0 0 0,0 0-49,24-16 0,-24 16 0,17-20-1</inkml:trace>
          <inkml:trace contextRef="#ctx0" brushRef="#br0" timeOffset="62286.7104">4313 970 111,'0'0'38,"-9"-25"0,9 25-13,0-22-2,0 22-7,0-30-12,0 30-4,10-27 0,-10 27 0,28-26 0,-28 26 0,30-20 0,-12 15 0,2 5 0,-3 0 0,1 11 0,-3 3 0,-1 10 0,0 5 0,-4 9 0,2 7 0,1-2 0,-4 4 0,4 6 0,1-10 0,3 2 0,1-6 0,3-2 0,2-8 0,0-4 0,4-10 0,-4-15 0,4 0 0,-1-22-33,4-11-18,-2-18-2,4-3 1</inkml:trace>
          <inkml:trace contextRef="#ctx0" brushRef="#br0" timeOffset="62686.9775">5015 802 144,'-10'31'41,"3"2"0,1 9-23,0 2-7,6 11-11,0-2 0,9 4 0,3-4 0,8-8 0,1-8 0,9-18 0,2-19 0,6-11 0,3-19 0,-3-14 0,2-9 0,-8-8 0,-5-4 0,-9 3 0,-13 4 0,-10 10 0,-19 10 0,-13 3 0,-11 11 0,-10 9 0,-1 15 0,-2 0 0,11 24 0,6-2-11,20 7-37,13 2-1,25-8-1,13-7-2</inkml:trace>
          <inkml:trace contextRef="#ctx0" brushRef="#br0" timeOffset="63063.2289">5762-163 120,'-20'27'38,"2"16"0,-3 14-25,11 23 0,-3 13-2,4 24 2,-2 5-4,3 11-9,-2 3 0,-1 2 0,1-12 0,-3-6 0,1-24 0,3-14 0,2-19 0,7-21 0,0-11 0,0-31-8,21-20-39,-6-13-3,8-11 0,3-9-1</inkml:trace>
          <inkml:trace contextRef="#ctx0" brushRef="#br0" timeOffset="63518.5341">5873 831 148,'0'18'41,"0"-18"-1,0 38-26,0-17-2,18 2-12,-4-4 0,10-1 0,5-10 0,9-8 0,1-10 0,7-10 0,-1-3 0,-1-7 0,-1-7 0,-8 0 0,-6-3 0,-10-3 0,-10 10 0,-13-2 0,-14 8 0,-7 9 0,-14 4 0,-5 14 0,-5 16 0,-5 11 0,2 13 0,3 13 0,7 11 0,11 19 0,10 2 0,14 6 0,13-4 0,12-9 0,23-8 0,6-20-35,12-9-14,2-29-2,6-12-1</inkml:trace>
          <inkml:trace contextRef="#ctx0" brushRef="#br0" timeOffset="63994.8502">7109 803 138,'10'-30'45,"-10"-7"-2,0 6-18,-4 2-21,-7 1-4,-10 3 0,-6 7 0,-7 4 0,-7 2 0,-1 12 0,-4 0 0,2 19 0,3 0 0,9 10 0,6 8 0,16 7 0,10 5 0,9 6 0,14 6 0,9-3 0,6 11 0,6-8 0,1 7 0,-7-9 0,-3-6 0,-9-1 0,-9-6 0,-10-10 0,-7-9 0,-17-5 0,-7-1 0,-5-9 0,-7-1 0,-2-4 0,-3-7 0,12 6 0,-3-6-33,32 0-19,-21-13-2,21 13-1</inkml:trace>
        </inkml:traceGroup>
      </inkml:traceGroup>
    </inkml:traceGroup>
    <inkml:traceGroup>
      <inkml:annotationXML>
        <emma:emma xmlns:emma="http://www.w3.org/2003/04/emma" version="1.0">
          <emma:interpretation id="{3A5F164A-D341-45F6-8992-9A6605EED117}" emma:medium="tactile" emma:mode="ink">
            <msink:context xmlns:msink="http://schemas.microsoft.com/ink/2010/main" type="paragraph" rotatedBoundingBox="16290,18718 23642,18707 23646,20729 16293,20740" alignmentLevel="1"/>
          </emma:interpretation>
        </emma:emma>
      </inkml:annotationXML>
      <inkml:traceGroup>
        <inkml:annotationXML>
          <emma:emma xmlns:emma="http://www.w3.org/2003/04/emma" version="1.0">
            <emma:interpretation id="{D23E8B7D-9BCC-4735-9407-3E7877BF947D}" emma:medium="tactile" emma:mode="ink">
              <msink:context xmlns:msink="http://schemas.microsoft.com/ink/2010/main" type="line" rotatedBoundingBox="16290,18718 23642,18707 23646,20729 16293,20740"/>
            </emma:interpretation>
          </emma:emma>
        </inkml:annotationXML>
        <inkml:traceGroup>
          <inkml:annotationXML>
            <emma:emma xmlns:emma="http://www.w3.org/2003/04/emma" version="1.0">
              <emma:interpretation id="{4752F4EF-1362-472B-9C34-10B57482FE11}" emma:medium="tactile" emma:mode="ink">
                <msink:context xmlns:msink="http://schemas.microsoft.com/ink/2010/main" type="inkWord" rotatedBoundingBox="20366,18712 23642,18707 23646,20729 20369,20733"/>
              </emma:interpretation>
              <emma:one-of disjunction-type="recognition" id="oneOf2">
                <emma:interpretation id="interp10" emma:lang="en-US" emma:confidence="0.5">
                  <emma:literal>cosmologies</emma:literal>
                </emma:interpretation>
                <emma:interpretation id="interp11" emma:lang="en-US" emma:confidence="0">
                  <emma:literal>Cosmo logies</emma:literal>
                </emma:interpretation>
                <emma:interpretation id="interp12" emma:lang="en-US" emma:confidence="0">
                  <emma:literal>Cosmo bogies</emma:literal>
                </emma:interpretation>
                <emma:interpretation id="interp13" emma:lang="en-US" emma:confidence="0">
                  <emma:literal>Cosmo boogies</emma:literal>
                </emma:interpretation>
                <emma:interpretation id="interp14" emma:lang="en-US" emma:confidence="0">
                  <emma:literal>Cosmo fogies</emma:literal>
                </emma:interpretation>
              </emma:one-of>
            </emma:emma>
          </inkml:annotationXML>
          <inkml:trace contextRef="#ctx0" brushRef="#br0" timeOffset="68098.5877">3690 2649 147,'-6'-30'38,"6"30"-1,-10-20-25,10 20 0,-8 43-3,2 10-9,-2 29 0,2 25 0,-4 27 0,5 18 0,-1 12 0,6 8 0,0-4 0,0-13 0,8-27 0,-1-31 0,16-37 0,-3-37-42,9-40-4,-2-35-1,9-15 0</inkml:trace>
          <inkml:trace contextRef="#ctx0" brushRef="#br0" timeOffset="68482.8447">4032 3312 137,'-17'22'39,"2"10"-2,-3-2-9,10 14-17,-1 0-8,9 15-3,0-6 0,0 10 0,8-6 0,7 1 0,5-3 0,7-10 0,3-8 0,7-13 0,5-18 0,4-18 0,-2-19 0,0-13 0,-3-12 0,-6-9 0,-8-5 0,-12-5 0,-8 8 0,-18 0 0,-10 15 0,-16 0 0,-11 15 0,-9 14 0,-2 23 0,-3 6 0,7 25 0,4-4-3,16 12-47,12-3-4,23 4 0,7-12-2</inkml:trace>
          <inkml:trace contextRef="#ctx0" brushRef="#br0" timeOffset="69350.423">4793 3409 131,'0'-29'36,"-12"8"0,12 21-23,-22-12-4,22 12 0,-30 23 0,12 9 0,-3-5-6,7 20-3,-1-2 0,9 9 0,6-2 0,6-5 0,6-10 0,11-5 0,5-15 0,9-17 0,1-10 0,0-17 0,0-8 0,-3-5 0,-9-12 0,-5 0 0,-12 5 0,-9 10 0,-15 0 0,-8 21 0,-10 9 0,-5 10 0,-3 16 0,-2 5 0,7 6 0,1-9 0,21 10-5,0-9-43,14-22 1,0 0 7,35 10 14,-12-17 13,11-2 11,2 9 13,-7 0 27,6 7 6,-8 11 2,3 19-7,-11 7-36,5 33-3,-10 12 0,-1 16 0,-7 9 0,0 9 0,-6-3 0,0-10 0,-13-15 0,1-20 0,-5-31 0,-7-27 0,1-22 0,-4-26 0,-4-13 0,2-6 0,0-16 0,8-3 0,3 1 0,13 1 0,5 6 0,17 10 0,10-2 0,4 10 0,5 10 0,2 3 0,2 9 0,-4-2 0,4 16 0,-12-12-8,1 9-42,-7-7-1,-1 10 0,-1-10 0</inkml:trace>
          <inkml:trace contextRef="#ctx0" brushRef="#br0" timeOffset="69606.594">5441 3433 163,'0'0'49,"0"0"-6,-4 43-43,-7-13 0,11 21 0,-10 13 0,3 16 0,-5 3 0,6-1 0,2-7 0,4-12 0,0-20 0,0-43 0,30-8-11,-7-43-42,10-20-2,-1-29 1</inkml:trace>
          <inkml:trace contextRef="#ctx0" brushRef="#br0" timeOffset="69753.6932">5463 2672 215,'-19'8'36,"4"14"-36,2 5-44,20 10-4,8 0-3,14 6-2</inkml:trace>
          <inkml:trace contextRef="#ctx0" brushRef="#br0" timeOffset="70247.0218">5794 3476 186,'-17'30'49,"17"-13"-29,6 4-20,11-1 0,4-2 0,6 0 0,8-11 0,8-7 0,-1-11 0,2-16 0,0-5 0,-3-8 0,-6-4 0,-7-7 0,-10 3 0,-12 6 0,-6 6 0,-15 10 0,-13 7 0,-6 19 0,-6 6 0,-2 23 0,-7 16 0,0 14 0,7 11 0,8 11 0,13 9 0,12-5 0,15 3 0,9-35 0,28 1 0,11-18-44,18-19-9,-1-20-2,13-27 1</inkml:trace>
          <inkml:trace contextRef="#ctx0" brushRef="#br0" timeOffset="70631.2782">6784 3162 182,'-15'-38'51,"-20"1"-29,0 22-22,-8 8 0,7 19 0,-1 11 0,5 14 0,8 2 0,7 14 0,8 0 0,9 8 0,19-1 0,9 3 0,10-1 0,11-2 0,1 0 0,2-4 0,1 0 0,-8-10 0,-11-1 0,-11-6 0,-13-12 0,-10-3 0,-21-14 0,-5-10 0,-12 0 0,-7-9 0,-8 2 0,-7-7 0,6 4 0,2 4 0,8 6 0,8-7 0,36 7 0,-28 0 0,28 0-54,23-20-6,3 2-2,3-7 1</inkml:trace>
          <inkml:trace contextRef="#ctx0" brushRef="#br0" timeOffset="65482.843">-201 3319 107,'0'0'31,"0"0"1,0 0-10,0 0-1,23 14-4,-23-14-2,0 0-5,0 0-10,0 0 0,17-14 0,-17 14 0,0 0 0,10-29 0,-10 11 0,0-4 0,0 1 0,0 4 0,0-2 0,0 19 0,-16-23 0,16 23 0,-32 12 0,9 6 0,-3 11 0,-3-5 0,-1 10 0,-2 12 0,2-1 0,4 4 0,2 6 0,5 6 0,6 2 0,13 16 0,0 4 0,12-4 0,5 1 0,8-3 0,9-13 0,4-18 0,12-15 0,6-31 0,16-14-13,-4-29-38,6-6-1,-4-18-2</inkml:trace>
          <inkml:trace contextRef="#ctx0" brushRef="#br0" timeOffset="65882.1088">376 3476 167,'0'0'39,"-19"-7"-1,19 7-29,-19 7-7,19-7-2,-15 37 0,5-7 0,4 8 0,6 0 0,0 11 0,0-1 0,12 4 0,3-5 0,8-9 0,4-11 0,6-3 0,2-24 0,2-13 0,1-10 0,0-16 0,-6-12 0,0-4 0,-10 0 0,-6-6 0,-10 11 0,-14 6 0,-15 13 0,-12 3 0,-21 20 0,-15 1 0,-11 7 0,-3 14 0,0 9 0,7 2 0,20 12 0,14-11 0,34 13-23,20-15-29,31-1-1,14-14-1</inkml:trace>
          <inkml:trace contextRef="#ctx0" brushRef="#br0" timeOffset="66363.4311">1260 3334 186,'-29'-23'43,"7"11"-17,2 9-26,-1-6 0,-1 9 0,-5 0 0,-3 0 0,-5 5 0,-2 6 0,-1 3 0,3 3 0,4-2 0,3 10 0,8 3 0,11-1 0,9 4 0,22 6 0,2 4 0,14 5 0,1 4 0,7 4 0,1 5 0,5 0 0,-10-3 0,-7-1 0,-9-4 0,-6-8 0,-14-6 0,-6-7 0,0-30 0,-43 24 0,8-24 0,-15-11 0,-4-10 0,-9-2 0,6-9 0,0 2 0,15 9 0,4-16 0,20 20-21,10-9-32,8 26-1,32-22-1</inkml:trace>
          <inkml:trace contextRef="#ctx0" brushRef="#br0" timeOffset="67198.9887">1660 3372 160,'-22'-18'41,"22"18"0,-22 18-28,13 13-13,-2 5 0,11 11 0,-11 10 0,11 11 0,6 1 0,-1 1 0,4-5 0,2-14 0,1-6 0,2-21 0,7-24 0,-6-14 0,6-22 0,4-12 0,5-5 0,2-20 0,1 1 0,1 2 0,-6 14 0,-2 3 0,-6 15 0,-5 16 0,-15 22 0,0 0 0,11 22 0,-11 16 0,-6 11 0,6 16 0,0 0 0,0 7 0,7-3 0,1-5 0,1-11 0,5-17 0,4-18 0,3-25 0,2-16 0,4-18 0,4-10 0,1-9 0,-2 1 0,-1-3 0,-3 11 0,-10 14 0,0 15 0,-16 22 0,0 0 0,7 19 0,-7 20 0,-4 4 0,4 12 0,0 1 0,10 4 0,4-10 0,21 0 0,0-19-18,15-15-33,-3-29-4,12-4 0</inkml:trace>
          <inkml:trace contextRef="#ctx0" brushRef="#br0" timeOffset="67571.2364">2781 3476 190,'-25'31'45,"-10"-1"-25,10 14-20,0-4 0,12 19 0,2-6 0,11 6 0,0 0 0,17-6 0,15-16 0,10-6 0,13-18 0,13-20 0,3-20 0,5-13 0,-3-11 0,-9-3 0,-9-9 0,-17 6 0,-17 4 0,-21 4 0,-15 15 0,-23 0 0,-21 11 0,-16 8 0,-7 7 0,-4 4 0,8 13 0,1-9-33,19 15-19,9-12 0,33 10-3</inkml:trace>
        </inkml:traceGroup>
      </inkml:traceGroup>
    </inkml:traceGroup>
  </inkml:traceGroup>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272.99927" units="1/cm"/>
          <inkml:channelProperty channel="Y" name="resolution" value="2256.68042" units="1/cm"/>
          <inkml:channelProperty channel="F" name="resolution" value="1.7562E-7" units="1/dev"/>
        </inkml:channelProperties>
      </inkml:inkSource>
      <inkml:timestamp xml:id="ts0" timeString="2015-08-11T01:25:58.596"/>
    </inkml:context>
    <inkml:brush xml:id="br0">
      <inkml:brushProperty name="width" value="0.07" units="cm"/>
      <inkml:brushProperty name="height" value="0.07" units="cm"/>
      <inkml:brushProperty name="fitToCurve" value="1"/>
    </inkml:brush>
  </inkml:definitions>
  <inkml:traceGroup>
    <inkml:annotationXML>
      <emma:emma xmlns:emma="http://www.w3.org/2003/04/emma" version="1.0">
        <emma:interpretation id="{C3EEA664-9E98-4370-AA72-A342181B0D44}" emma:medium="tactile" emma:mode="ink">
          <msink:context xmlns:msink="http://schemas.microsoft.com/ink/2010/main" type="writingRegion" rotatedBoundingBox="2053,10861 7078,10580 7187,12536 2163,12817"/>
        </emma:interpretation>
      </emma:emma>
    </inkml:annotationXML>
    <inkml:traceGroup>
      <inkml:annotationXML>
        <emma:emma xmlns:emma="http://www.w3.org/2003/04/emma" version="1.0">
          <emma:interpretation id="{D8B34FE8-762B-4EB8-A7F3-0D223C0FD248}" emma:medium="tactile" emma:mode="ink">
            <msink:context xmlns:msink="http://schemas.microsoft.com/ink/2010/main" type="paragraph" rotatedBoundingBox="2053,10861 7078,10580 7187,12536 2163,12817" alignmentLevel="1"/>
          </emma:interpretation>
        </emma:emma>
      </inkml:annotationXML>
      <inkml:traceGroup>
        <inkml:annotationXML>
          <emma:emma xmlns:emma="http://www.w3.org/2003/04/emma" version="1.0">
            <emma:interpretation id="{829E9E5D-D70F-4AEA-8A3F-64B8F8C3EB84}" emma:medium="tactile" emma:mode="ink">
              <msink:context xmlns:msink="http://schemas.microsoft.com/ink/2010/main" type="line" rotatedBoundingBox="2053,10861 7078,10580 7187,12536 2163,12817"/>
            </emma:interpretation>
          </emma:emma>
        </inkml:annotationXML>
        <inkml:traceGroup>
          <inkml:annotationXML>
            <emma:emma xmlns:emma="http://www.w3.org/2003/04/emma" version="1.0">
              <emma:interpretation id="{5B508E9C-6A79-4012-862A-3B27FD32AB40}" emma:medium="tactile" emma:mode="ink">
                <msink:context xmlns:msink="http://schemas.microsoft.com/ink/2010/main" type="inkWord" rotatedBoundingBox="2053,10861 7078,10580 7187,12536 2163,12817">
                  <msink:destinationLink direction="with" ref="{7BADDFED-D22F-4AE2-8A5F-231128857EBF}"/>
                  <msink:destinationLink direction="with" ref="{8DF3C3F3-B569-465D-8DBA-6D96F2BB65EA}"/>
                </msink:context>
              </emma:interpretation>
              <emma:one-of disjunction-type="recognition" id="oneOf0">
                <emma:interpretation id="interp0" emma:lang="en-US" emma:confidence="0.5">
                  <emma:literal>separates</emma:literal>
                </emma:interpretation>
                <emma:interpretation id="interp1" emma:lang="en-US" emma:confidence="0">
                  <emma:literal>separate</emma:literal>
                </emma:interpretation>
                <emma:interpretation id="interp2" emma:lang="en-US" emma:confidence="0">
                  <emma:literal>Separates</emma:literal>
                </emma:interpretation>
                <emma:interpretation id="interp3" emma:lang="en-US" emma:confidence="0">
                  <emma:literal>Separate</emma:literal>
                </emma:interpretation>
                <emma:interpretation id="interp4" emma:lang="en-US" emma:confidence="0">
                  <emma:literal>separated</emma:literal>
                </emma:interpretation>
              </emma:one-of>
            </emma:emma>
          </inkml:annotationXML>
          <inkml:trace contextRef="#ctx0" brushRef="#br0">1994-93 119,'0'-23'45,"0"23"0,-9-19-25,9 19-5,0 0-4,0 0-11,0 0 0,21 21 0,-10 1 0,-1 8 0,9 8 0,0 6 0,4 16 0,0 2 0,3 2 0,-4 5 0,4-8 0,-4-7 0,-12-5 0,4-15 0,-4-8 0,-7-9 0,-3-17 0,0 0 0,0 0 0,-16-8 0,16 8 0,-35-29 0,8 7 0,-1 0 0,1-2 0,3 8 0,-4-6 0,5 7 0,2 5 0,21 10 0,-30-6 0,30 6 0,-18 17 0,11 4 0,7 9 0,0 2 0,13 5 0,-3 7 0,13-4 0,9-7 0,4-8 0,5-10 0,16-15-7,-10-9-44,4-12-1,-5-11-2,1-3 0</inkml:trace>
          <inkml:trace contextRef="#ctx0" brushRef="#br0" timeOffset="430.2848">2518-139 153,'0'0'47,"0"0"-1,0 0-37,-14 23-9,14 1 0,0 13 0,0 20 0,0 6 0,8 20 0,-2-1 0,1 4 0,-4-6 0,8 3 0,-3-17 0,-1-15 0,1-21 0,-8-30 0,0 0 0,21-49 0,-10-5 0,-1-20 0,4-4 0,1-17 0,5 5 0,-3-1 0,2 10 0,4 14 0,-1 12 0,-3 18 0,9 21 0,-7 16 0,3 0 0,-1 21 0,-2 3 0,2 0 0,1 11 0,-6-15-39,-7-1-14,-11-19-2,0 0-2,0 0 7</inkml:trace>
          <inkml:trace contextRef="#ctx0" brushRef="#br0" timeOffset="1105.7349">3169-20 126,'0'0'46,"-12"-35"0,12 35-27,0-29-6,0 29-8,0-18-5,0 18 0,0 0 0,29-6 0,-29 6 0,26 22 0,-11 2 0,3 13 0,1 8 0,0 15 0,-2 5 0,1 2 0,-6 1 0,5-5 0,-9-8 0,1-7 0,-9-21 0,0-27 0,12 22 0,-12-22 0,6-24 0,-6 2 0,0-4 0,0-8 0,-9-6 0,-2-3 0,-1 2 0,-5-1 0,-4 5 0,-5 8 0,4 11 0,-1 5 0,1 20 0,1 15 0,1 9 0,7 13 0,4 9 0,9 0 0,0 7 0,0 2 0,7-4 0,2-5 0,10-8 0,-7-10 0,8-10 0,2-12 0,9-13 0,-2-13 0,7-4 0,5-20-13,-5-6-41,-1-11-2,0 1 1,-10-13 0</inkml:trace>
          <inkml:trace contextRef="#ctx0" brushRef="#br0" timeOffset="1571.0465">3651-93 154,'-26'-22'52,"3"9"-3,23 13-49,0 0 0,0 29 0,21-7 0,7 6 0,16 10-23,4-5-29,9 8 0,-6-9-2,12-1 1</inkml:trace>
          <inkml:trace contextRef="#ctx0" brushRef="#br0" timeOffset="1405.9352">3807-760 166,'8'-30'48,"-8"13"-7,0 17-41,0 31 0,0 16 0,0 23 0,0 24 0,-6 32 0,6 23 0,0 19 0,-6 5 0,6-7 0,0-16 0,0-15 0,9-25 0,1-32 0,-10-41-21,0-37-30,20-27-1,-9-16 1,-11-25-2</inkml:trace>
          <inkml:trace contextRef="#ctx0" brushRef="#br0" timeOffset="1970.3123">4225 75 147,'-14'-30'51,"14"30"-1,0 0-43,0 0-7,-15 25 0,15 0 0,9 3 0,3-2 0,3-2 0,2-3 0,9-9 0,4-12 0,5-5 0,-1-11 0,-4-12 0,-3-3 0,-5-1 0,-7-3 0,-15-2 0,-6 10 0,-11 7 0,-10 5 0,-4 15 0,-4 9 0,-6 17 0,2 21 0,6 7 0,-1 20 0,11 9 0,11 0 0,12 4 0,12-20 0,25-4-15,13-26-40,14-21 1,6-26-2,16-17 2</inkml:trace>
          <inkml:trace contextRef="#ctx0" brushRef="#br0" timeOffset="2314.542">4961-77 177,'0'-53'53,"0"16"-28,0 6-25,0 31 0,-25-21 0,8 28 0,-4 13 0,-5 5 0,5 18 0,4 3 0,0 8 0,13 12 0,4-2 0,13 9 0,9-4 0,6 5 0,3-7 0,2-9 0,2-5 0,-11-14 0,-2-9 0,-10-9 0,-12-21 0,0 18 0,-21-18 0,-5-3 0,-6-6 0,-8 2 0,2 7 0,-1-6 0,5 6 0,9 0 0,25 0 0,0 0-60,0 0 0,0 0-2,42 0 0</inkml:trace>
          <inkml:trace contextRef="#ctx0" brushRef="#br0" timeOffset="-2245.7937">288 26 48,'0'0'35,"0"0"-4,0 0-4,0 0-1,22 3-1,-22-3-3,0 0-5,0 0-4,0 0-2,0 0-11,0 0 0,0 0 0,0 0 0,6-16 0,-6 16 0,0 0 0,-18-7 0,18 7 0,-22-6 0,6 6 0,-3 0 0,-2 0 0,0 0 0,0 0 0,-2 7 0,3-7 0,3 7 0,17-7 0,-26 15 0,26-15 0,-7 36 0,7-13 0,14 15 0,1 9 0,11 9 0,-4 5 0,12 8 0,-5 4 0,1-5 0,-1 1 0,-5-17 0,-9 1 0,-9-15 0,-6-7 0,-10-7 0,-7-13 0,-10-5 0,-2-6 0,-8-11 0,-5-5 0,-1 0 0,1 1 0,1-7 0,20 7 0,-2-7 0,23 4-47,10-4-8,22 1 0,6-2-2</inkml:trace>
          <inkml:trace contextRef="#ctx0" brushRef="#br0" timeOffset="-1682.1247">670 269 114,'-26'-22'43,"26"22"1,-21-18-23,21 18-6,-17-17-4,17 17-4,0 0-7,-21 0 0,21 0 0,0 18 0,0-18 0,0 31 0,9-9 0,3-5 0,5 5 0,4-8 0,6-1 0,0-4 0,8-9 0,-4 0 0,5-15 0,-2-1 0,-7-7 0,-6-8 0,-6-3 0,-7 5 0,-8-2 0,-15 1 0,-11 7 0,-4 9 0,-13 10 0,1 13 0,-1 12 0,2 11 0,3 20 0,11 11 0,12 16 0,15 3 0,9 5 0,13-4 0,19-10 0,10-13 0,11-31 0,9-20-11,-1-29-45,1-20 2,-8-20-2,-10-8 0</inkml:trace>
          <inkml:trace contextRef="#ctx0" brushRef="#br0" timeOffset="-1227.8198">1388 2 150,'-3'-20'47,"3"20"-1,-14-23-34,14 23-12,-7 17 0,7 13 0,-6 15 0,6 28 0,-7 25 0,7 22 0,0 15 0,7 14 0,-1-2 0,1 0 0,2-23 0,3-17 0,4-28 0,-3-36 0,10-28-16,-8-36-34,4-11-2,-10-26 1,3-16-1</inkml:trace>
          <inkml:trace contextRef="#ctx0" brushRef="#br0" timeOffset="-917.6146">1315 255 153,'-29'-61'48,"8"15"0,1-1-42,11 19-6,-3 6 0,12 22 0,0-23 0,0 23 0,23 0 0,-4 0 0,9 10 0,7 11 0,7 6 0,2 5 0,2 13 0,5 2 0,-8 4 0,0 8 0,-15-6 0,-6-6 0,-16-3 0,-6-8 0,-20-10 0,-7-7 0,-4-11 0,-11-8 0,-1-7 0,-5-7 0,14-1-11,4 0-42,9 3 0,21 12-2,-16-20 1</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2" name="Shape 118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183" name="Shape 1183"/>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74392038"/>
      </p:ext>
    </p:extLst>
  </p:cSld>
  <p:clrMap bg1="lt1" tx1="dk1" bg2="lt2" tx2="dk2" accent1="accent1" accent2="accent2" accent3="accent3" accent4="accent4" accent5="accent5" accent6="accent6" hlink="hlink" folHlink="folHlink"/>
  <p:notesStyle>
    <a:lvl1pPr defTabSz="355600">
      <a:defRPr sz="1400">
        <a:latin typeface="Lucida Grande"/>
        <a:ea typeface="Lucida Grande"/>
        <a:cs typeface="Lucida Grande"/>
        <a:sym typeface="Lucida Grande"/>
      </a:defRPr>
    </a:lvl1pPr>
    <a:lvl2pPr indent="228600" defTabSz="355600">
      <a:defRPr sz="1400">
        <a:latin typeface="Lucida Grande"/>
        <a:ea typeface="Lucida Grande"/>
        <a:cs typeface="Lucida Grande"/>
        <a:sym typeface="Lucida Grande"/>
      </a:defRPr>
    </a:lvl2pPr>
    <a:lvl3pPr indent="457200" defTabSz="355600">
      <a:defRPr sz="1400">
        <a:latin typeface="Lucida Grande"/>
        <a:ea typeface="Lucida Grande"/>
        <a:cs typeface="Lucida Grande"/>
        <a:sym typeface="Lucida Grande"/>
      </a:defRPr>
    </a:lvl3pPr>
    <a:lvl4pPr indent="685800" defTabSz="355600">
      <a:defRPr sz="1400">
        <a:latin typeface="Lucida Grande"/>
        <a:ea typeface="Lucida Grande"/>
        <a:cs typeface="Lucida Grande"/>
        <a:sym typeface="Lucida Grande"/>
      </a:defRPr>
    </a:lvl4pPr>
    <a:lvl5pPr indent="914400" defTabSz="355600">
      <a:defRPr sz="1400">
        <a:latin typeface="Lucida Grande"/>
        <a:ea typeface="Lucida Grande"/>
        <a:cs typeface="Lucida Grande"/>
        <a:sym typeface="Lucida Grande"/>
      </a:defRPr>
    </a:lvl5pPr>
    <a:lvl6pPr indent="1143000" defTabSz="355600">
      <a:defRPr sz="1400">
        <a:latin typeface="Lucida Grande"/>
        <a:ea typeface="Lucida Grande"/>
        <a:cs typeface="Lucida Grande"/>
        <a:sym typeface="Lucida Grande"/>
      </a:defRPr>
    </a:lvl6pPr>
    <a:lvl7pPr indent="1371600" defTabSz="355600">
      <a:defRPr sz="1400">
        <a:latin typeface="Lucida Grande"/>
        <a:ea typeface="Lucida Grande"/>
        <a:cs typeface="Lucida Grande"/>
        <a:sym typeface="Lucida Grande"/>
      </a:defRPr>
    </a:lvl7pPr>
    <a:lvl8pPr indent="1600200" defTabSz="355600">
      <a:defRPr sz="1400">
        <a:latin typeface="Lucida Grande"/>
        <a:ea typeface="Lucida Grande"/>
        <a:cs typeface="Lucida Grande"/>
        <a:sym typeface="Lucida Grande"/>
      </a:defRPr>
    </a:lvl8pPr>
    <a:lvl9pPr indent="1828800" defTabSz="355600">
      <a:defRPr sz="14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 name="Shape 1190"/>
          <p:cNvSpPr>
            <a:spLocks noGrp="1" noRot="1" noChangeAspect="1"/>
          </p:cNvSpPr>
          <p:nvPr>
            <p:ph type="sldImg"/>
          </p:nvPr>
        </p:nvSpPr>
        <p:spPr>
          <a:prstGeom prst="rect">
            <a:avLst/>
          </a:prstGeom>
        </p:spPr>
        <p:txBody>
          <a:bodyPr/>
          <a:lstStyle/>
          <a:p>
            <a:pPr lvl="0"/>
            <a:endParaRPr/>
          </a:p>
        </p:txBody>
      </p:sp>
      <p:sp>
        <p:nvSpPr>
          <p:cNvPr id="1191" name="Shape 1191"/>
          <p:cNvSpPr>
            <a:spLocks noGrp="1"/>
          </p:cNvSpPr>
          <p:nvPr>
            <p:ph type="body" sz="quarter" idx="1"/>
          </p:nvPr>
        </p:nvSpPr>
        <p:spPr>
          <a:prstGeom prst="rect">
            <a:avLst/>
          </a:prstGeom>
        </p:spPr>
        <p:txBody>
          <a:bodyPr/>
          <a:lstStyle/>
          <a:p>
            <a:pPr lvl="0" defTabSz="457200">
              <a:defRPr sz="1800"/>
            </a:pPr>
            <a:r>
              <a:rPr dirty="0" smtClean="0"/>
              <a:t>First of all, thanks to the organizers for the opportunity to speak in this spectacular location. </a:t>
            </a:r>
            <a:endParaRPr dirty="0"/>
          </a:p>
        </p:txBody>
      </p:sp>
    </p:spTree>
    <p:extLst>
      <p:ext uri="{BB962C8B-B14F-4D97-AF65-F5344CB8AC3E}">
        <p14:creationId xmlns:p14="http://schemas.microsoft.com/office/powerpoint/2010/main" val="2422562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 name="Shape 1201"/>
          <p:cNvSpPr>
            <a:spLocks noGrp="1" noRot="1" noChangeAspect="1"/>
          </p:cNvSpPr>
          <p:nvPr>
            <p:ph type="sldImg"/>
          </p:nvPr>
        </p:nvSpPr>
        <p:spPr>
          <a:prstGeom prst="rect">
            <a:avLst/>
          </a:prstGeom>
        </p:spPr>
        <p:txBody>
          <a:bodyPr/>
          <a:lstStyle/>
          <a:p>
            <a:pPr lvl="0"/>
            <a:endParaRPr/>
          </a:p>
        </p:txBody>
      </p:sp>
      <p:sp>
        <p:nvSpPr>
          <p:cNvPr id="1202" name="Shape 1202"/>
          <p:cNvSpPr>
            <a:spLocks noGrp="1"/>
          </p:cNvSpPr>
          <p:nvPr>
            <p:ph type="body" sz="quarter" idx="1"/>
          </p:nvPr>
        </p:nvSpPr>
        <p:spPr>
          <a:prstGeom prst="rect">
            <a:avLst/>
          </a:prstGeom>
        </p:spPr>
        <p:txBody>
          <a:bodyPr/>
          <a:lstStyle/>
          <a:p>
            <a:pPr lvl="0" defTabSz="457200">
              <a:defRPr sz="1800"/>
            </a:pPr>
            <a:r>
              <a:rPr dirty="0"/>
              <a:t>The research program is straightforward: try to see which of the successes of 3d asymptotically anti-de Sitter gravity can be </a:t>
            </a:r>
            <a:r>
              <a:rPr dirty="0" smtClean="0"/>
              <a:t>generalized </a:t>
            </a:r>
            <a:r>
              <a:rPr dirty="0"/>
              <a:t>the flat case. </a:t>
            </a:r>
          </a:p>
          <a:p>
            <a:pPr lvl="0" defTabSz="457200">
              <a:defRPr sz="1800"/>
            </a:pPr>
            <a:r>
              <a:rPr dirty="0" smtClean="0"/>
              <a:t>If </a:t>
            </a:r>
            <a:r>
              <a:rPr dirty="0"/>
              <a:t>gravity is to be holographic, this should not be limited to the </a:t>
            </a:r>
            <a:r>
              <a:rPr dirty="0" err="1"/>
              <a:t>AdS</a:t>
            </a:r>
            <a:r>
              <a:rPr dirty="0"/>
              <a:t> case, and it is worthwhile to try to understand what aspects of the </a:t>
            </a:r>
            <a:r>
              <a:rPr dirty="0" err="1"/>
              <a:t>AdS</a:t>
            </a:r>
            <a:r>
              <a:rPr dirty="0"/>
              <a:t>/CFT correspondence change in the flat case. Even though my main interest is eventually 4d gravity, the 3d case is an extremely rich, exactly </a:t>
            </a:r>
            <a:r>
              <a:rPr lang="en-US" dirty="0" smtClean="0"/>
              <a:t>solvable </a:t>
            </a:r>
            <a:r>
              <a:rPr dirty="0" smtClean="0"/>
              <a:t>toy </a:t>
            </a:r>
            <a:r>
              <a:rPr dirty="0"/>
              <a:t>model, that is sufficiently close to the 4d case, without some of its technical complications. </a:t>
            </a:r>
          </a:p>
          <a:p>
            <a:pPr lvl="0" defTabSz="457200">
              <a:defRPr sz="1800"/>
            </a:pPr>
            <a:endParaRPr dirty="0"/>
          </a:p>
          <a:p>
            <a:pPr lvl="0" defTabSz="457200">
              <a:defRPr sz="1800"/>
            </a:pPr>
            <a:r>
              <a:rPr dirty="0"/>
              <a:t>First I should mention my collaborators. Besides an extremely gifted crop of PhD students, including most recently </a:t>
            </a:r>
            <a:r>
              <a:rPr dirty="0" err="1"/>
              <a:t>Blaza</a:t>
            </a:r>
            <a:r>
              <a:rPr dirty="0"/>
              <a:t> Oblak for the group theoretical aspects, some of the work has been done in collaboration with Andy Gomberoff, and </a:t>
            </a:r>
            <a:r>
              <a:rPr dirty="0" smtClean="0"/>
              <a:t>Alex </a:t>
            </a:r>
            <a:r>
              <a:rPr dirty="0"/>
              <a:t>Maloney.</a:t>
            </a:r>
          </a:p>
        </p:txBody>
      </p:sp>
    </p:spTree>
    <p:extLst>
      <p:ext uri="{BB962C8B-B14F-4D97-AF65-F5344CB8AC3E}">
        <p14:creationId xmlns:p14="http://schemas.microsoft.com/office/powerpoint/2010/main" val="934875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 name="Shape 1211"/>
          <p:cNvSpPr>
            <a:spLocks noGrp="1" noRot="1" noChangeAspect="1"/>
          </p:cNvSpPr>
          <p:nvPr>
            <p:ph type="sldImg"/>
          </p:nvPr>
        </p:nvSpPr>
        <p:spPr>
          <a:prstGeom prst="rect">
            <a:avLst/>
          </a:prstGeom>
        </p:spPr>
        <p:txBody>
          <a:bodyPr/>
          <a:lstStyle/>
          <a:p>
            <a:pPr lvl="0"/>
            <a:endParaRPr/>
          </a:p>
        </p:txBody>
      </p:sp>
      <p:sp>
        <p:nvSpPr>
          <p:cNvPr id="1212" name="Shape 1212"/>
          <p:cNvSpPr>
            <a:spLocks noGrp="1"/>
          </p:cNvSpPr>
          <p:nvPr>
            <p:ph type="body" sz="quarter" idx="1"/>
          </p:nvPr>
        </p:nvSpPr>
        <p:spPr>
          <a:prstGeom prst="rect">
            <a:avLst/>
          </a:prstGeom>
        </p:spPr>
        <p:txBody>
          <a:bodyPr/>
          <a:lstStyle/>
          <a:p>
            <a:pPr lvl="0" defTabSz="457200">
              <a:defRPr sz="1800"/>
            </a:pPr>
            <a:r>
              <a:rPr dirty="0"/>
              <a:t>The plan of the talk the following. I will start by reviewing the structure of the asymptotic symmetry group, BMS3. Then I will discuss the classical solution space. First I will show that it coincides with the </a:t>
            </a:r>
            <a:r>
              <a:rPr dirty="0" err="1"/>
              <a:t>coadjoint</a:t>
            </a:r>
            <a:r>
              <a:rPr dirty="0"/>
              <a:t> representation of BMS3. This is used to classify solution space according to </a:t>
            </a:r>
            <a:r>
              <a:rPr dirty="0" err="1"/>
              <a:t>coadjoint</a:t>
            </a:r>
            <a:r>
              <a:rPr dirty="0"/>
              <a:t> orbits and to derive a positive energy theorem. Then I will discuss the most interesting classical solution, 3d cosmologies which are the flat limit of BTZ black holes.</a:t>
            </a:r>
          </a:p>
          <a:p>
            <a:pPr lvl="0" defTabSz="457200">
              <a:defRPr sz="1800"/>
            </a:pPr>
            <a:endParaRPr dirty="0"/>
          </a:p>
          <a:p>
            <a:pPr lvl="0" defTabSz="457200">
              <a:defRPr sz="1800"/>
            </a:pPr>
            <a:r>
              <a:rPr dirty="0"/>
              <a:t>The next point is to construct the dual boundary theory. It turns out to be given by a gauged ISO(2,1) chiral WZW model. </a:t>
            </a:r>
          </a:p>
          <a:p>
            <a:pPr lvl="0" defTabSz="457200">
              <a:defRPr sz="1800"/>
            </a:pPr>
            <a:endParaRPr dirty="0"/>
          </a:p>
          <a:p>
            <a:pPr lvl="0" defTabSz="457200">
              <a:defRPr sz="1800"/>
            </a:pPr>
            <a:r>
              <a:rPr dirty="0"/>
              <a:t>Finally I turn to quantum aspects: unitary irreducible representations of BMS3 are constructed using the Wigner-Mackey approach for induced representations. They are related to geometric </a:t>
            </a:r>
            <a:r>
              <a:rPr dirty="0" err="1"/>
              <a:t>quantisation</a:t>
            </a:r>
            <a:r>
              <a:rPr dirty="0"/>
              <a:t> of the </a:t>
            </a:r>
            <a:r>
              <a:rPr dirty="0" err="1"/>
              <a:t>coadjoint</a:t>
            </a:r>
            <a:r>
              <a:rPr dirty="0"/>
              <a:t> orbits. </a:t>
            </a:r>
            <a:r>
              <a:rPr lang="en-US" dirty="0" smtClean="0"/>
              <a:t>T</a:t>
            </a:r>
            <a:r>
              <a:rPr dirty="0" smtClean="0"/>
              <a:t>heir </a:t>
            </a:r>
            <a:r>
              <a:rPr dirty="0"/>
              <a:t>characters are obtained from the one-loop partition function of 3d flat gravity. </a:t>
            </a:r>
          </a:p>
        </p:txBody>
      </p:sp>
    </p:spTree>
    <p:extLst>
      <p:ext uri="{BB962C8B-B14F-4D97-AF65-F5344CB8AC3E}">
        <p14:creationId xmlns:p14="http://schemas.microsoft.com/office/powerpoint/2010/main" val="131412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this is mostly </a:t>
            </a:r>
            <a:r>
              <a:rPr lang="en-US" baseline="0" dirty="0" smtClean="0"/>
              <a:t>a non expert audience, I will try to skip most technicalities, and also recall the AdS3 results, when useful. </a:t>
            </a:r>
          </a:p>
          <a:p>
            <a:r>
              <a:rPr lang="en-US" baseline="0" dirty="0" smtClean="0"/>
              <a:t>3d gravity is useful because it separates two types of problems, gravitational waves and black holes or cosmologies, in the sense that the former are completely absent, while the latter do exist in the model if one allows for non trivial </a:t>
            </a:r>
            <a:r>
              <a:rPr lang="en-US" baseline="0" dirty="0" err="1" smtClean="0"/>
              <a:t>asymptotics</a:t>
            </a:r>
            <a:r>
              <a:rPr lang="en-US" baseline="0" dirty="0" smtClean="0"/>
              <a:t>. </a:t>
            </a:r>
            <a:endParaRPr lang="en-US" dirty="0"/>
          </a:p>
        </p:txBody>
      </p:sp>
    </p:spTree>
    <p:extLst>
      <p:ext uri="{BB962C8B-B14F-4D97-AF65-F5344CB8AC3E}">
        <p14:creationId xmlns:p14="http://schemas.microsoft.com/office/powerpoint/2010/main" val="1631262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most easily seen by doing the Hamiltonian degree of freedom count: the spatial metric is separated</a:t>
            </a:r>
            <a:r>
              <a:rPr lang="en-US" baseline="0" dirty="0" smtClean="0"/>
              <a:t> into the transverse-traceless, the trace and the longitudinal part. The longitudinal part is determined by a spatial vector, so it encodes 3 components in 4 and 2 components in 3 space-time dimensions. </a:t>
            </a:r>
            <a:r>
              <a:rPr lang="en-US" baseline="0" smtClean="0"/>
              <a:t>The tracepart </a:t>
            </a:r>
            <a:r>
              <a:rPr lang="en-US" baseline="0" dirty="0" smtClean="0"/>
              <a:t>is determined by a scalar, while the transverse-traceless part is the remainder, 2 components in 4 and 0 components in 3 dimensions.   </a:t>
            </a:r>
            <a:endParaRPr lang="en-US" dirty="0"/>
          </a:p>
        </p:txBody>
      </p:sp>
    </p:spTree>
    <p:extLst>
      <p:ext uri="{BB962C8B-B14F-4D97-AF65-F5344CB8AC3E}">
        <p14:creationId xmlns:p14="http://schemas.microsoft.com/office/powerpoint/2010/main" val="1518684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47392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1.png"/><Relationship Id="rId1" Type="http://schemas.openxmlformats.org/officeDocument/2006/relationships/slideMaster" Target="../slideMasters/slideMaster1.xml"/><Relationship Id="rId4" Type="http://schemas.openxmlformats.org/officeDocument/2006/relationships/image" Target="../media/image6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3.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3.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3.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5.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3.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3.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3.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3.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3.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5.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5.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9.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9.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9.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9.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19.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19.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19.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19.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19.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1.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19.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21.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19.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21.pn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42.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42.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2.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4.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2.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2.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1.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4.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7.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7.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7.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57.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57.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57.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54.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54.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54.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54.png"/><Relationship Id="rId1" Type="http://schemas.openxmlformats.org/officeDocument/2006/relationships/slideMaster" Target="../slideMasters/slideMaster1.xml"/><Relationship Id="rId4" Type="http://schemas.openxmlformats.org/officeDocument/2006/relationships/image" Target="../media/image137.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9.png"/><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70.png"/><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70.png"/><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 name="separator.png"/>
          <p:cNvPicPr/>
          <p:nvPr/>
        </p:nvPicPr>
        <p:blipFill>
          <a:blip r:embed="rId3">
            <a:extLst/>
          </a:blip>
          <a:stretch>
            <a:fillRect/>
          </a:stretch>
        </p:blipFill>
        <p:spPr>
          <a:xfrm>
            <a:off x="3263900" y="3746500"/>
            <a:ext cx="3619500" cy="99165"/>
          </a:xfrm>
          <a:prstGeom prst="rect">
            <a:avLst/>
          </a:prstGeom>
          <a:ln w="12700">
            <a:miter lim="400000"/>
          </a:ln>
        </p:spPr>
      </p:pic>
      <p:sp>
        <p:nvSpPr>
          <p:cNvPr id="6" name="Shape 6"/>
          <p:cNvSpPr>
            <a:spLocks noGrp="1"/>
          </p:cNvSpPr>
          <p:nvPr>
            <p:ph type="title"/>
          </p:nvPr>
        </p:nvSpPr>
        <p:spPr>
          <a:xfrm>
            <a:off x="990600" y="1790700"/>
            <a:ext cx="8178800" cy="1866900"/>
          </a:xfrm>
          <a:prstGeom prst="rect">
            <a:avLst/>
          </a:prstGeom>
          <a:effectLst>
            <a:outerShdw blurRad="25400" dist="25400" dir="2700000" rotWithShape="0">
              <a:srgbClr val="FFFFFF">
                <a:alpha val="75000"/>
              </a:srgbClr>
            </a:outerShdw>
          </a:effectLst>
        </p:spPr>
        <p:txBody>
          <a:bodyPr lIns="0" tIns="0" rIns="0" bIns="0" anchor="b"/>
          <a:lstStyle>
            <a:lvl1pPr algn="ctr" defTabSz="355600">
              <a:defRPr sz="5000">
                <a:solidFill>
                  <a:srgbClr val="56533A"/>
                </a:solidFill>
                <a:latin typeface="Hoefler Text"/>
                <a:ea typeface="Hoefler Text"/>
                <a:cs typeface="Hoefler Text"/>
                <a:sym typeface="Hoefler Text"/>
              </a:defRPr>
            </a:lvl1pPr>
          </a:lstStyle>
          <a:p>
            <a:pPr lvl="0">
              <a:defRPr sz="1800">
                <a:solidFill>
                  <a:srgbClr val="000000"/>
                </a:solidFill>
              </a:defRPr>
            </a:pPr>
            <a:r>
              <a:rPr sz="5000">
                <a:solidFill>
                  <a:srgbClr val="56533A"/>
                </a:solidFill>
              </a:rPr>
              <a:t>Title Text</a:t>
            </a:r>
          </a:p>
        </p:txBody>
      </p:sp>
      <p:sp>
        <p:nvSpPr>
          <p:cNvPr id="7" name="Shape 7"/>
          <p:cNvSpPr>
            <a:spLocks noGrp="1"/>
          </p:cNvSpPr>
          <p:nvPr>
            <p:ph type="body" idx="1"/>
          </p:nvPr>
        </p:nvSpPr>
        <p:spPr>
          <a:xfrm>
            <a:off x="990600" y="4051300"/>
            <a:ext cx="8178800" cy="1270000"/>
          </a:xfrm>
          <a:prstGeom prst="rect">
            <a:avLst/>
          </a:prstGeom>
          <a:effectLst>
            <a:outerShdw blurRad="25400" dist="25400" dir="2700000" rotWithShape="0">
              <a:srgbClr val="FFFFFF">
                <a:alpha val="75000"/>
              </a:srgbClr>
            </a:outerShdw>
          </a:effectLst>
        </p:spPr>
        <p:txBody>
          <a:bodyPr lIns="0" tIns="0" rIns="0" bIns="0" anchor="t"/>
          <a:lstStyle>
            <a:lvl1pPr marL="0" indent="0" algn="ctr" defTabSz="355600">
              <a:spcBef>
                <a:spcPts val="0"/>
              </a:spcBef>
              <a:buClrTx/>
              <a:buSzTx/>
              <a:buNone/>
              <a:defRPr sz="2800">
                <a:solidFill>
                  <a:srgbClr val="56533A"/>
                </a:solidFill>
                <a:latin typeface="Hoefler Text"/>
                <a:ea typeface="Hoefler Text"/>
                <a:cs typeface="Hoefler Text"/>
                <a:sym typeface="Hoefler Text"/>
              </a:defRPr>
            </a:lvl1pPr>
            <a:lvl2pPr marL="0" indent="0" algn="ctr" defTabSz="355600">
              <a:spcBef>
                <a:spcPts val="0"/>
              </a:spcBef>
              <a:buClrTx/>
              <a:buSzTx/>
              <a:buNone/>
              <a:defRPr sz="2800">
                <a:solidFill>
                  <a:srgbClr val="56533A"/>
                </a:solidFill>
                <a:latin typeface="Hoefler Text"/>
                <a:ea typeface="Hoefler Text"/>
                <a:cs typeface="Hoefler Text"/>
                <a:sym typeface="Hoefler Text"/>
              </a:defRPr>
            </a:lvl2pPr>
            <a:lvl3pPr marL="0" indent="0" algn="ctr" defTabSz="355600">
              <a:spcBef>
                <a:spcPts val="0"/>
              </a:spcBef>
              <a:buClrTx/>
              <a:buSzTx/>
              <a:buNone/>
              <a:defRPr sz="2800">
                <a:solidFill>
                  <a:srgbClr val="56533A"/>
                </a:solidFill>
                <a:latin typeface="Hoefler Text"/>
                <a:ea typeface="Hoefler Text"/>
                <a:cs typeface="Hoefler Text"/>
                <a:sym typeface="Hoefler Text"/>
              </a:defRPr>
            </a:lvl3pPr>
            <a:lvl4pPr marL="0" indent="0" algn="ctr" defTabSz="355600">
              <a:spcBef>
                <a:spcPts val="0"/>
              </a:spcBef>
              <a:buClrTx/>
              <a:buSzTx/>
              <a:buNone/>
              <a:defRPr sz="2800">
                <a:solidFill>
                  <a:srgbClr val="56533A"/>
                </a:solidFill>
                <a:latin typeface="Hoefler Text"/>
                <a:ea typeface="Hoefler Text"/>
                <a:cs typeface="Hoefler Text"/>
                <a:sym typeface="Hoefler Text"/>
              </a:defRPr>
            </a:lvl4pPr>
            <a:lvl5pPr marL="0" indent="0" algn="ctr" defTabSz="355600">
              <a:spcBef>
                <a:spcPts val="0"/>
              </a:spcBef>
              <a:buClrTx/>
              <a:buSzTx/>
              <a:buNone/>
              <a:defRPr sz="2800">
                <a:solidFill>
                  <a:srgbClr val="56533A"/>
                </a:solidFill>
                <a:latin typeface="Hoefler Text"/>
                <a:ea typeface="Hoefler Text"/>
                <a:cs typeface="Hoefler Text"/>
                <a:sym typeface="Hoefler Text"/>
              </a:defRPr>
            </a:lvl5pPr>
          </a:lstStyle>
          <a:p>
            <a:pPr lvl="0">
              <a:defRPr sz="1800">
                <a:solidFill>
                  <a:srgbClr val="000000"/>
                </a:solidFill>
              </a:defRPr>
            </a:pPr>
            <a:r>
              <a:rPr sz="2800">
                <a:solidFill>
                  <a:srgbClr val="56533A"/>
                </a:solidFill>
              </a:rPr>
              <a:t>Body Level One</a:t>
            </a:r>
          </a:p>
          <a:p>
            <a:pPr lvl="1">
              <a:defRPr sz="1800">
                <a:solidFill>
                  <a:srgbClr val="000000"/>
                </a:solidFill>
              </a:defRPr>
            </a:pPr>
            <a:r>
              <a:rPr sz="2800">
                <a:solidFill>
                  <a:srgbClr val="56533A"/>
                </a:solidFill>
              </a:rPr>
              <a:t>Body Level Two</a:t>
            </a:r>
          </a:p>
          <a:p>
            <a:pPr lvl="2">
              <a:defRPr sz="1800">
                <a:solidFill>
                  <a:srgbClr val="000000"/>
                </a:solidFill>
              </a:defRPr>
            </a:pPr>
            <a:r>
              <a:rPr sz="2800">
                <a:solidFill>
                  <a:srgbClr val="56533A"/>
                </a:solidFill>
              </a:rPr>
              <a:t>Body Level Three</a:t>
            </a:r>
          </a:p>
          <a:p>
            <a:pPr lvl="3">
              <a:defRPr sz="1800">
                <a:solidFill>
                  <a:srgbClr val="000000"/>
                </a:solidFill>
              </a:defRPr>
            </a:pPr>
            <a:r>
              <a:rPr sz="2800">
                <a:solidFill>
                  <a:srgbClr val="56533A"/>
                </a:solidFill>
              </a:rPr>
              <a:t>Body Level Four</a:t>
            </a:r>
          </a:p>
          <a:p>
            <a:pPr lvl="4">
              <a:defRPr sz="1800">
                <a:solidFill>
                  <a:srgbClr val="000000"/>
                </a:solidFill>
              </a:defRPr>
            </a:pPr>
            <a:r>
              <a:rPr sz="2800">
                <a:solidFill>
                  <a:srgbClr val="56533A"/>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Bullets - Lef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 name="Shape 31"/>
          <p:cNvSpPr>
            <a:spLocks noGrp="1"/>
          </p:cNvSpPr>
          <p:nvPr>
            <p:ph type="title"/>
          </p:nvPr>
        </p:nvSpPr>
        <p:spPr>
          <a:xfrm>
            <a:off x="990600" y="304800"/>
            <a:ext cx="8178800" cy="1549400"/>
          </a:xfrm>
          <a:prstGeom prst="rect">
            <a:avLst/>
          </a:prstGeom>
          <a:effectLst>
            <a:outerShdw blurRad="25400" dist="25400" dir="2700000" rotWithShape="0">
              <a:srgbClr val="FFFFFF">
                <a:alpha val="75000"/>
              </a:srgbClr>
            </a:outerShdw>
          </a:effectLst>
        </p:spPr>
        <p:txBody>
          <a:bodyPr lIns="0" tIns="0" rIns="0" bIns="0"/>
          <a:lstStyle>
            <a:lvl1pPr algn="ctr" defTabSz="355600">
              <a:defRPr sz="5000">
                <a:solidFill>
                  <a:srgbClr val="56533A"/>
                </a:solidFill>
                <a:latin typeface="Hoefler Text"/>
                <a:ea typeface="Hoefler Text"/>
                <a:cs typeface="Hoefler Text"/>
                <a:sym typeface="Hoefler Text"/>
              </a:defRPr>
            </a:lvl1pPr>
          </a:lstStyle>
          <a:p>
            <a:pPr lvl="0">
              <a:defRPr sz="1800">
                <a:solidFill>
                  <a:srgbClr val="000000"/>
                </a:solidFill>
              </a:defRPr>
            </a:pPr>
            <a:r>
              <a:rPr sz="5000">
                <a:solidFill>
                  <a:srgbClr val="56533A"/>
                </a:solidFill>
              </a:rPr>
              <a:t>Title Text</a:t>
            </a:r>
          </a:p>
        </p:txBody>
      </p:sp>
      <p:sp>
        <p:nvSpPr>
          <p:cNvPr id="32" name="Shape 32"/>
          <p:cNvSpPr>
            <a:spLocks noGrp="1"/>
          </p:cNvSpPr>
          <p:nvPr>
            <p:ph type="body" idx="1"/>
          </p:nvPr>
        </p:nvSpPr>
        <p:spPr>
          <a:xfrm>
            <a:off x="990600" y="1943100"/>
            <a:ext cx="3835400" cy="4965700"/>
          </a:xfrm>
          <a:prstGeom prst="rect">
            <a:avLst/>
          </a:prstGeom>
          <a:effectLst>
            <a:outerShdw blurRad="25400" dist="25400" dir="2700000" rotWithShape="0">
              <a:srgbClr val="FFFFFF">
                <a:alpha val="75000"/>
              </a:srgbClr>
            </a:outerShdw>
          </a:effectLst>
        </p:spPr>
        <p:txBody>
          <a:bodyPr lIns="0" tIns="0" rIns="0" bIns="0"/>
          <a:lstStyle>
            <a:lvl1pPr marL="488559" indent="-263664" defTabSz="355600">
              <a:spcBef>
                <a:spcPts val="3200"/>
              </a:spcBef>
              <a:buClrTx/>
              <a:buSzPct val="125000"/>
              <a:buChar char="•"/>
              <a:defRPr sz="2400">
                <a:solidFill>
                  <a:srgbClr val="56533A"/>
                </a:solidFill>
                <a:latin typeface="Hoefler Text"/>
                <a:ea typeface="Hoefler Text"/>
                <a:cs typeface="Hoefler Text"/>
                <a:sym typeface="Hoefler Text"/>
              </a:defRPr>
            </a:lvl1pPr>
            <a:lvl2pPr marL="885964" indent="-263664" defTabSz="355600">
              <a:spcBef>
                <a:spcPts val="3200"/>
              </a:spcBef>
              <a:buClrTx/>
              <a:buSzPct val="125000"/>
              <a:buChar char="•"/>
              <a:defRPr sz="2400">
                <a:solidFill>
                  <a:srgbClr val="56533A"/>
                </a:solidFill>
                <a:latin typeface="Hoefler Text"/>
                <a:ea typeface="Hoefler Text"/>
                <a:cs typeface="Hoefler Text"/>
                <a:sym typeface="Hoefler Text"/>
              </a:defRPr>
            </a:lvl2pPr>
            <a:lvl3pPr marL="1292364" indent="-263664" defTabSz="355600">
              <a:spcBef>
                <a:spcPts val="3200"/>
              </a:spcBef>
              <a:buClrTx/>
              <a:buSzPct val="125000"/>
              <a:buChar char="•"/>
              <a:defRPr sz="2400">
                <a:solidFill>
                  <a:srgbClr val="56533A"/>
                </a:solidFill>
                <a:latin typeface="Hoefler Text"/>
                <a:ea typeface="Hoefler Text"/>
                <a:cs typeface="Hoefler Text"/>
                <a:sym typeface="Hoefler Text"/>
              </a:defRPr>
            </a:lvl3pPr>
            <a:lvl4pPr marL="1698764" indent="-263664" defTabSz="355600">
              <a:spcBef>
                <a:spcPts val="3200"/>
              </a:spcBef>
              <a:buClrTx/>
              <a:buSzPct val="125000"/>
              <a:buChar char="•"/>
              <a:defRPr sz="2400">
                <a:solidFill>
                  <a:srgbClr val="56533A"/>
                </a:solidFill>
                <a:latin typeface="Hoefler Text"/>
                <a:ea typeface="Hoefler Text"/>
                <a:cs typeface="Hoefler Text"/>
                <a:sym typeface="Hoefler Text"/>
              </a:defRPr>
            </a:lvl4pPr>
            <a:lvl5pPr marL="2105164" indent="-263664" defTabSz="355600">
              <a:spcBef>
                <a:spcPts val="3200"/>
              </a:spcBef>
              <a:buClrTx/>
              <a:buSzPct val="125000"/>
              <a:buChar char="•"/>
              <a:defRPr sz="2400">
                <a:solidFill>
                  <a:srgbClr val="56533A"/>
                </a:solidFill>
                <a:latin typeface="Hoefler Text"/>
                <a:ea typeface="Hoefler Text"/>
                <a:cs typeface="Hoefler Text"/>
                <a:sym typeface="Hoefler Text"/>
              </a:defRPr>
            </a:lvl5pPr>
          </a:lstStyle>
          <a:p>
            <a:pPr lvl="0">
              <a:defRPr sz="1800">
                <a:solidFill>
                  <a:srgbClr val="000000"/>
                </a:solidFill>
              </a:defRPr>
            </a:pPr>
            <a:r>
              <a:rPr sz="2400">
                <a:solidFill>
                  <a:srgbClr val="56533A"/>
                </a:solidFill>
              </a:rPr>
              <a:t>Body Level One</a:t>
            </a:r>
          </a:p>
          <a:p>
            <a:pPr lvl="1">
              <a:defRPr sz="1800">
                <a:solidFill>
                  <a:srgbClr val="000000"/>
                </a:solidFill>
              </a:defRPr>
            </a:pPr>
            <a:r>
              <a:rPr sz="2400">
                <a:solidFill>
                  <a:srgbClr val="56533A"/>
                </a:solidFill>
              </a:rPr>
              <a:t>Body Level Two</a:t>
            </a:r>
          </a:p>
          <a:p>
            <a:pPr lvl="2">
              <a:defRPr sz="1800">
                <a:solidFill>
                  <a:srgbClr val="000000"/>
                </a:solidFill>
              </a:defRPr>
            </a:pPr>
            <a:r>
              <a:rPr sz="2400">
                <a:solidFill>
                  <a:srgbClr val="56533A"/>
                </a:solidFill>
              </a:rPr>
              <a:t>Body Level Three</a:t>
            </a:r>
          </a:p>
          <a:p>
            <a:pPr lvl="3">
              <a:defRPr sz="1800">
                <a:solidFill>
                  <a:srgbClr val="000000"/>
                </a:solidFill>
              </a:defRPr>
            </a:pPr>
            <a:r>
              <a:rPr sz="2400">
                <a:solidFill>
                  <a:srgbClr val="56533A"/>
                </a:solidFill>
              </a:rPr>
              <a:t>Body Level Four</a:t>
            </a:r>
          </a:p>
          <a:p>
            <a:pPr lvl="4">
              <a:defRPr sz="1800">
                <a:solidFill>
                  <a:srgbClr val="000000"/>
                </a:solidFill>
              </a:defRPr>
            </a:pPr>
            <a:r>
              <a:rPr sz="2400">
                <a:solidFill>
                  <a:srgbClr val="56533A"/>
                </a:solidFill>
              </a:rPr>
              <a:t>Body Level Five</a:t>
            </a: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3" name="Shape 293"/>
          <p:cNvSpPr>
            <a:spLocks noGrp="1"/>
          </p:cNvSpPr>
          <p:nvPr>
            <p:ph type="title"/>
          </p:nvPr>
        </p:nvSpPr>
        <p:spPr>
          <a:xfrm>
            <a:off x="990600" y="1485900"/>
            <a:ext cx="8178800" cy="2286000"/>
          </a:xfrm>
          <a:prstGeom prst="rect">
            <a:avLst/>
          </a:prstGeom>
          <a:effectLst>
            <a:outerShdw blurRad="12700" dist="25400" dir="5400000" rotWithShape="0">
              <a:srgbClr val="EBDEC4">
                <a:alpha val="75000"/>
              </a:srgbClr>
            </a:outerShdw>
          </a:effectLst>
        </p:spPr>
        <p:txBody>
          <a:bodyPr lIns="0" tIns="0" rIns="0" bIns="0" anchor="b"/>
          <a:lstStyle>
            <a:lvl1pPr algn="ctr">
              <a:lnSpc>
                <a:spcPct val="80000"/>
              </a:lnSpc>
              <a:defRPr sz="6400">
                <a:solidFill>
                  <a:srgbClr val="515151"/>
                </a:solidFill>
                <a:latin typeface="Didot"/>
                <a:ea typeface="Didot"/>
                <a:cs typeface="Didot"/>
                <a:sym typeface="Didot"/>
              </a:defRPr>
            </a:lvl1pPr>
          </a:lstStyle>
          <a:p>
            <a:pPr lvl="0">
              <a:defRPr sz="1800">
                <a:solidFill>
                  <a:srgbClr val="000000"/>
                </a:solidFill>
              </a:defRPr>
            </a:pPr>
            <a:r>
              <a:rPr sz="6400">
                <a:solidFill>
                  <a:srgbClr val="515151"/>
                </a:solidFill>
              </a:rPr>
              <a:t>Title Text</a:t>
            </a:r>
          </a:p>
        </p:txBody>
      </p:sp>
      <p:sp>
        <p:nvSpPr>
          <p:cNvPr id="294" name="Shape 294"/>
          <p:cNvSpPr>
            <a:spLocks noGrp="1"/>
          </p:cNvSpPr>
          <p:nvPr>
            <p:ph type="body" idx="1"/>
          </p:nvPr>
        </p:nvSpPr>
        <p:spPr>
          <a:xfrm>
            <a:off x="990600" y="3873500"/>
            <a:ext cx="8178800" cy="1092200"/>
          </a:xfrm>
          <a:prstGeom prst="rect">
            <a:avLst/>
          </a:prstGeom>
        </p:spPr>
        <p:txBody>
          <a:bodyPr lIns="0" tIns="0" rIns="0" bIns="0" anchor="t"/>
          <a:lstStyle>
            <a:lvl1pPr marL="0" indent="0" algn="ctr">
              <a:spcBef>
                <a:spcPts val="0"/>
              </a:spcBef>
              <a:buClrTx/>
              <a:buSzTx/>
              <a:buNone/>
              <a:defRPr sz="3200" i="1">
                <a:solidFill>
                  <a:srgbClr val="443A36"/>
                </a:solidFill>
                <a:latin typeface="Didot"/>
                <a:ea typeface="Didot"/>
                <a:cs typeface="Didot"/>
                <a:sym typeface="Didot"/>
              </a:defRPr>
            </a:lvl1pPr>
            <a:lvl2pPr marL="0" indent="0" algn="ctr">
              <a:spcBef>
                <a:spcPts val="0"/>
              </a:spcBef>
              <a:buClrTx/>
              <a:buSzTx/>
              <a:buNone/>
              <a:defRPr sz="3200" i="1">
                <a:solidFill>
                  <a:srgbClr val="443A36"/>
                </a:solidFill>
                <a:latin typeface="Didot"/>
                <a:ea typeface="Didot"/>
                <a:cs typeface="Didot"/>
                <a:sym typeface="Didot"/>
              </a:defRPr>
            </a:lvl2pPr>
            <a:lvl3pPr marL="0" indent="0" algn="ctr">
              <a:spcBef>
                <a:spcPts val="0"/>
              </a:spcBef>
              <a:buClrTx/>
              <a:buSzTx/>
              <a:buNone/>
              <a:defRPr sz="3200" i="1">
                <a:solidFill>
                  <a:srgbClr val="443A36"/>
                </a:solidFill>
                <a:latin typeface="Didot"/>
                <a:ea typeface="Didot"/>
                <a:cs typeface="Didot"/>
                <a:sym typeface="Didot"/>
              </a:defRPr>
            </a:lvl3pPr>
            <a:lvl4pPr marL="0" indent="0" algn="ctr">
              <a:spcBef>
                <a:spcPts val="0"/>
              </a:spcBef>
              <a:buClrTx/>
              <a:buSzTx/>
              <a:buNone/>
              <a:defRPr sz="3200" i="1">
                <a:solidFill>
                  <a:srgbClr val="443A36"/>
                </a:solidFill>
                <a:latin typeface="Didot"/>
                <a:ea typeface="Didot"/>
                <a:cs typeface="Didot"/>
                <a:sym typeface="Didot"/>
              </a:defRPr>
            </a:lvl4pPr>
            <a:lvl5pPr marL="0" indent="0" algn="ctr">
              <a:spcBef>
                <a:spcPts val="0"/>
              </a:spcBef>
              <a:buClrTx/>
              <a:buSzTx/>
              <a:buNone/>
              <a:defRPr sz="3200" i="1">
                <a:solidFill>
                  <a:srgbClr val="443A36"/>
                </a:solidFill>
                <a:latin typeface="Didot"/>
                <a:ea typeface="Didot"/>
                <a:cs typeface="Didot"/>
                <a:sym typeface="Didot"/>
              </a:defRPr>
            </a:lvl5pPr>
          </a:lstStyle>
          <a:p>
            <a:pPr lvl="0">
              <a:defRPr sz="1800" i="0">
                <a:solidFill>
                  <a:srgbClr val="000000"/>
                </a:solidFill>
              </a:defRPr>
            </a:pPr>
            <a:r>
              <a:rPr sz="3200" i="1">
                <a:solidFill>
                  <a:srgbClr val="443A36"/>
                </a:solidFill>
              </a:rPr>
              <a:t>Body Level One</a:t>
            </a:r>
          </a:p>
          <a:p>
            <a:pPr lvl="1">
              <a:defRPr sz="1800" i="0">
                <a:solidFill>
                  <a:srgbClr val="000000"/>
                </a:solidFill>
              </a:defRPr>
            </a:pPr>
            <a:r>
              <a:rPr sz="3200" i="1">
                <a:solidFill>
                  <a:srgbClr val="443A36"/>
                </a:solidFill>
              </a:rPr>
              <a:t>Body Level Two</a:t>
            </a:r>
          </a:p>
          <a:p>
            <a:pPr lvl="2">
              <a:defRPr sz="1800" i="0">
                <a:solidFill>
                  <a:srgbClr val="000000"/>
                </a:solidFill>
              </a:defRPr>
            </a:pPr>
            <a:r>
              <a:rPr sz="3200" i="1">
                <a:solidFill>
                  <a:srgbClr val="443A36"/>
                </a:solidFill>
              </a:rPr>
              <a:t>Body Level Three</a:t>
            </a:r>
          </a:p>
          <a:p>
            <a:pPr lvl="3">
              <a:defRPr sz="1800" i="0">
                <a:solidFill>
                  <a:srgbClr val="000000"/>
                </a:solidFill>
              </a:defRPr>
            </a:pPr>
            <a:r>
              <a:rPr sz="3200" i="1">
                <a:solidFill>
                  <a:srgbClr val="443A36"/>
                </a:solidFill>
              </a:rPr>
              <a:t>Body Level Four</a:t>
            </a:r>
          </a:p>
          <a:p>
            <a:pPr lvl="4">
              <a:defRPr sz="1800" i="0">
                <a:solidFill>
                  <a:srgbClr val="000000"/>
                </a:solidFill>
              </a:defRPr>
            </a:pPr>
            <a:r>
              <a:rPr sz="3200" i="1">
                <a:solidFill>
                  <a:srgbClr val="443A36"/>
                </a:solidFill>
              </a:rPr>
              <a:t>Body Level Five</a:t>
            </a: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6" name="Shape 296"/>
          <p:cNvSpPr>
            <a:spLocks noGrp="1"/>
          </p:cNvSpPr>
          <p:nvPr>
            <p:ph type="title"/>
          </p:nvPr>
        </p:nvSpPr>
        <p:spPr>
          <a:xfrm>
            <a:off x="990600" y="609600"/>
            <a:ext cx="8178800" cy="1384300"/>
          </a:xfrm>
          <a:prstGeom prst="rect">
            <a:avLst/>
          </a:prstGeom>
        </p:spPr>
        <p:txBody>
          <a:bodyPr lIns="0" tIns="0" rIns="0" bIns="0"/>
          <a:lstStyle>
            <a:lvl1pPr algn="ctr">
              <a:defRPr sz="6400">
                <a:solidFill>
                  <a:srgbClr val="515151"/>
                </a:solidFill>
                <a:latin typeface="Didot"/>
                <a:ea typeface="Didot"/>
                <a:cs typeface="Didot"/>
                <a:sym typeface="Didot"/>
              </a:defRPr>
            </a:lvl1pPr>
          </a:lstStyle>
          <a:p>
            <a:pPr lvl="0">
              <a:defRPr sz="1800">
                <a:solidFill>
                  <a:srgbClr val="000000"/>
                </a:solidFill>
              </a:defRPr>
            </a:pPr>
            <a:r>
              <a:rPr sz="6400">
                <a:solidFill>
                  <a:srgbClr val="515151"/>
                </a:solidFill>
              </a:rPr>
              <a:t>Title Text</a:t>
            </a:r>
          </a:p>
        </p:txBody>
      </p:sp>
      <p:sp>
        <p:nvSpPr>
          <p:cNvPr id="297" name="Shape 297"/>
          <p:cNvSpPr>
            <a:spLocks noGrp="1"/>
          </p:cNvSpPr>
          <p:nvPr>
            <p:ph type="body" idx="1"/>
          </p:nvPr>
        </p:nvSpPr>
        <p:spPr>
          <a:xfrm>
            <a:off x="990600" y="2082800"/>
            <a:ext cx="8178800" cy="4635500"/>
          </a:xfrm>
          <a:prstGeom prst="rect">
            <a:avLst/>
          </a:prstGeom>
        </p:spPr>
        <p:txBody>
          <a:bodyPr/>
          <a:lstStyle>
            <a:lvl1pPr marL="769061" indent="-515061">
              <a:spcBef>
                <a:spcPts val="1300"/>
              </a:spcBef>
              <a:buClrTx/>
              <a:buSzPct val="25000"/>
              <a:buBlip>
                <a:blip r:embed="rId3"/>
              </a:buBlip>
              <a:defRPr sz="3200">
                <a:solidFill>
                  <a:srgbClr val="000000"/>
                </a:solidFill>
                <a:latin typeface="Didot"/>
                <a:ea typeface="Didot"/>
                <a:cs typeface="Didot"/>
                <a:sym typeface="Didot"/>
              </a:defRPr>
            </a:lvl1pPr>
            <a:lvl2pPr marL="1111961" indent="-515061">
              <a:spcBef>
                <a:spcPts val="1300"/>
              </a:spcBef>
              <a:buClrTx/>
              <a:buSzPct val="25000"/>
              <a:buBlip>
                <a:blip r:embed="rId3"/>
              </a:buBlip>
              <a:defRPr sz="3200">
                <a:solidFill>
                  <a:srgbClr val="000000"/>
                </a:solidFill>
                <a:latin typeface="Didot"/>
                <a:ea typeface="Didot"/>
                <a:cs typeface="Didot"/>
                <a:sym typeface="Didot"/>
              </a:defRPr>
            </a:lvl2pPr>
            <a:lvl3pPr marL="1454861" indent="-515061">
              <a:spcBef>
                <a:spcPts val="1300"/>
              </a:spcBef>
              <a:buClrTx/>
              <a:buSzPct val="25000"/>
              <a:buBlip>
                <a:blip r:embed="rId3"/>
              </a:buBlip>
              <a:defRPr sz="3200">
                <a:solidFill>
                  <a:srgbClr val="000000"/>
                </a:solidFill>
                <a:latin typeface="Didot"/>
                <a:ea typeface="Didot"/>
                <a:cs typeface="Didot"/>
                <a:sym typeface="Didot"/>
              </a:defRPr>
            </a:lvl3pPr>
            <a:lvl4pPr marL="1810461" indent="-515061">
              <a:spcBef>
                <a:spcPts val="1300"/>
              </a:spcBef>
              <a:buClrTx/>
              <a:buSzPct val="25000"/>
              <a:buBlip>
                <a:blip r:embed="rId3"/>
              </a:buBlip>
              <a:defRPr sz="3200">
                <a:solidFill>
                  <a:srgbClr val="000000"/>
                </a:solidFill>
                <a:latin typeface="Didot"/>
                <a:ea typeface="Didot"/>
                <a:cs typeface="Didot"/>
                <a:sym typeface="Didot"/>
              </a:defRPr>
            </a:lvl4pPr>
            <a:lvl5pPr marL="2153361" indent="-515061">
              <a:spcBef>
                <a:spcPts val="1300"/>
              </a:spcBef>
              <a:buClrTx/>
              <a:buSzPct val="25000"/>
              <a:buBlip>
                <a:blip r:embed="rId3"/>
              </a:buBlip>
              <a:defRPr sz="3200">
                <a:solidFill>
                  <a:srgbClr val="000000"/>
                </a:solidFill>
                <a:latin typeface="Didot"/>
                <a:ea typeface="Didot"/>
                <a:cs typeface="Didot"/>
                <a:sym typeface="Didot"/>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9" name="Shape 299"/>
          <p:cNvSpPr>
            <a:spLocks noGrp="1"/>
          </p:cNvSpPr>
          <p:nvPr>
            <p:ph type="body" idx="1"/>
          </p:nvPr>
        </p:nvSpPr>
        <p:spPr>
          <a:xfrm>
            <a:off x="990600" y="990600"/>
            <a:ext cx="8178800" cy="5638800"/>
          </a:xfrm>
          <a:prstGeom prst="rect">
            <a:avLst/>
          </a:prstGeom>
        </p:spPr>
        <p:txBody>
          <a:bodyPr/>
          <a:lstStyle>
            <a:lvl1pPr marL="769061" indent="-515061">
              <a:spcBef>
                <a:spcPts val="2700"/>
              </a:spcBef>
              <a:buClrTx/>
              <a:buSzPct val="25000"/>
              <a:buBlip>
                <a:blip r:embed="rId3"/>
              </a:buBlip>
              <a:defRPr sz="3200">
                <a:solidFill>
                  <a:srgbClr val="000000"/>
                </a:solidFill>
                <a:latin typeface="Didot"/>
                <a:ea typeface="Didot"/>
                <a:cs typeface="Didot"/>
                <a:sym typeface="Didot"/>
              </a:defRPr>
            </a:lvl1pPr>
            <a:lvl2pPr marL="1111961" indent="-515061">
              <a:spcBef>
                <a:spcPts val="2700"/>
              </a:spcBef>
              <a:buClrTx/>
              <a:buSzPct val="25000"/>
              <a:buBlip>
                <a:blip r:embed="rId3"/>
              </a:buBlip>
              <a:defRPr sz="3200">
                <a:solidFill>
                  <a:srgbClr val="000000"/>
                </a:solidFill>
                <a:latin typeface="Didot"/>
                <a:ea typeface="Didot"/>
                <a:cs typeface="Didot"/>
                <a:sym typeface="Didot"/>
              </a:defRPr>
            </a:lvl2pPr>
            <a:lvl3pPr marL="1454861" indent="-515061">
              <a:spcBef>
                <a:spcPts val="2700"/>
              </a:spcBef>
              <a:buClrTx/>
              <a:buSzPct val="25000"/>
              <a:buBlip>
                <a:blip r:embed="rId3"/>
              </a:buBlip>
              <a:defRPr sz="3200">
                <a:solidFill>
                  <a:srgbClr val="000000"/>
                </a:solidFill>
                <a:latin typeface="Didot"/>
                <a:ea typeface="Didot"/>
                <a:cs typeface="Didot"/>
                <a:sym typeface="Didot"/>
              </a:defRPr>
            </a:lvl3pPr>
            <a:lvl4pPr marL="1810461" indent="-515061">
              <a:spcBef>
                <a:spcPts val="2700"/>
              </a:spcBef>
              <a:buClrTx/>
              <a:buSzPct val="25000"/>
              <a:buBlip>
                <a:blip r:embed="rId3"/>
              </a:buBlip>
              <a:defRPr sz="3200">
                <a:solidFill>
                  <a:srgbClr val="000000"/>
                </a:solidFill>
                <a:latin typeface="Didot"/>
                <a:ea typeface="Didot"/>
                <a:cs typeface="Didot"/>
                <a:sym typeface="Didot"/>
              </a:defRPr>
            </a:lvl4pPr>
            <a:lvl5pPr marL="2153361" indent="-515061">
              <a:spcBef>
                <a:spcPts val="2700"/>
              </a:spcBef>
              <a:buClrTx/>
              <a:buSzPct val="25000"/>
              <a:buBlip>
                <a:blip r:embed="rId3"/>
              </a:buBlip>
              <a:defRPr sz="3200">
                <a:solidFill>
                  <a:srgbClr val="000000"/>
                </a:solidFill>
                <a:latin typeface="Didot"/>
                <a:ea typeface="Didot"/>
                <a:cs typeface="Didot"/>
                <a:sym typeface="Didot"/>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2" name="Shape 302"/>
          <p:cNvSpPr>
            <a:spLocks noGrp="1"/>
          </p:cNvSpPr>
          <p:nvPr>
            <p:ph type="title"/>
          </p:nvPr>
        </p:nvSpPr>
        <p:spPr>
          <a:xfrm>
            <a:off x="990600" y="609600"/>
            <a:ext cx="8178800" cy="1384300"/>
          </a:xfrm>
          <a:prstGeom prst="rect">
            <a:avLst/>
          </a:prstGeom>
        </p:spPr>
        <p:txBody>
          <a:bodyPr lIns="0" tIns="0" rIns="0" bIns="0"/>
          <a:lstStyle>
            <a:lvl1pPr algn="ctr">
              <a:defRPr sz="6400">
                <a:solidFill>
                  <a:srgbClr val="515151"/>
                </a:solidFill>
                <a:latin typeface="Didot"/>
                <a:ea typeface="Didot"/>
                <a:cs typeface="Didot"/>
                <a:sym typeface="Didot"/>
              </a:defRPr>
            </a:lvl1pPr>
          </a:lstStyle>
          <a:p>
            <a:pPr lvl="0">
              <a:defRPr sz="1800">
                <a:solidFill>
                  <a:srgbClr val="000000"/>
                </a:solidFill>
              </a:defRPr>
            </a:pPr>
            <a:r>
              <a:rPr sz="6400">
                <a:solidFill>
                  <a:srgbClr val="515151"/>
                </a:solidFill>
              </a:rPr>
              <a:t>Title Text</a:t>
            </a: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4" name="Shape 304"/>
          <p:cNvSpPr>
            <a:spLocks noGrp="1"/>
          </p:cNvSpPr>
          <p:nvPr>
            <p:ph type="title"/>
          </p:nvPr>
        </p:nvSpPr>
        <p:spPr>
          <a:xfrm>
            <a:off x="990600" y="2565400"/>
            <a:ext cx="8178800" cy="2476500"/>
          </a:xfrm>
          <a:prstGeom prst="rect">
            <a:avLst/>
          </a:prstGeom>
        </p:spPr>
        <p:txBody>
          <a:bodyPr lIns="0" tIns="0" rIns="0" bIns="0"/>
          <a:lstStyle>
            <a:lvl1pPr algn="ctr">
              <a:defRPr sz="6400">
                <a:solidFill>
                  <a:srgbClr val="515151"/>
                </a:solidFill>
                <a:latin typeface="Didot"/>
                <a:ea typeface="Didot"/>
                <a:cs typeface="Didot"/>
                <a:sym typeface="Didot"/>
              </a:defRPr>
            </a:lvl1pPr>
          </a:lstStyle>
          <a:p>
            <a:pPr lvl="0">
              <a:defRPr sz="1800">
                <a:solidFill>
                  <a:srgbClr val="000000"/>
                </a:solidFill>
              </a:defRPr>
            </a:pPr>
            <a:r>
              <a:rPr sz="6400">
                <a:solidFill>
                  <a:srgbClr val="515151"/>
                </a:solidFill>
              </a:rPr>
              <a:t>Title Text</a:t>
            </a: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515151"/>
        </a:solidFill>
        <a:effectLst/>
      </p:bgPr>
    </p:bg>
    <p:spTree>
      <p:nvGrpSpPr>
        <p:cNvPr id="1" name=""/>
        <p:cNvGrpSpPr/>
        <p:nvPr/>
      </p:nvGrpSpPr>
      <p:grpSpPr>
        <a:xfrm>
          <a:off x="0" y="0"/>
          <a:ext cx="0" cy="0"/>
          <a:chOff x="0" y="0"/>
          <a:chExt cx="0" cy="0"/>
        </a:xfrm>
      </p:grpSpPr>
      <p:pic>
        <p:nvPicPr>
          <p:cNvPr id="306" name="Scrapbook_photo-h.pdf"/>
          <p:cNvPicPr/>
          <p:nvPr/>
        </p:nvPicPr>
        <p:blipFill>
          <a:blip r:embed="rId2">
            <a:extLst/>
          </a:blip>
          <a:stretch>
            <a:fillRect/>
          </a:stretch>
        </p:blipFill>
        <p:spPr>
          <a:xfrm>
            <a:off x="0" y="0"/>
            <a:ext cx="10160000" cy="7620000"/>
          </a:xfrm>
          <a:prstGeom prst="rect">
            <a:avLst/>
          </a:prstGeom>
          <a:ln w="12700">
            <a:miter lim="400000"/>
          </a:ln>
        </p:spPr>
      </p:pic>
      <p:sp>
        <p:nvSpPr>
          <p:cNvPr id="307" name="Shape 307"/>
          <p:cNvSpPr>
            <a:spLocks noGrp="1"/>
          </p:cNvSpPr>
          <p:nvPr>
            <p:ph type="title"/>
          </p:nvPr>
        </p:nvSpPr>
        <p:spPr>
          <a:xfrm>
            <a:off x="990600" y="5245100"/>
            <a:ext cx="8178800" cy="1676400"/>
          </a:xfrm>
          <a:prstGeom prst="rect">
            <a:avLst/>
          </a:prstGeom>
        </p:spPr>
        <p:txBody>
          <a:bodyPr lIns="0" tIns="0" rIns="0" bIns="0"/>
          <a:lstStyle>
            <a:lvl1pPr algn="ctr">
              <a:lnSpc>
                <a:spcPct val="80000"/>
              </a:lnSpc>
              <a:defRPr sz="6400">
                <a:solidFill>
                  <a:srgbClr val="515151"/>
                </a:solidFill>
                <a:latin typeface="Didot"/>
                <a:ea typeface="Didot"/>
                <a:cs typeface="Didot"/>
                <a:sym typeface="Didot"/>
              </a:defRPr>
            </a:lvl1pPr>
          </a:lstStyle>
          <a:p>
            <a:pPr lvl="0">
              <a:defRPr sz="1800">
                <a:solidFill>
                  <a:srgbClr val="000000"/>
                </a:solidFill>
              </a:defRPr>
            </a:pPr>
            <a:r>
              <a:rPr sz="6400">
                <a:solidFill>
                  <a:srgbClr val="515151"/>
                </a:solidFill>
              </a:rPr>
              <a:t>Title Text</a:t>
            </a: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515151"/>
        </a:solidFill>
        <a:effectLst/>
      </p:bgPr>
    </p:bg>
    <p:spTree>
      <p:nvGrpSpPr>
        <p:cNvPr id="1" name=""/>
        <p:cNvGrpSpPr/>
        <p:nvPr/>
      </p:nvGrpSpPr>
      <p:grpSpPr>
        <a:xfrm>
          <a:off x="0" y="0"/>
          <a:ext cx="0" cy="0"/>
          <a:chOff x="0" y="0"/>
          <a:chExt cx="0" cy="0"/>
        </a:xfrm>
      </p:grpSpPr>
      <p:pic>
        <p:nvPicPr>
          <p:cNvPr id="309" name="Scrapbook_photo-v.pdf"/>
          <p:cNvPicPr/>
          <p:nvPr/>
        </p:nvPicPr>
        <p:blipFill>
          <a:blip r:embed="rId2">
            <a:extLst/>
          </a:blip>
          <a:stretch>
            <a:fillRect/>
          </a:stretch>
        </p:blipFill>
        <p:spPr>
          <a:xfrm>
            <a:off x="0" y="0"/>
            <a:ext cx="10160000" cy="7620000"/>
          </a:xfrm>
          <a:prstGeom prst="rect">
            <a:avLst/>
          </a:prstGeom>
          <a:ln w="12700">
            <a:miter lim="400000"/>
          </a:ln>
        </p:spPr>
      </p:pic>
      <p:sp>
        <p:nvSpPr>
          <p:cNvPr id="310" name="Shape 310"/>
          <p:cNvSpPr>
            <a:spLocks noGrp="1"/>
          </p:cNvSpPr>
          <p:nvPr>
            <p:ph type="title"/>
          </p:nvPr>
        </p:nvSpPr>
        <p:spPr>
          <a:xfrm>
            <a:off x="495300" y="952500"/>
            <a:ext cx="4584700" cy="2730500"/>
          </a:xfrm>
          <a:prstGeom prst="rect">
            <a:avLst/>
          </a:prstGeom>
        </p:spPr>
        <p:txBody>
          <a:bodyPr lIns="0" tIns="0" rIns="0" bIns="0" anchor="b"/>
          <a:lstStyle>
            <a:lvl1pPr algn="ctr">
              <a:lnSpc>
                <a:spcPct val="80000"/>
              </a:lnSpc>
              <a:defRPr sz="5400">
                <a:solidFill>
                  <a:srgbClr val="515151"/>
                </a:solidFill>
                <a:latin typeface="Didot"/>
                <a:ea typeface="Didot"/>
                <a:cs typeface="Didot"/>
                <a:sym typeface="Didot"/>
              </a:defRPr>
            </a:lvl1pPr>
          </a:lstStyle>
          <a:p>
            <a:pPr lvl="0">
              <a:defRPr sz="1800">
                <a:solidFill>
                  <a:srgbClr val="000000"/>
                </a:solidFill>
              </a:defRPr>
            </a:pPr>
            <a:r>
              <a:rPr sz="5400">
                <a:solidFill>
                  <a:srgbClr val="515151"/>
                </a:solidFill>
              </a:rPr>
              <a:t>Title Text</a:t>
            </a:r>
          </a:p>
        </p:txBody>
      </p:sp>
      <p:sp>
        <p:nvSpPr>
          <p:cNvPr id="311" name="Shape 311"/>
          <p:cNvSpPr>
            <a:spLocks noGrp="1"/>
          </p:cNvSpPr>
          <p:nvPr>
            <p:ph type="body" idx="1"/>
          </p:nvPr>
        </p:nvSpPr>
        <p:spPr>
          <a:xfrm>
            <a:off x="495300" y="3746500"/>
            <a:ext cx="4584700" cy="2578100"/>
          </a:xfrm>
          <a:prstGeom prst="rect">
            <a:avLst/>
          </a:prstGeom>
        </p:spPr>
        <p:txBody>
          <a:bodyPr lIns="0" tIns="0" rIns="0" bIns="0" anchor="t"/>
          <a:lstStyle>
            <a:lvl1pPr marL="0" indent="0" algn="ctr">
              <a:spcBef>
                <a:spcPts val="0"/>
              </a:spcBef>
              <a:buClrTx/>
              <a:buSzTx/>
              <a:buNone/>
              <a:defRPr sz="2600">
                <a:solidFill>
                  <a:srgbClr val="443A36"/>
                </a:solidFill>
                <a:latin typeface="Didot"/>
                <a:ea typeface="Didot"/>
                <a:cs typeface="Didot"/>
                <a:sym typeface="Didot"/>
              </a:defRPr>
            </a:lvl1pPr>
            <a:lvl2pPr marL="0" indent="0" algn="ctr">
              <a:spcBef>
                <a:spcPts val="0"/>
              </a:spcBef>
              <a:buClrTx/>
              <a:buSzTx/>
              <a:buNone/>
              <a:defRPr sz="2600">
                <a:solidFill>
                  <a:srgbClr val="443A36"/>
                </a:solidFill>
                <a:latin typeface="Didot"/>
                <a:ea typeface="Didot"/>
                <a:cs typeface="Didot"/>
                <a:sym typeface="Didot"/>
              </a:defRPr>
            </a:lvl2pPr>
            <a:lvl3pPr marL="0" indent="0" algn="ctr">
              <a:spcBef>
                <a:spcPts val="0"/>
              </a:spcBef>
              <a:buClrTx/>
              <a:buSzTx/>
              <a:buNone/>
              <a:defRPr sz="2600">
                <a:solidFill>
                  <a:srgbClr val="443A36"/>
                </a:solidFill>
                <a:latin typeface="Didot"/>
                <a:ea typeface="Didot"/>
                <a:cs typeface="Didot"/>
                <a:sym typeface="Didot"/>
              </a:defRPr>
            </a:lvl3pPr>
            <a:lvl4pPr marL="0" indent="0" algn="ctr">
              <a:spcBef>
                <a:spcPts val="0"/>
              </a:spcBef>
              <a:buClrTx/>
              <a:buSzTx/>
              <a:buNone/>
              <a:defRPr sz="2600">
                <a:solidFill>
                  <a:srgbClr val="443A36"/>
                </a:solidFill>
                <a:latin typeface="Didot"/>
                <a:ea typeface="Didot"/>
                <a:cs typeface="Didot"/>
                <a:sym typeface="Didot"/>
              </a:defRPr>
            </a:lvl4pPr>
            <a:lvl5pPr marL="0" indent="0" algn="ctr">
              <a:spcBef>
                <a:spcPts val="0"/>
              </a:spcBef>
              <a:buClrTx/>
              <a:buSzTx/>
              <a:buNone/>
              <a:defRPr sz="2600">
                <a:solidFill>
                  <a:srgbClr val="443A36"/>
                </a:solidFill>
                <a:latin typeface="Didot"/>
                <a:ea typeface="Didot"/>
                <a:cs typeface="Didot"/>
                <a:sym typeface="Didot"/>
              </a:defRPr>
            </a:lvl5pPr>
          </a:lstStyle>
          <a:p>
            <a:pPr lvl="0">
              <a:defRPr sz="1800">
                <a:solidFill>
                  <a:srgbClr val="000000"/>
                </a:solidFill>
              </a:defRPr>
            </a:pPr>
            <a:r>
              <a:rPr sz="2600">
                <a:solidFill>
                  <a:srgbClr val="443A36"/>
                </a:solidFill>
              </a:rPr>
              <a:t>Body Level One</a:t>
            </a:r>
          </a:p>
          <a:p>
            <a:pPr lvl="1">
              <a:defRPr sz="1800">
                <a:solidFill>
                  <a:srgbClr val="000000"/>
                </a:solidFill>
              </a:defRPr>
            </a:pPr>
            <a:r>
              <a:rPr sz="2600">
                <a:solidFill>
                  <a:srgbClr val="443A36"/>
                </a:solidFill>
              </a:rPr>
              <a:t>Body Level Two</a:t>
            </a:r>
          </a:p>
          <a:p>
            <a:pPr lvl="2">
              <a:defRPr sz="1800">
                <a:solidFill>
                  <a:srgbClr val="000000"/>
                </a:solidFill>
              </a:defRPr>
            </a:pPr>
            <a:r>
              <a:rPr sz="2600">
                <a:solidFill>
                  <a:srgbClr val="443A36"/>
                </a:solidFill>
              </a:rPr>
              <a:t>Body Level Three</a:t>
            </a:r>
          </a:p>
          <a:p>
            <a:pPr lvl="3">
              <a:defRPr sz="1800">
                <a:solidFill>
                  <a:srgbClr val="000000"/>
                </a:solidFill>
              </a:defRPr>
            </a:pPr>
            <a:r>
              <a:rPr sz="2600">
                <a:solidFill>
                  <a:srgbClr val="443A36"/>
                </a:solidFill>
              </a:rPr>
              <a:t>Body Level Four</a:t>
            </a:r>
          </a:p>
          <a:p>
            <a:pPr lvl="4">
              <a:defRPr sz="1800">
                <a:solidFill>
                  <a:srgbClr val="000000"/>
                </a:solidFill>
              </a:defRPr>
            </a:pPr>
            <a:r>
              <a:rPr sz="2600">
                <a:solidFill>
                  <a:srgbClr val="443A36"/>
                </a:solidFill>
              </a:rPr>
              <a:t>Body Level Five</a:t>
            </a: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515151"/>
        </a:solidFill>
        <a:effectLst/>
      </p:bgPr>
    </p:bg>
    <p:spTree>
      <p:nvGrpSpPr>
        <p:cNvPr id="1" name=""/>
        <p:cNvGrpSpPr/>
        <p:nvPr/>
      </p:nvGrpSpPr>
      <p:grpSpPr>
        <a:xfrm>
          <a:off x="0" y="0"/>
          <a:ext cx="0" cy="0"/>
          <a:chOff x="0" y="0"/>
          <a:chExt cx="0" cy="0"/>
        </a:xfrm>
      </p:grpSpPr>
      <p:pic>
        <p:nvPicPr>
          <p:cNvPr id="313" name="Scrapbook_bullet.pdf"/>
          <p:cNvPicPr/>
          <p:nvPr/>
        </p:nvPicPr>
        <p:blipFill>
          <a:blip r:embed="rId2">
            <a:extLst/>
          </a:blip>
          <a:stretch>
            <a:fillRect/>
          </a:stretch>
        </p:blipFill>
        <p:spPr>
          <a:xfrm>
            <a:off x="0" y="0"/>
            <a:ext cx="10160000" cy="7620000"/>
          </a:xfrm>
          <a:prstGeom prst="rect">
            <a:avLst/>
          </a:prstGeom>
          <a:ln w="12700">
            <a:miter lim="400000"/>
          </a:ln>
        </p:spPr>
      </p:pic>
      <p:sp>
        <p:nvSpPr>
          <p:cNvPr id="314" name="Shape 314"/>
          <p:cNvSpPr>
            <a:spLocks noGrp="1"/>
          </p:cNvSpPr>
          <p:nvPr>
            <p:ph type="title"/>
          </p:nvPr>
        </p:nvSpPr>
        <p:spPr>
          <a:xfrm>
            <a:off x="990600" y="609600"/>
            <a:ext cx="8178800" cy="1384300"/>
          </a:xfrm>
          <a:prstGeom prst="rect">
            <a:avLst/>
          </a:prstGeom>
        </p:spPr>
        <p:txBody>
          <a:bodyPr lIns="0" tIns="0" rIns="0" bIns="0"/>
          <a:lstStyle>
            <a:lvl1pPr algn="ctr">
              <a:defRPr sz="6400">
                <a:solidFill>
                  <a:srgbClr val="515151"/>
                </a:solidFill>
                <a:latin typeface="Didot"/>
                <a:ea typeface="Didot"/>
                <a:cs typeface="Didot"/>
                <a:sym typeface="Didot"/>
              </a:defRPr>
            </a:lvl1pPr>
          </a:lstStyle>
          <a:p>
            <a:pPr lvl="0">
              <a:defRPr sz="1800">
                <a:solidFill>
                  <a:srgbClr val="000000"/>
                </a:solidFill>
              </a:defRPr>
            </a:pPr>
            <a:r>
              <a:rPr sz="6400">
                <a:solidFill>
                  <a:srgbClr val="515151"/>
                </a:solidFill>
              </a:rPr>
              <a:t>Title Text</a:t>
            </a:r>
          </a:p>
        </p:txBody>
      </p:sp>
      <p:sp>
        <p:nvSpPr>
          <p:cNvPr id="315" name="Shape 315"/>
          <p:cNvSpPr>
            <a:spLocks noGrp="1"/>
          </p:cNvSpPr>
          <p:nvPr>
            <p:ph type="body" idx="1"/>
          </p:nvPr>
        </p:nvSpPr>
        <p:spPr>
          <a:xfrm>
            <a:off x="990600" y="2082800"/>
            <a:ext cx="4876800" cy="4635500"/>
          </a:xfrm>
          <a:prstGeom prst="rect">
            <a:avLst/>
          </a:prstGeom>
        </p:spPr>
        <p:txBody>
          <a:bodyPr/>
          <a:lstStyle>
            <a:lvl1pPr marL="769061" indent="-515061">
              <a:spcBef>
                <a:spcPts val="1300"/>
              </a:spcBef>
              <a:buClrTx/>
              <a:buSzPct val="25000"/>
              <a:buBlip>
                <a:blip r:embed="rId3"/>
              </a:buBlip>
              <a:defRPr sz="3200">
                <a:solidFill>
                  <a:srgbClr val="000000"/>
                </a:solidFill>
                <a:latin typeface="Didot"/>
                <a:ea typeface="Didot"/>
                <a:cs typeface="Didot"/>
                <a:sym typeface="Didot"/>
              </a:defRPr>
            </a:lvl1pPr>
            <a:lvl2pPr marL="1111961" indent="-515061">
              <a:spcBef>
                <a:spcPts val="1300"/>
              </a:spcBef>
              <a:buClrTx/>
              <a:buSzPct val="25000"/>
              <a:buBlip>
                <a:blip r:embed="rId3"/>
              </a:buBlip>
              <a:defRPr sz="3200">
                <a:solidFill>
                  <a:srgbClr val="000000"/>
                </a:solidFill>
                <a:latin typeface="Didot"/>
                <a:ea typeface="Didot"/>
                <a:cs typeface="Didot"/>
                <a:sym typeface="Didot"/>
              </a:defRPr>
            </a:lvl2pPr>
            <a:lvl3pPr marL="1454861" indent="-515061">
              <a:spcBef>
                <a:spcPts val="1300"/>
              </a:spcBef>
              <a:buClrTx/>
              <a:buSzPct val="25000"/>
              <a:buBlip>
                <a:blip r:embed="rId3"/>
              </a:buBlip>
              <a:defRPr sz="3200">
                <a:solidFill>
                  <a:srgbClr val="000000"/>
                </a:solidFill>
                <a:latin typeface="Didot"/>
                <a:ea typeface="Didot"/>
                <a:cs typeface="Didot"/>
                <a:sym typeface="Didot"/>
              </a:defRPr>
            </a:lvl3pPr>
            <a:lvl4pPr marL="1810461" indent="-515061">
              <a:spcBef>
                <a:spcPts val="1300"/>
              </a:spcBef>
              <a:buClrTx/>
              <a:buSzPct val="25000"/>
              <a:buBlip>
                <a:blip r:embed="rId3"/>
              </a:buBlip>
              <a:defRPr sz="3200">
                <a:solidFill>
                  <a:srgbClr val="000000"/>
                </a:solidFill>
                <a:latin typeface="Didot"/>
                <a:ea typeface="Didot"/>
                <a:cs typeface="Didot"/>
                <a:sym typeface="Didot"/>
              </a:defRPr>
            </a:lvl4pPr>
            <a:lvl5pPr marL="2153361" indent="-515061">
              <a:spcBef>
                <a:spcPts val="1300"/>
              </a:spcBef>
              <a:buClrTx/>
              <a:buSzPct val="25000"/>
              <a:buBlip>
                <a:blip r:embed="rId3"/>
              </a:buBlip>
              <a:defRPr sz="3200">
                <a:solidFill>
                  <a:srgbClr val="000000"/>
                </a:solidFill>
                <a:latin typeface="Didot"/>
                <a:ea typeface="Didot"/>
                <a:cs typeface="Didot"/>
                <a:sym typeface="Didot"/>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Title &amp; Bullets - Lef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7" name="Shape 317"/>
          <p:cNvSpPr>
            <a:spLocks noGrp="1"/>
          </p:cNvSpPr>
          <p:nvPr>
            <p:ph type="title"/>
          </p:nvPr>
        </p:nvSpPr>
        <p:spPr>
          <a:xfrm>
            <a:off x="990600" y="609600"/>
            <a:ext cx="8178800" cy="1384300"/>
          </a:xfrm>
          <a:prstGeom prst="rect">
            <a:avLst/>
          </a:prstGeom>
        </p:spPr>
        <p:txBody>
          <a:bodyPr lIns="0" tIns="0" rIns="0" bIns="0"/>
          <a:lstStyle>
            <a:lvl1pPr algn="ctr">
              <a:defRPr sz="6400">
                <a:solidFill>
                  <a:srgbClr val="515151"/>
                </a:solidFill>
                <a:latin typeface="Didot"/>
                <a:ea typeface="Didot"/>
                <a:cs typeface="Didot"/>
                <a:sym typeface="Didot"/>
              </a:defRPr>
            </a:lvl1pPr>
          </a:lstStyle>
          <a:p>
            <a:pPr lvl="0">
              <a:defRPr sz="1800">
                <a:solidFill>
                  <a:srgbClr val="000000"/>
                </a:solidFill>
              </a:defRPr>
            </a:pPr>
            <a:r>
              <a:rPr sz="6400">
                <a:solidFill>
                  <a:srgbClr val="515151"/>
                </a:solidFill>
              </a:rPr>
              <a:t>Title Text</a:t>
            </a:r>
          </a:p>
        </p:txBody>
      </p:sp>
      <p:sp>
        <p:nvSpPr>
          <p:cNvPr id="318" name="Shape 318"/>
          <p:cNvSpPr>
            <a:spLocks noGrp="1"/>
          </p:cNvSpPr>
          <p:nvPr>
            <p:ph type="body" idx="1"/>
          </p:nvPr>
        </p:nvSpPr>
        <p:spPr>
          <a:xfrm>
            <a:off x="990600" y="2082800"/>
            <a:ext cx="4876800" cy="4635500"/>
          </a:xfrm>
          <a:prstGeom prst="rect">
            <a:avLst/>
          </a:prstGeom>
        </p:spPr>
        <p:txBody>
          <a:bodyPr/>
          <a:lstStyle>
            <a:lvl1pPr marL="769061" indent="-515061">
              <a:spcBef>
                <a:spcPts val="1300"/>
              </a:spcBef>
              <a:buClrTx/>
              <a:buSzPct val="25000"/>
              <a:buBlip>
                <a:blip r:embed="rId3"/>
              </a:buBlip>
              <a:defRPr sz="3200">
                <a:solidFill>
                  <a:srgbClr val="000000"/>
                </a:solidFill>
                <a:latin typeface="Didot"/>
                <a:ea typeface="Didot"/>
                <a:cs typeface="Didot"/>
                <a:sym typeface="Didot"/>
              </a:defRPr>
            </a:lvl1pPr>
            <a:lvl2pPr marL="1111961" indent="-515061">
              <a:spcBef>
                <a:spcPts val="1300"/>
              </a:spcBef>
              <a:buClrTx/>
              <a:buSzPct val="25000"/>
              <a:buBlip>
                <a:blip r:embed="rId3"/>
              </a:buBlip>
              <a:defRPr sz="3200">
                <a:solidFill>
                  <a:srgbClr val="000000"/>
                </a:solidFill>
                <a:latin typeface="Didot"/>
                <a:ea typeface="Didot"/>
                <a:cs typeface="Didot"/>
                <a:sym typeface="Didot"/>
              </a:defRPr>
            </a:lvl2pPr>
            <a:lvl3pPr marL="1454861" indent="-515061">
              <a:spcBef>
                <a:spcPts val="1300"/>
              </a:spcBef>
              <a:buClrTx/>
              <a:buSzPct val="25000"/>
              <a:buBlip>
                <a:blip r:embed="rId3"/>
              </a:buBlip>
              <a:defRPr sz="3200">
                <a:solidFill>
                  <a:srgbClr val="000000"/>
                </a:solidFill>
                <a:latin typeface="Didot"/>
                <a:ea typeface="Didot"/>
                <a:cs typeface="Didot"/>
                <a:sym typeface="Didot"/>
              </a:defRPr>
            </a:lvl3pPr>
            <a:lvl4pPr marL="1810461" indent="-515061">
              <a:spcBef>
                <a:spcPts val="1300"/>
              </a:spcBef>
              <a:buClrTx/>
              <a:buSzPct val="25000"/>
              <a:buBlip>
                <a:blip r:embed="rId3"/>
              </a:buBlip>
              <a:defRPr sz="3200">
                <a:solidFill>
                  <a:srgbClr val="000000"/>
                </a:solidFill>
                <a:latin typeface="Didot"/>
                <a:ea typeface="Didot"/>
                <a:cs typeface="Didot"/>
                <a:sym typeface="Didot"/>
              </a:defRPr>
            </a:lvl4pPr>
            <a:lvl5pPr marL="2153361" indent="-515061">
              <a:spcBef>
                <a:spcPts val="1300"/>
              </a:spcBef>
              <a:buClrTx/>
              <a:buSzPct val="25000"/>
              <a:buBlip>
                <a:blip r:embed="rId3"/>
              </a:buBlip>
              <a:defRPr sz="3200">
                <a:solidFill>
                  <a:srgbClr val="000000"/>
                </a:solidFill>
                <a:latin typeface="Didot"/>
                <a:ea typeface="Didot"/>
                <a:cs typeface="Didot"/>
                <a:sym typeface="Didot"/>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 Righ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 name="Shape 34"/>
          <p:cNvSpPr>
            <a:spLocks noGrp="1"/>
          </p:cNvSpPr>
          <p:nvPr>
            <p:ph type="title"/>
          </p:nvPr>
        </p:nvSpPr>
        <p:spPr>
          <a:xfrm>
            <a:off x="990600" y="304800"/>
            <a:ext cx="8178800" cy="1549400"/>
          </a:xfrm>
          <a:prstGeom prst="rect">
            <a:avLst/>
          </a:prstGeom>
          <a:effectLst>
            <a:outerShdw blurRad="25400" dist="25400" dir="2700000" rotWithShape="0">
              <a:srgbClr val="FFFFFF">
                <a:alpha val="75000"/>
              </a:srgbClr>
            </a:outerShdw>
          </a:effectLst>
        </p:spPr>
        <p:txBody>
          <a:bodyPr lIns="0" tIns="0" rIns="0" bIns="0"/>
          <a:lstStyle>
            <a:lvl1pPr algn="ctr" defTabSz="355600">
              <a:defRPr sz="5000">
                <a:solidFill>
                  <a:srgbClr val="56533A"/>
                </a:solidFill>
                <a:latin typeface="Hoefler Text"/>
                <a:ea typeface="Hoefler Text"/>
                <a:cs typeface="Hoefler Text"/>
                <a:sym typeface="Hoefler Text"/>
              </a:defRPr>
            </a:lvl1pPr>
          </a:lstStyle>
          <a:p>
            <a:pPr lvl="0">
              <a:defRPr sz="1800">
                <a:solidFill>
                  <a:srgbClr val="000000"/>
                </a:solidFill>
              </a:defRPr>
            </a:pPr>
            <a:r>
              <a:rPr sz="5000">
                <a:solidFill>
                  <a:srgbClr val="56533A"/>
                </a:solidFill>
              </a:rPr>
              <a:t>Title Text</a:t>
            </a:r>
          </a:p>
        </p:txBody>
      </p:sp>
      <p:sp>
        <p:nvSpPr>
          <p:cNvPr id="35" name="Shape 35"/>
          <p:cNvSpPr>
            <a:spLocks noGrp="1"/>
          </p:cNvSpPr>
          <p:nvPr>
            <p:ph type="body" idx="1"/>
          </p:nvPr>
        </p:nvSpPr>
        <p:spPr>
          <a:xfrm>
            <a:off x="5930900" y="1943100"/>
            <a:ext cx="3238500" cy="4965700"/>
          </a:xfrm>
          <a:prstGeom prst="rect">
            <a:avLst/>
          </a:prstGeom>
          <a:effectLst>
            <a:outerShdw blurRad="25400" dist="25400" dir="2700000" rotWithShape="0">
              <a:srgbClr val="FFFFFF">
                <a:alpha val="75000"/>
              </a:srgbClr>
            </a:outerShdw>
          </a:effectLst>
        </p:spPr>
        <p:txBody>
          <a:bodyPr lIns="0" tIns="0" rIns="0" bIns="0"/>
          <a:lstStyle>
            <a:lvl1pPr marL="488559" indent="-263664" defTabSz="355600">
              <a:spcBef>
                <a:spcPts val="3200"/>
              </a:spcBef>
              <a:buClrTx/>
              <a:buSzPct val="125000"/>
              <a:buChar char="•"/>
              <a:defRPr sz="2400">
                <a:solidFill>
                  <a:srgbClr val="56533A"/>
                </a:solidFill>
                <a:latin typeface="Hoefler Text"/>
                <a:ea typeface="Hoefler Text"/>
                <a:cs typeface="Hoefler Text"/>
                <a:sym typeface="Hoefler Text"/>
              </a:defRPr>
            </a:lvl1pPr>
            <a:lvl2pPr marL="885964" indent="-263664" defTabSz="355600">
              <a:spcBef>
                <a:spcPts val="3200"/>
              </a:spcBef>
              <a:buClrTx/>
              <a:buSzPct val="125000"/>
              <a:buChar char="•"/>
              <a:defRPr sz="2400">
                <a:solidFill>
                  <a:srgbClr val="56533A"/>
                </a:solidFill>
                <a:latin typeface="Hoefler Text"/>
                <a:ea typeface="Hoefler Text"/>
                <a:cs typeface="Hoefler Text"/>
                <a:sym typeface="Hoefler Text"/>
              </a:defRPr>
            </a:lvl2pPr>
            <a:lvl3pPr marL="1292364" indent="-263664" defTabSz="355600">
              <a:spcBef>
                <a:spcPts val="3200"/>
              </a:spcBef>
              <a:buClrTx/>
              <a:buSzPct val="125000"/>
              <a:buChar char="•"/>
              <a:defRPr sz="2400">
                <a:solidFill>
                  <a:srgbClr val="56533A"/>
                </a:solidFill>
                <a:latin typeface="Hoefler Text"/>
                <a:ea typeface="Hoefler Text"/>
                <a:cs typeface="Hoefler Text"/>
                <a:sym typeface="Hoefler Text"/>
              </a:defRPr>
            </a:lvl3pPr>
            <a:lvl4pPr marL="1698764" indent="-263664" defTabSz="355600">
              <a:spcBef>
                <a:spcPts val="3200"/>
              </a:spcBef>
              <a:buClrTx/>
              <a:buSzPct val="125000"/>
              <a:buChar char="•"/>
              <a:defRPr sz="2400">
                <a:solidFill>
                  <a:srgbClr val="56533A"/>
                </a:solidFill>
                <a:latin typeface="Hoefler Text"/>
                <a:ea typeface="Hoefler Text"/>
                <a:cs typeface="Hoefler Text"/>
                <a:sym typeface="Hoefler Text"/>
              </a:defRPr>
            </a:lvl4pPr>
            <a:lvl5pPr marL="2105164" indent="-263664" defTabSz="355600">
              <a:spcBef>
                <a:spcPts val="3200"/>
              </a:spcBef>
              <a:buClrTx/>
              <a:buSzPct val="125000"/>
              <a:buChar char="•"/>
              <a:defRPr sz="2400">
                <a:solidFill>
                  <a:srgbClr val="56533A"/>
                </a:solidFill>
                <a:latin typeface="Hoefler Text"/>
                <a:ea typeface="Hoefler Text"/>
                <a:cs typeface="Hoefler Text"/>
                <a:sym typeface="Hoefler Text"/>
              </a:defRPr>
            </a:lvl5pPr>
          </a:lstStyle>
          <a:p>
            <a:pPr lvl="0">
              <a:defRPr sz="1800">
                <a:solidFill>
                  <a:srgbClr val="000000"/>
                </a:solidFill>
              </a:defRPr>
            </a:pPr>
            <a:r>
              <a:rPr sz="2400">
                <a:solidFill>
                  <a:srgbClr val="56533A"/>
                </a:solidFill>
              </a:rPr>
              <a:t>Body Level One</a:t>
            </a:r>
          </a:p>
          <a:p>
            <a:pPr lvl="1">
              <a:defRPr sz="1800">
                <a:solidFill>
                  <a:srgbClr val="000000"/>
                </a:solidFill>
              </a:defRPr>
            </a:pPr>
            <a:r>
              <a:rPr sz="2400">
                <a:solidFill>
                  <a:srgbClr val="56533A"/>
                </a:solidFill>
              </a:rPr>
              <a:t>Body Level Two</a:t>
            </a:r>
          </a:p>
          <a:p>
            <a:pPr lvl="2">
              <a:defRPr sz="1800">
                <a:solidFill>
                  <a:srgbClr val="000000"/>
                </a:solidFill>
              </a:defRPr>
            </a:pPr>
            <a:r>
              <a:rPr sz="2400">
                <a:solidFill>
                  <a:srgbClr val="56533A"/>
                </a:solidFill>
              </a:rPr>
              <a:t>Body Level Three</a:t>
            </a:r>
          </a:p>
          <a:p>
            <a:pPr lvl="3">
              <a:defRPr sz="1800">
                <a:solidFill>
                  <a:srgbClr val="000000"/>
                </a:solidFill>
              </a:defRPr>
            </a:pPr>
            <a:r>
              <a:rPr sz="2400">
                <a:solidFill>
                  <a:srgbClr val="56533A"/>
                </a:solidFill>
              </a:rPr>
              <a:t>Body Level Four</a:t>
            </a:r>
          </a:p>
          <a:p>
            <a:pPr lvl="4">
              <a:defRPr sz="1800">
                <a:solidFill>
                  <a:srgbClr val="000000"/>
                </a:solidFill>
              </a:defRPr>
            </a:pPr>
            <a:r>
              <a:rPr sz="2400">
                <a:solidFill>
                  <a:srgbClr val="56533A"/>
                </a:solidFill>
              </a:rPr>
              <a:t>Body Level Five</a:t>
            </a: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Title &amp; Bullets - Righ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0" name="Shape 320"/>
          <p:cNvSpPr>
            <a:spLocks noGrp="1"/>
          </p:cNvSpPr>
          <p:nvPr>
            <p:ph type="title"/>
          </p:nvPr>
        </p:nvSpPr>
        <p:spPr>
          <a:xfrm>
            <a:off x="990600" y="609600"/>
            <a:ext cx="8178800" cy="1384300"/>
          </a:xfrm>
          <a:prstGeom prst="rect">
            <a:avLst/>
          </a:prstGeom>
        </p:spPr>
        <p:txBody>
          <a:bodyPr lIns="0" tIns="0" rIns="0" bIns="0"/>
          <a:lstStyle>
            <a:lvl1pPr algn="ctr">
              <a:defRPr sz="6400">
                <a:solidFill>
                  <a:srgbClr val="515151"/>
                </a:solidFill>
                <a:latin typeface="Didot"/>
                <a:ea typeface="Didot"/>
                <a:cs typeface="Didot"/>
                <a:sym typeface="Didot"/>
              </a:defRPr>
            </a:lvl1pPr>
          </a:lstStyle>
          <a:p>
            <a:pPr lvl="0">
              <a:defRPr sz="1800">
                <a:solidFill>
                  <a:srgbClr val="000000"/>
                </a:solidFill>
              </a:defRPr>
            </a:pPr>
            <a:r>
              <a:rPr sz="6400">
                <a:solidFill>
                  <a:srgbClr val="515151"/>
                </a:solidFill>
              </a:rPr>
              <a:t>Title Text</a:t>
            </a:r>
          </a:p>
        </p:txBody>
      </p:sp>
      <p:sp>
        <p:nvSpPr>
          <p:cNvPr id="321" name="Shape 321"/>
          <p:cNvSpPr>
            <a:spLocks noGrp="1"/>
          </p:cNvSpPr>
          <p:nvPr>
            <p:ph type="body" idx="1"/>
          </p:nvPr>
        </p:nvSpPr>
        <p:spPr>
          <a:xfrm>
            <a:off x="6083300" y="2082800"/>
            <a:ext cx="3086100" cy="4635500"/>
          </a:xfrm>
          <a:prstGeom prst="rect">
            <a:avLst/>
          </a:prstGeom>
        </p:spPr>
        <p:txBody>
          <a:bodyPr/>
          <a:lstStyle>
            <a:lvl1pPr marL="769061" indent="-515061">
              <a:spcBef>
                <a:spcPts val="1300"/>
              </a:spcBef>
              <a:buClrTx/>
              <a:buSzPct val="25000"/>
              <a:buBlip>
                <a:blip r:embed="rId3"/>
              </a:buBlip>
              <a:defRPr sz="3200">
                <a:solidFill>
                  <a:srgbClr val="000000"/>
                </a:solidFill>
                <a:latin typeface="Didot"/>
                <a:ea typeface="Didot"/>
                <a:cs typeface="Didot"/>
                <a:sym typeface="Didot"/>
              </a:defRPr>
            </a:lvl1pPr>
            <a:lvl2pPr marL="1111961" indent="-515061">
              <a:spcBef>
                <a:spcPts val="1300"/>
              </a:spcBef>
              <a:buClrTx/>
              <a:buSzPct val="25000"/>
              <a:buBlip>
                <a:blip r:embed="rId3"/>
              </a:buBlip>
              <a:defRPr sz="3200">
                <a:solidFill>
                  <a:srgbClr val="000000"/>
                </a:solidFill>
                <a:latin typeface="Didot"/>
                <a:ea typeface="Didot"/>
                <a:cs typeface="Didot"/>
                <a:sym typeface="Didot"/>
              </a:defRPr>
            </a:lvl2pPr>
            <a:lvl3pPr marL="1454861" indent="-515061">
              <a:spcBef>
                <a:spcPts val="1300"/>
              </a:spcBef>
              <a:buClrTx/>
              <a:buSzPct val="25000"/>
              <a:buBlip>
                <a:blip r:embed="rId3"/>
              </a:buBlip>
              <a:defRPr sz="3200">
                <a:solidFill>
                  <a:srgbClr val="000000"/>
                </a:solidFill>
                <a:latin typeface="Didot"/>
                <a:ea typeface="Didot"/>
                <a:cs typeface="Didot"/>
                <a:sym typeface="Didot"/>
              </a:defRPr>
            </a:lvl3pPr>
            <a:lvl4pPr marL="1810461" indent="-515061">
              <a:spcBef>
                <a:spcPts val="1300"/>
              </a:spcBef>
              <a:buClrTx/>
              <a:buSzPct val="25000"/>
              <a:buBlip>
                <a:blip r:embed="rId3"/>
              </a:buBlip>
              <a:defRPr sz="3200">
                <a:solidFill>
                  <a:srgbClr val="000000"/>
                </a:solidFill>
                <a:latin typeface="Didot"/>
                <a:ea typeface="Didot"/>
                <a:cs typeface="Didot"/>
                <a:sym typeface="Didot"/>
              </a:defRPr>
            </a:lvl4pPr>
            <a:lvl5pPr marL="2153361" indent="-515061">
              <a:spcBef>
                <a:spcPts val="1300"/>
              </a:spcBef>
              <a:buClrTx/>
              <a:buSzPct val="25000"/>
              <a:buBlip>
                <a:blip r:embed="rId3"/>
              </a:buBlip>
              <a:defRPr sz="3200">
                <a:solidFill>
                  <a:srgbClr val="000000"/>
                </a:solidFill>
                <a:latin typeface="Didot"/>
                <a:ea typeface="Didot"/>
                <a:cs typeface="Didot"/>
                <a:sym typeface="Didot"/>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3" name="Shape 323"/>
          <p:cNvSpPr>
            <a:spLocks noGrp="1"/>
          </p:cNvSpPr>
          <p:nvPr>
            <p:ph type="title"/>
          </p:nvPr>
        </p:nvSpPr>
        <p:spPr>
          <a:xfrm>
            <a:off x="1003300" y="1676400"/>
            <a:ext cx="8140700" cy="2222500"/>
          </a:xfrm>
          <a:prstGeom prst="rect">
            <a:avLst/>
          </a:prstGeom>
          <a:effectLst>
            <a:outerShdw blurRad="127000" dist="38100" dir="2700000" rotWithShape="0">
              <a:srgbClr val="000000">
                <a:alpha val="75000"/>
              </a:srgbClr>
            </a:outerShdw>
          </a:effectLst>
        </p:spPr>
        <p:txBody>
          <a:bodyPr lIns="0" tIns="0" rIns="0" bIns="0" anchor="b"/>
          <a:lstStyle>
            <a:lvl1pPr algn="ctr" defTabSz="355600">
              <a:lnSpc>
                <a:spcPts val="5500"/>
              </a:lnSpc>
              <a:spcBef>
                <a:spcPts val="200"/>
              </a:spcBef>
              <a:tabLst>
                <a:tab pos="749300" algn="l"/>
              </a:tabLst>
              <a:defRPr sz="46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4600">
                <a:solidFill>
                  <a:srgbClr val="FFFFFF"/>
                </a:solidFill>
              </a:rPr>
              <a:t>Title Text</a:t>
            </a:r>
          </a:p>
        </p:txBody>
      </p:sp>
      <p:sp>
        <p:nvSpPr>
          <p:cNvPr id="324" name="Shape 324"/>
          <p:cNvSpPr>
            <a:spLocks noGrp="1"/>
          </p:cNvSpPr>
          <p:nvPr>
            <p:ph type="body" idx="1"/>
          </p:nvPr>
        </p:nvSpPr>
        <p:spPr>
          <a:xfrm>
            <a:off x="1003300" y="3987800"/>
            <a:ext cx="8140700" cy="1651000"/>
          </a:xfrm>
          <a:prstGeom prst="rect">
            <a:avLst/>
          </a:prstGeom>
        </p:spPr>
        <p:txBody>
          <a:bodyPr lIns="0" tIns="0" rIns="0" bIns="0" anchor="t"/>
          <a:lstStyle>
            <a:lvl1pPr marL="0" indent="12700" algn="ctr" defTabSz="355600">
              <a:lnSpc>
                <a:spcPts val="2400"/>
              </a:lnSpc>
              <a:spcBef>
                <a:spcPts val="200"/>
              </a:spcBef>
              <a:buClrTx/>
              <a:buSzTx/>
              <a:buNone/>
              <a:tabLst>
                <a:tab pos="457200" algn="l"/>
              </a:tabLst>
              <a:defRPr sz="2000">
                <a:solidFill>
                  <a:srgbClr val="FFFFFF"/>
                </a:solidFill>
                <a:latin typeface="Stone Sans Sem ITC TT Semi"/>
                <a:ea typeface="Stone Sans Sem ITC TT Semi"/>
                <a:cs typeface="Stone Sans Sem ITC TT Semi"/>
                <a:sym typeface="Stone Sans Sem ITC TT Semi"/>
              </a:defRPr>
            </a:lvl1pPr>
            <a:lvl2pPr marL="0" indent="0" algn="ctr" defTabSz="355600">
              <a:lnSpc>
                <a:spcPts val="2100"/>
              </a:lnSpc>
              <a:spcBef>
                <a:spcPts val="200"/>
              </a:spcBef>
              <a:buClrTx/>
              <a:buSzTx/>
              <a:buNone/>
              <a:tabLst>
                <a:tab pos="444500" algn="l"/>
              </a:tabLst>
              <a:defRPr sz="1800">
                <a:solidFill>
                  <a:srgbClr val="FFFFFF"/>
                </a:solidFill>
                <a:latin typeface="Stone Sans Sem ITC TT Semi"/>
                <a:ea typeface="Stone Sans Sem ITC TT Semi"/>
                <a:cs typeface="Stone Sans Sem ITC TT Semi"/>
                <a:sym typeface="Stone Sans Sem ITC TT Semi"/>
              </a:defRPr>
            </a:lvl2pPr>
            <a:lvl3pPr marL="0" indent="0" algn="ctr"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algn="ctr"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algn="ctr"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2000">
                <a:solidFill>
                  <a:srgbClr val="FFFFFF"/>
                </a:solidFill>
              </a:rPr>
              <a:t>Body Level One</a:t>
            </a:r>
          </a:p>
          <a:p>
            <a:pPr lvl="1">
              <a:defRPr>
                <a:solidFill>
                  <a:srgbClr val="000000"/>
                </a:solidFill>
              </a:defRPr>
            </a:pPr>
            <a:r>
              <a:rPr>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6" name="Shape 326"/>
          <p:cNvSpPr>
            <a:spLocks noGrp="1"/>
          </p:cNvSpPr>
          <p:nvPr>
            <p:ph type="title"/>
          </p:nvPr>
        </p:nvSpPr>
        <p:spPr>
          <a:xfrm>
            <a:off x="1016000" y="330200"/>
            <a:ext cx="8128000" cy="1943100"/>
          </a:xfrm>
          <a:prstGeom prst="rect">
            <a:avLst/>
          </a:prstGeom>
          <a:effectLst>
            <a:outerShdw blurRad="127000" dist="38100" dir="2700000" rotWithShape="0">
              <a:srgbClr val="000000">
                <a:alpha val="75000"/>
              </a:srgbClr>
            </a:outerShdw>
          </a:effectLst>
        </p:spPr>
        <p:txBody>
          <a:bodyPr lIns="0" tIns="0" rIns="0" bIns="0"/>
          <a:lstStyle>
            <a:lvl1pPr algn="ctr" defTabSz="355600">
              <a:lnSpc>
                <a:spcPts val="5500"/>
              </a:lnSpc>
              <a:spcBef>
                <a:spcPts val="200"/>
              </a:spcBef>
              <a:tabLst>
                <a:tab pos="749300" algn="l"/>
              </a:tabLst>
              <a:defRPr sz="46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4600">
                <a:solidFill>
                  <a:srgbClr val="FFFFFF"/>
                </a:solidFill>
              </a:rPr>
              <a:t>Title Text</a:t>
            </a:r>
          </a:p>
        </p:txBody>
      </p:sp>
      <p:sp>
        <p:nvSpPr>
          <p:cNvPr id="327" name="Shape 327"/>
          <p:cNvSpPr>
            <a:spLocks noGrp="1"/>
          </p:cNvSpPr>
          <p:nvPr>
            <p:ph type="body" idx="1"/>
          </p:nvPr>
        </p:nvSpPr>
        <p:spPr>
          <a:xfrm>
            <a:off x="1016000" y="2324100"/>
            <a:ext cx="8128000" cy="4800600"/>
          </a:xfrm>
          <a:prstGeom prst="rect">
            <a:avLst/>
          </a:prstGeom>
        </p:spPr>
        <p:txBody>
          <a:bodyPr/>
          <a:lstStyle>
            <a:lvl1pPr marL="537858" indent="-334658" defTabSz="355600">
              <a:lnSpc>
                <a:spcPts val="2600"/>
              </a:lnSpc>
              <a:spcBef>
                <a:spcPts val="1200"/>
              </a:spcBef>
              <a:buClrTx/>
              <a:buSzPct val="171429"/>
              <a:buFont typeface="Gill Sans"/>
              <a:buChar char="•"/>
              <a:tabLst>
                <a:tab pos="927100" algn="l"/>
              </a:tabLst>
              <a:defRPr sz="2200">
                <a:solidFill>
                  <a:srgbClr val="FFFFFF"/>
                </a:solidFill>
                <a:latin typeface="Stone Sans Sem ITC TT Semi"/>
                <a:ea typeface="Stone Sans Sem ITC TT Semi"/>
                <a:cs typeface="Stone Sans Sem ITC TT Semi"/>
                <a:sym typeface="Stone Sans Sem ITC TT Semi"/>
              </a:defRPr>
            </a:lvl1pPr>
            <a:lvl2pPr marL="801843" indent="-319243" defTabSz="355600">
              <a:lnSpc>
                <a:spcPts val="2400"/>
              </a:lnSpc>
              <a:spcBef>
                <a:spcPts val="1200"/>
              </a:spcBef>
              <a:buClrTx/>
              <a:buSzPct val="171429"/>
              <a:buFont typeface="Gill Sans"/>
              <a:buChar char="•"/>
              <a:tabLst>
                <a:tab pos="1193800" algn="l"/>
              </a:tabLst>
              <a:defRPr sz="2000">
                <a:solidFill>
                  <a:srgbClr val="FFFFFF"/>
                </a:solidFill>
                <a:latin typeface="Stone Sans Sem ITC TT Semi"/>
                <a:ea typeface="Stone Sans Sem ITC TT Semi"/>
                <a:cs typeface="Stone Sans Sem ITC TT Semi"/>
                <a:sym typeface="Stone Sans Sem ITC TT Semi"/>
              </a:defRPr>
            </a:lvl2pPr>
            <a:lvl3pPr marL="1068543" indent="-319243" defTabSz="355600">
              <a:lnSpc>
                <a:spcPts val="2400"/>
              </a:lnSpc>
              <a:spcBef>
                <a:spcPts val="1200"/>
              </a:spcBef>
              <a:buClrTx/>
              <a:buSzPct val="171429"/>
              <a:buFont typeface="Gill Sans"/>
              <a:buChar char="•"/>
              <a:tabLst>
                <a:tab pos="1460500" algn="l"/>
              </a:tabLst>
              <a:defRPr sz="2000">
                <a:solidFill>
                  <a:srgbClr val="FFFFFF"/>
                </a:solidFill>
                <a:latin typeface="Stone Sans Sem ITC TT Semi"/>
                <a:ea typeface="Stone Sans Sem ITC TT Semi"/>
                <a:cs typeface="Stone Sans Sem ITC TT Semi"/>
                <a:sym typeface="Stone Sans Sem ITC TT Semi"/>
              </a:defRPr>
            </a:lvl3pPr>
            <a:lvl4pPr marL="1319829" indent="-303829" defTabSz="355600">
              <a:lnSpc>
                <a:spcPts val="2100"/>
              </a:lnSpc>
              <a:spcBef>
                <a:spcPts val="1200"/>
              </a:spcBef>
              <a:buClrTx/>
              <a:buSzPct val="171429"/>
              <a:buFont typeface="Gill Sans"/>
              <a:buChar char="•"/>
              <a:tabLst>
                <a:tab pos="1701800" algn="l"/>
              </a:tabLst>
              <a:defRPr sz="1800">
                <a:solidFill>
                  <a:srgbClr val="FFFFFF"/>
                </a:solidFill>
                <a:latin typeface="Stone Sans Sem ITC TT Semi"/>
                <a:ea typeface="Stone Sans Sem ITC TT Semi"/>
                <a:cs typeface="Stone Sans Sem ITC TT Semi"/>
                <a:sym typeface="Stone Sans Sem ITC TT Semi"/>
              </a:defRPr>
            </a:lvl4pPr>
            <a:lvl5pPr marL="1583814" indent="-288414" defTabSz="355600">
              <a:lnSpc>
                <a:spcPts val="1900"/>
              </a:lnSpc>
              <a:spcBef>
                <a:spcPts val="1200"/>
              </a:spcBef>
              <a:buClrTx/>
              <a:buSzPct val="171429"/>
              <a:buFont typeface="Gill Sans"/>
              <a:buChar char="•"/>
              <a:tabLst>
                <a:tab pos="1968500" algn="l"/>
              </a:tabLst>
              <a:defRPr sz="16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2200">
                <a:solidFill>
                  <a:srgbClr val="FFFFFF"/>
                </a:solidFill>
              </a:rPr>
              <a:t>Body Level One</a:t>
            </a:r>
          </a:p>
          <a:p>
            <a:pPr lvl="1">
              <a:defRPr sz="1800">
                <a:solidFill>
                  <a:srgbClr val="000000"/>
                </a:solidFill>
              </a:defRPr>
            </a:pPr>
            <a:r>
              <a:rPr sz="2000">
                <a:solidFill>
                  <a:srgbClr val="FFFFFF"/>
                </a:solidFill>
              </a:rPr>
              <a:t>Body Level Two</a:t>
            </a:r>
          </a:p>
          <a:p>
            <a:pPr lvl="2">
              <a:defRPr sz="1800">
                <a:solidFill>
                  <a:srgbClr val="000000"/>
                </a:solidFill>
              </a:defRPr>
            </a:pPr>
            <a:r>
              <a:rPr sz="2000">
                <a:solidFill>
                  <a:srgbClr val="FFFFFF"/>
                </a:solidFill>
              </a:rPr>
              <a:t>Body Level Three</a:t>
            </a:r>
          </a:p>
          <a:p>
            <a:pPr lvl="3">
              <a:defRPr>
                <a:solidFill>
                  <a:srgbClr val="000000"/>
                </a:solidFill>
              </a:defRPr>
            </a:pPr>
            <a:r>
              <a:rPr>
                <a:solidFill>
                  <a:srgbClr val="FFFFFF"/>
                </a:solidFill>
              </a:rPr>
              <a:t>Body Level Four</a:t>
            </a:r>
          </a:p>
          <a:p>
            <a:pPr lvl="4">
              <a:defRPr sz="1800">
                <a:solidFill>
                  <a:srgbClr val="000000"/>
                </a:solidFill>
              </a:defRPr>
            </a:pPr>
            <a:r>
              <a:rPr sz="1600">
                <a:solidFill>
                  <a:srgbClr val="FFFFFF"/>
                </a:solidFill>
              </a:rPr>
              <a:t>Body Level Five</a:t>
            </a: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9" name="Shape 329"/>
          <p:cNvSpPr>
            <a:spLocks noGrp="1"/>
          </p:cNvSpPr>
          <p:nvPr>
            <p:ph type="body" idx="1"/>
          </p:nvPr>
        </p:nvSpPr>
        <p:spPr>
          <a:xfrm>
            <a:off x="1016000" y="546100"/>
            <a:ext cx="8128000" cy="6515100"/>
          </a:xfrm>
          <a:prstGeom prst="rect">
            <a:avLst/>
          </a:prstGeom>
        </p:spPr>
        <p:txBody>
          <a:bodyPr/>
          <a:lstStyle>
            <a:lvl1pPr marL="537858" indent="-334658" defTabSz="355600">
              <a:lnSpc>
                <a:spcPts val="2600"/>
              </a:lnSpc>
              <a:spcBef>
                <a:spcPts val="1200"/>
              </a:spcBef>
              <a:buClrTx/>
              <a:buSzPct val="171429"/>
              <a:buFont typeface="Gill Sans"/>
              <a:buChar char="•"/>
              <a:tabLst>
                <a:tab pos="927100" algn="l"/>
              </a:tabLst>
              <a:defRPr sz="2200">
                <a:solidFill>
                  <a:srgbClr val="FFFFFF"/>
                </a:solidFill>
                <a:latin typeface="Stone Sans Sem ITC TT Semi"/>
                <a:ea typeface="Stone Sans Sem ITC TT Semi"/>
                <a:cs typeface="Stone Sans Sem ITC TT Semi"/>
                <a:sym typeface="Stone Sans Sem ITC TT Semi"/>
              </a:defRPr>
            </a:lvl1pPr>
            <a:lvl2pPr marL="801843" indent="-319243" defTabSz="355600">
              <a:lnSpc>
                <a:spcPts val="2400"/>
              </a:lnSpc>
              <a:spcBef>
                <a:spcPts val="1200"/>
              </a:spcBef>
              <a:buClrTx/>
              <a:buSzPct val="171429"/>
              <a:buFont typeface="Gill Sans"/>
              <a:buChar char="•"/>
              <a:tabLst>
                <a:tab pos="1193800" algn="l"/>
              </a:tabLst>
              <a:defRPr sz="2000">
                <a:solidFill>
                  <a:srgbClr val="FFFFFF"/>
                </a:solidFill>
                <a:latin typeface="Stone Sans Sem ITC TT Semi"/>
                <a:ea typeface="Stone Sans Sem ITC TT Semi"/>
                <a:cs typeface="Stone Sans Sem ITC TT Semi"/>
                <a:sym typeface="Stone Sans Sem ITC TT Semi"/>
              </a:defRPr>
            </a:lvl2pPr>
            <a:lvl3pPr marL="1068543" indent="-319243" defTabSz="355600">
              <a:lnSpc>
                <a:spcPts val="2400"/>
              </a:lnSpc>
              <a:spcBef>
                <a:spcPts val="1200"/>
              </a:spcBef>
              <a:buClrTx/>
              <a:buSzPct val="171429"/>
              <a:buFont typeface="Gill Sans"/>
              <a:buChar char="•"/>
              <a:tabLst>
                <a:tab pos="1460500" algn="l"/>
              </a:tabLst>
              <a:defRPr sz="2000">
                <a:solidFill>
                  <a:srgbClr val="FFFFFF"/>
                </a:solidFill>
                <a:latin typeface="Stone Sans Sem ITC TT Semi"/>
                <a:ea typeface="Stone Sans Sem ITC TT Semi"/>
                <a:cs typeface="Stone Sans Sem ITC TT Semi"/>
                <a:sym typeface="Stone Sans Sem ITC TT Semi"/>
              </a:defRPr>
            </a:lvl3pPr>
            <a:lvl4pPr marL="1319829" indent="-303829" defTabSz="355600">
              <a:lnSpc>
                <a:spcPts val="2100"/>
              </a:lnSpc>
              <a:spcBef>
                <a:spcPts val="1200"/>
              </a:spcBef>
              <a:buClrTx/>
              <a:buSzPct val="171429"/>
              <a:buFont typeface="Gill Sans"/>
              <a:buChar char="•"/>
              <a:tabLst>
                <a:tab pos="1701800" algn="l"/>
              </a:tabLst>
              <a:defRPr sz="1800">
                <a:solidFill>
                  <a:srgbClr val="FFFFFF"/>
                </a:solidFill>
                <a:latin typeface="Stone Sans Sem ITC TT Semi"/>
                <a:ea typeface="Stone Sans Sem ITC TT Semi"/>
                <a:cs typeface="Stone Sans Sem ITC TT Semi"/>
                <a:sym typeface="Stone Sans Sem ITC TT Semi"/>
              </a:defRPr>
            </a:lvl4pPr>
            <a:lvl5pPr marL="1583814" indent="-288414" defTabSz="355600">
              <a:lnSpc>
                <a:spcPts val="1900"/>
              </a:lnSpc>
              <a:spcBef>
                <a:spcPts val="1200"/>
              </a:spcBef>
              <a:buClrTx/>
              <a:buSzPct val="171429"/>
              <a:buFont typeface="Gill Sans"/>
              <a:buChar char="•"/>
              <a:tabLst>
                <a:tab pos="1968500" algn="l"/>
              </a:tabLst>
              <a:defRPr sz="16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2200">
                <a:solidFill>
                  <a:srgbClr val="FFFFFF"/>
                </a:solidFill>
              </a:rPr>
              <a:t>Body Level One</a:t>
            </a:r>
          </a:p>
          <a:p>
            <a:pPr lvl="1">
              <a:defRPr sz="1800">
                <a:solidFill>
                  <a:srgbClr val="000000"/>
                </a:solidFill>
              </a:defRPr>
            </a:pPr>
            <a:r>
              <a:rPr sz="2000">
                <a:solidFill>
                  <a:srgbClr val="FFFFFF"/>
                </a:solidFill>
              </a:rPr>
              <a:t>Body Level Two</a:t>
            </a:r>
          </a:p>
          <a:p>
            <a:pPr lvl="2">
              <a:defRPr sz="1800">
                <a:solidFill>
                  <a:srgbClr val="000000"/>
                </a:solidFill>
              </a:defRPr>
            </a:pPr>
            <a:r>
              <a:rPr sz="2000">
                <a:solidFill>
                  <a:srgbClr val="FFFFFF"/>
                </a:solidFill>
              </a:rPr>
              <a:t>Body Level Three</a:t>
            </a:r>
          </a:p>
          <a:p>
            <a:pPr lvl="3">
              <a:defRPr>
                <a:solidFill>
                  <a:srgbClr val="000000"/>
                </a:solidFill>
              </a:defRPr>
            </a:pPr>
            <a:r>
              <a:rPr>
                <a:solidFill>
                  <a:srgbClr val="FFFFFF"/>
                </a:solidFill>
              </a:rPr>
              <a:t>Body Level Four</a:t>
            </a:r>
          </a:p>
          <a:p>
            <a:pPr lvl="4">
              <a:defRPr sz="1800">
                <a:solidFill>
                  <a:srgbClr val="000000"/>
                </a:solidFill>
              </a:defRPr>
            </a:pPr>
            <a:r>
              <a:rPr sz="1600">
                <a:solidFill>
                  <a:srgbClr val="FFFFFF"/>
                </a:solidFill>
              </a:rPr>
              <a:t>Body Level Five</a:t>
            </a: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Title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2" name="Shape 332"/>
          <p:cNvSpPr>
            <a:spLocks noGrp="1"/>
          </p:cNvSpPr>
          <p:nvPr>
            <p:ph type="title"/>
          </p:nvPr>
        </p:nvSpPr>
        <p:spPr>
          <a:xfrm>
            <a:off x="1016000" y="330200"/>
            <a:ext cx="8128000" cy="1943100"/>
          </a:xfrm>
          <a:prstGeom prst="rect">
            <a:avLst/>
          </a:prstGeom>
          <a:effectLst>
            <a:outerShdw blurRad="127000" dist="38100" dir="2700000" rotWithShape="0">
              <a:srgbClr val="000000">
                <a:alpha val="75000"/>
              </a:srgbClr>
            </a:outerShdw>
          </a:effectLst>
        </p:spPr>
        <p:txBody>
          <a:bodyPr lIns="0" tIns="0" rIns="0" bIns="0"/>
          <a:lstStyle>
            <a:lvl1pPr algn="ctr" defTabSz="355600">
              <a:lnSpc>
                <a:spcPts val="5500"/>
              </a:lnSpc>
              <a:spcBef>
                <a:spcPts val="200"/>
              </a:spcBef>
              <a:tabLst>
                <a:tab pos="749300" algn="l"/>
              </a:tabLst>
              <a:defRPr sz="46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4600">
                <a:solidFill>
                  <a:srgbClr val="FFFFFF"/>
                </a:solidFill>
              </a:rPr>
              <a:t>Title Text</a:t>
            </a: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Title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4" name="Shape 334"/>
          <p:cNvSpPr>
            <a:spLocks noGrp="1"/>
          </p:cNvSpPr>
          <p:nvPr>
            <p:ph type="title"/>
          </p:nvPr>
        </p:nvSpPr>
        <p:spPr>
          <a:xfrm>
            <a:off x="1016000" y="2159000"/>
            <a:ext cx="8128000" cy="3302000"/>
          </a:xfrm>
          <a:prstGeom prst="rect">
            <a:avLst/>
          </a:prstGeom>
          <a:effectLst>
            <a:outerShdw blurRad="127000" dist="38100" dir="2700000" rotWithShape="0">
              <a:srgbClr val="000000">
                <a:alpha val="75000"/>
              </a:srgbClr>
            </a:outerShdw>
          </a:effectLst>
        </p:spPr>
        <p:txBody>
          <a:bodyPr lIns="0" tIns="0" rIns="0" bIns="0"/>
          <a:lstStyle>
            <a:lvl1pPr algn="ctr" defTabSz="355600">
              <a:lnSpc>
                <a:spcPts val="5500"/>
              </a:lnSpc>
              <a:spcBef>
                <a:spcPts val="200"/>
              </a:spcBef>
              <a:tabLst>
                <a:tab pos="749300" algn="l"/>
              </a:tabLst>
              <a:defRPr sz="46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4600">
                <a:solidFill>
                  <a:srgbClr val="FFFFFF"/>
                </a:solidFill>
              </a:rPr>
              <a:t>Title Text</a:t>
            </a: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Photo Horizontal">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36" name="1024_Photos_4t3.png"/>
          <p:cNvPicPr/>
          <p:nvPr/>
        </p:nvPicPr>
        <p:blipFill>
          <a:blip r:embed="rId3">
            <a:extLst/>
          </a:blip>
          <a:stretch>
            <a:fillRect/>
          </a:stretch>
        </p:blipFill>
        <p:spPr>
          <a:xfrm>
            <a:off x="0" y="0"/>
            <a:ext cx="10160000" cy="7620000"/>
          </a:xfrm>
          <a:prstGeom prst="rect">
            <a:avLst/>
          </a:prstGeom>
          <a:ln w="12700">
            <a:miter lim="400000"/>
          </a:ln>
        </p:spPr>
      </p:pic>
      <p:sp>
        <p:nvSpPr>
          <p:cNvPr id="337" name="Shape 337"/>
          <p:cNvSpPr>
            <a:spLocks noGrp="1"/>
          </p:cNvSpPr>
          <p:nvPr>
            <p:ph type="title"/>
          </p:nvPr>
        </p:nvSpPr>
        <p:spPr>
          <a:xfrm>
            <a:off x="1016000" y="5562600"/>
            <a:ext cx="8128000" cy="1219200"/>
          </a:xfrm>
          <a:prstGeom prst="rect">
            <a:avLst/>
          </a:prstGeom>
          <a:effectLst>
            <a:outerShdw blurRad="127000" dist="38100" dir="2700000" rotWithShape="0">
              <a:srgbClr val="000000">
                <a:alpha val="75000"/>
              </a:srgbClr>
            </a:outerShdw>
          </a:effectLst>
        </p:spPr>
        <p:txBody>
          <a:bodyPr lIns="0" tIns="0" rIns="0" bIns="0"/>
          <a:lstStyle>
            <a:lvl1pPr algn="ctr" defTabSz="355600">
              <a:lnSpc>
                <a:spcPts val="4300"/>
              </a:lnSpc>
              <a:spcBef>
                <a:spcPts val="200"/>
              </a:spcBef>
              <a:tabLst>
                <a:tab pos="749300" algn="l"/>
              </a:tabLst>
              <a:defRPr sz="36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600">
                <a:solidFill>
                  <a:srgbClr val="FFFFFF"/>
                </a:solidFill>
              </a:rPr>
              <a:t>Title Text</a:t>
            </a: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39" name="1024_Photos_Vertical1.png"/>
          <p:cNvPicPr/>
          <p:nvPr/>
        </p:nvPicPr>
        <p:blipFill>
          <a:blip r:embed="rId3">
            <a:extLst/>
          </a:blip>
          <a:stretch>
            <a:fillRect/>
          </a:stretch>
        </p:blipFill>
        <p:spPr>
          <a:xfrm>
            <a:off x="0" y="0"/>
            <a:ext cx="10160000" cy="7620000"/>
          </a:xfrm>
          <a:prstGeom prst="rect">
            <a:avLst/>
          </a:prstGeom>
          <a:ln w="12700">
            <a:miter lim="400000"/>
          </a:ln>
        </p:spPr>
      </p:pic>
      <p:sp>
        <p:nvSpPr>
          <p:cNvPr id="340" name="Shape 340"/>
          <p:cNvSpPr>
            <a:spLocks noGrp="1"/>
          </p:cNvSpPr>
          <p:nvPr>
            <p:ph type="title"/>
          </p:nvPr>
        </p:nvSpPr>
        <p:spPr>
          <a:xfrm>
            <a:off x="609600" y="1219200"/>
            <a:ext cx="4673600" cy="1168400"/>
          </a:xfrm>
          <a:prstGeom prst="rect">
            <a:avLst/>
          </a:prstGeom>
          <a:effectLst>
            <a:outerShdw blurRad="127000" dist="38100" dir="2700000" rotWithShape="0">
              <a:srgbClr val="000000">
                <a:alpha val="75000"/>
              </a:srgbClr>
            </a:outerShdw>
          </a:effectLst>
        </p:spPr>
        <p:txBody>
          <a:bodyPr lIns="0" tIns="0" rIns="0" bIns="0" anchor="b"/>
          <a:lstStyle>
            <a:lvl1pPr algn="ctr" defTabSz="355600">
              <a:lnSpc>
                <a:spcPts val="4300"/>
              </a:lnSpc>
              <a:spcBef>
                <a:spcPts val="200"/>
              </a:spcBef>
              <a:tabLst>
                <a:tab pos="749300" algn="l"/>
              </a:tabLst>
              <a:defRPr sz="36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600">
                <a:solidFill>
                  <a:srgbClr val="FFFFFF"/>
                </a:solidFill>
              </a:rPr>
              <a:t>Title Text</a:t>
            </a:r>
          </a:p>
        </p:txBody>
      </p:sp>
      <p:sp>
        <p:nvSpPr>
          <p:cNvPr id="341" name="Shape 341"/>
          <p:cNvSpPr>
            <a:spLocks noGrp="1"/>
          </p:cNvSpPr>
          <p:nvPr>
            <p:ph type="body" idx="1"/>
          </p:nvPr>
        </p:nvSpPr>
        <p:spPr>
          <a:xfrm>
            <a:off x="609600" y="2501900"/>
            <a:ext cx="4673600" cy="3911600"/>
          </a:xfrm>
          <a:prstGeom prst="rect">
            <a:avLst/>
          </a:prstGeom>
        </p:spPr>
        <p:txBody>
          <a:bodyPr lIns="0" tIns="0" rIns="0" bIns="0" anchor="t"/>
          <a:lstStyle>
            <a:lvl1pPr marL="0" indent="203200" algn="ctr" defTabSz="355600">
              <a:lnSpc>
                <a:spcPts val="2600"/>
              </a:lnSpc>
              <a:spcBef>
                <a:spcPts val="200"/>
              </a:spcBef>
              <a:buClrTx/>
              <a:buSzTx/>
              <a:buNone/>
              <a:tabLst>
                <a:tab pos="647700" algn="l"/>
              </a:tabLst>
              <a:defRPr sz="2200">
                <a:solidFill>
                  <a:srgbClr val="FFFFFF"/>
                </a:solidFill>
                <a:latin typeface="Stone Sans Sem ITC TT Semi"/>
                <a:ea typeface="Stone Sans Sem ITC TT Semi"/>
                <a:cs typeface="Stone Sans Sem ITC TT Semi"/>
                <a:sym typeface="Stone Sans Sem ITC TT Semi"/>
              </a:defRPr>
            </a:lvl1pPr>
            <a:lvl2pPr marL="0" indent="188703" algn="ctr" defTabSz="355600">
              <a:lnSpc>
                <a:spcPts val="2100"/>
              </a:lnSpc>
              <a:spcBef>
                <a:spcPts val="200"/>
              </a:spcBef>
              <a:buClrTx/>
              <a:buSzTx/>
              <a:buNone/>
              <a:tabLst>
                <a:tab pos="622300" algn="l"/>
              </a:tabLst>
              <a:defRPr sz="1800">
                <a:solidFill>
                  <a:srgbClr val="FFFFFF"/>
                </a:solidFill>
                <a:latin typeface="Stone Sans Sem ITC TT Semi"/>
                <a:ea typeface="Stone Sans Sem ITC TT Semi"/>
                <a:cs typeface="Stone Sans Sem ITC TT Semi"/>
                <a:sym typeface="Stone Sans Sem ITC TT Semi"/>
              </a:defRPr>
            </a:lvl2pPr>
            <a:lvl3pPr marL="0" indent="195187" algn="ctr" defTabSz="355600">
              <a:lnSpc>
                <a:spcPts val="1600"/>
              </a:lnSpc>
              <a:spcBef>
                <a:spcPts val="200"/>
              </a:spcBef>
              <a:buClrTx/>
              <a:buSzTx/>
              <a:buNone/>
              <a:tabLst>
                <a:tab pos="635000" algn="l"/>
              </a:tabLst>
              <a:defRPr sz="1400">
                <a:solidFill>
                  <a:srgbClr val="FFFFFF"/>
                </a:solidFill>
                <a:latin typeface="Stone Sans Sem ITC TT Semi"/>
                <a:ea typeface="Stone Sans Sem ITC TT Semi"/>
                <a:cs typeface="Stone Sans Sem ITC TT Semi"/>
                <a:sym typeface="Stone Sans Sem ITC TT Semi"/>
              </a:defRPr>
            </a:lvl3pPr>
            <a:lvl4pPr marL="0" indent="201671" algn="ctr" defTabSz="355600">
              <a:lnSpc>
                <a:spcPts val="1600"/>
              </a:lnSpc>
              <a:spcBef>
                <a:spcPts val="200"/>
              </a:spcBef>
              <a:buClrTx/>
              <a:buSzTx/>
              <a:buNone/>
              <a:tabLst>
                <a:tab pos="635000" algn="l"/>
              </a:tabLst>
              <a:defRPr sz="1400">
                <a:solidFill>
                  <a:srgbClr val="FFFFFF"/>
                </a:solidFill>
                <a:latin typeface="Stone Sans Sem ITC TT Semi"/>
                <a:ea typeface="Stone Sans Sem ITC TT Semi"/>
                <a:cs typeface="Stone Sans Sem ITC TT Semi"/>
                <a:sym typeface="Stone Sans Sem ITC TT Semi"/>
              </a:defRPr>
            </a:lvl4pPr>
            <a:lvl5pPr marL="0" indent="205006" algn="ctr" defTabSz="355600">
              <a:lnSpc>
                <a:spcPts val="1600"/>
              </a:lnSpc>
              <a:spcBef>
                <a:spcPts val="200"/>
              </a:spcBef>
              <a:buClrTx/>
              <a:buSzTx/>
              <a:buNone/>
              <a:tabLst>
                <a:tab pos="6477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2200">
                <a:solidFill>
                  <a:srgbClr val="FFFFFF"/>
                </a:solidFill>
              </a:rPr>
              <a:t>Body Level One</a:t>
            </a:r>
          </a:p>
          <a:p>
            <a:pPr lvl="1">
              <a:defRPr>
                <a:solidFill>
                  <a:srgbClr val="000000"/>
                </a:solidFill>
              </a:defRPr>
            </a:pPr>
            <a:r>
              <a:rPr>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43" name="1024_Photos_Vertical2.png"/>
          <p:cNvPicPr/>
          <p:nvPr/>
        </p:nvPicPr>
        <p:blipFill>
          <a:blip r:embed="rId3">
            <a:extLst/>
          </a:blip>
          <a:stretch>
            <a:fillRect/>
          </a:stretch>
        </p:blipFill>
        <p:spPr>
          <a:xfrm>
            <a:off x="0" y="0"/>
            <a:ext cx="10160000" cy="7620000"/>
          </a:xfrm>
          <a:prstGeom prst="rect">
            <a:avLst/>
          </a:prstGeom>
          <a:ln w="12700">
            <a:miter lim="400000"/>
          </a:ln>
        </p:spPr>
      </p:pic>
      <p:sp>
        <p:nvSpPr>
          <p:cNvPr id="344" name="Shape 344"/>
          <p:cNvSpPr>
            <a:spLocks noGrp="1"/>
          </p:cNvSpPr>
          <p:nvPr>
            <p:ph type="title"/>
          </p:nvPr>
        </p:nvSpPr>
        <p:spPr>
          <a:xfrm>
            <a:off x="609600" y="292100"/>
            <a:ext cx="8940800" cy="1320800"/>
          </a:xfrm>
          <a:prstGeom prst="rect">
            <a:avLst/>
          </a:prstGeom>
          <a:effectLst>
            <a:outerShdw blurRad="127000" dist="38100" dir="2700000" rotWithShape="0">
              <a:srgbClr val="000000">
                <a:alpha val="75000"/>
              </a:srgbClr>
            </a:outerShdw>
          </a:effectLst>
        </p:spPr>
        <p:txBody>
          <a:bodyPr lIns="0" tIns="0" rIns="0" bIns="0"/>
          <a:lstStyle>
            <a:lvl1pPr algn="ctr" defTabSz="355600">
              <a:lnSpc>
                <a:spcPts val="5500"/>
              </a:lnSpc>
              <a:spcBef>
                <a:spcPts val="200"/>
              </a:spcBef>
              <a:tabLst>
                <a:tab pos="749300" algn="l"/>
              </a:tabLst>
              <a:defRPr sz="46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4600">
                <a:solidFill>
                  <a:srgbClr val="FFFFFF"/>
                </a:solidFill>
              </a:rPr>
              <a:t>Title Text</a:t>
            </a:r>
          </a:p>
        </p:txBody>
      </p:sp>
      <p:sp>
        <p:nvSpPr>
          <p:cNvPr id="345" name="Shape 345"/>
          <p:cNvSpPr>
            <a:spLocks noGrp="1"/>
          </p:cNvSpPr>
          <p:nvPr>
            <p:ph type="body" idx="1"/>
          </p:nvPr>
        </p:nvSpPr>
        <p:spPr>
          <a:xfrm>
            <a:off x="609600" y="1816100"/>
            <a:ext cx="4673600" cy="5118100"/>
          </a:xfrm>
          <a:prstGeom prst="rect">
            <a:avLst/>
          </a:prstGeom>
        </p:spPr>
        <p:txBody>
          <a:bodyPr/>
          <a:lstStyle>
            <a:lvl1pPr marL="537858" indent="-334658" defTabSz="355600">
              <a:lnSpc>
                <a:spcPts val="2600"/>
              </a:lnSpc>
              <a:spcBef>
                <a:spcPts val="1200"/>
              </a:spcBef>
              <a:buClrTx/>
              <a:buSzPct val="171429"/>
              <a:buFont typeface="Gill Sans"/>
              <a:buChar char="•"/>
              <a:tabLst>
                <a:tab pos="927100" algn="l"/>
              </a:tabLst>
              <a:defRPr sz="2200">
                <a:solidFill>
                  <a:srgbClr val="FFFFFF"/>
                </a:solidFill>
                <a:latin typeface="Stone Sans Sem ITC TT Semi"/>
                <a:ea typeface="Stone Sans Sem ITC TT Semi"/>
                <a:cs typeface="Stone Sans Sem ITC TT Semi"/>
                <a:sym typeface="Stone Sans Sem ITC TT Semi"/>
              </a:defRPr>
            </a:lvl1pPr>
            <a:lvl2pPr marL="801843" indent="-319243" defTabSz="355600">
              <a:lnSpc>
                <a:spcPts val="2400"/>
              </a:lnSpc>
              <a:spcBef>
                <a:spcPts val="1200"/>
              </a:spcBef>
              <a:buClrTx/>
              <a:buSzPct val="171429"/>
              <a:buFont typeface="Gill Sans"/>
              <a:buChar char="•"/>
              <a:tabLst>
                <a:tab pos="1193800" algn="l"/>
              </a:tabLst>
              <a:defRPr sz="2000">
                <a:solidFill>
                  <a:srgbClr val="FFFFFF"/>
                </a:solidFill>
                <a:latin typeface="Stone Sans Sem ITC TT Semi"/>
                <a:ea typeface="Stone Sans Sem ITC TT Semi"/>
                <a:cs typeface="Stone Sans Sem ITC TT Semi"/>
                <a:sym typeface="Stone Sans Sem ITC TT Semi"/>
              </a:defRPr>
            </a:lvl2pPr>
            <a:lvl3pPr marL="1068543" indent="-319243" defTabSz="355600">
              <a:lnSpc>
                <a:spcPts val="2400"/>
              </a:lnSpc>
              <a:spcBef>
                <a:spcPts val="1200"/>
              </a:spcBef>
              <a:buClrTx/>
              <a:buSzPct val="171429"/>
              <a:buFont typeface="Gill Sans"/>
              <a:buChar char="•"/>
              <a:tabLst>
                <a:tab pos="1460500" algn="l"/>
              </a:tabLst>
              <a:defRPr sz="2000">
                <a:solidFill>
                  <a:srgbClr val="FFFFFF"/>
                </a:solidFill>
                <a:latin typeface="Stone Sans Sem ITC TT Semi"/>
                <a:ea typeface="Stone Sans Sem ITC TT Semi"/>
                <a:cs typeface="Stone Sans Sem ITC TT Semi"/>
                <a:sym typeface="Stone Sans Sem ITC TT Semi"/>
              </a:defRPr>
            </a:lvl3pPr>
            <a:lvl4pPr marL="1319829" indent="-303829" defTabSz="355600">
              <a:lnSpc>
                <a:spcPts val="2100"/>
              </a:lnSpc>
              <a:spcBef>
                <a:spcPts val="1200"/>
              </a:spcBef>
              <a:buClrTx/>
              <a:buSzPct val="171429"/>
              <a:buFont typeface="Gill Sans"/>
              <a:buChar char="•"/>
              <a:tabLst>
                <a:tab pos="1701800" algn="l"/>
              </a:tabLst>
              <a:defRPr sz="1800">
                <a:solidFill>
                  <a:srgbClr val="FFFFFF"/>
                </a:solidFill>
                <a:latin typeface="Stone Sans Sem ITC TT Semi"/>
                <a:ea typeface="Stone Sans Sem ITC TT Semi"/>
                <a:cs typeface="Stone Sans Sem ITC TT Semi"/>
                <a:sym typeface="Stone Sans Sem ITC TT Semi"/>
              </a:defRPr>
            </a:lvl4pPr>
            <a:lvl5pPr marL="1583814" indent="-288414" defTabSz="355600">
              <a:lnSpc>
                <a:spcPts val="1900"/>
              </a:lnSpc>
              <a:spcBef>
                <a:spcPts val="1200"/>
              </a:spcBef>
              <a:buClrTx/>
              <a:buSzPct val="171429"/>
              <a:buFont typeface="Gill Sans"/>
              <a:buChar char="•"/>
              <a:tabLst>
                <a:tab pos="1968500" algn="l"/>
              </a:tabLst>
              <a:defRPr sz="16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2200">
                <a:solidFill>
                  <a:srgbClr val="FFFFFF"/>
                </a:solidFill>
              </a:rPr>
              <a:t>Body Level One</a:t>
            </a:r>
          </a:p>
          <a:p>
            <a:pPr lvl="1">
              <a:defRPr sz="1800">
                <a:solidFill>
                  <a:srgbClr val="000000"/>
                </a:solidFill>
              </a:defRPr>
            </a:pPr>
            <a:r>
              <a:rPr sz="2000">
                <a:solidFill>
                  <a:srgbClr val="FFFFFF"/>
                </a:solidFill>
              </a:rPr>
              <a:t>Body Level Two</a:t>
            </a:r>
          </a:p>
          <a:p>
            <a:pPr lvl="2">
              <a:defRPr sz="1800">
                <a:solidFill>
                  <a:srgbClr val="000000"/>
                </a:solidFill>
              </a:defRPr>
            </a:pPr>
            <a:r>
              <a:rPr sz="2000">
                <a:solidFill>
                  <a:srgbClr val="FFFFFF"/>
                </a:solidFill>
              </a:rPr>
              <a:t>Body Level Three</a:t>
            </a:r>
          </a:p>
          <a:p>
            <a:pPr lvl="3">
              <a:defRPr>
                <a:solidFill>
                  <a:srgbClr val="000000"/>
                </a:solidFill>
              </a:defRPr>
            </a:pPr>
            <a:r>
              <a:rPr>
                <a:solidFill>
                  <a:srgbClr val="FFFFFF"/>
                </a:solidFill>
              </a:rPr>
              <a:t>Body Level Four</a:t>
            </a:r>
          </a:p>
          <a:p>
            <a:pPr lvl="4">
              <a:defRPr sz="1800">
                <a:solidFill>
                  <a:srgbClr val="000000"/>
                </a:solidFill>
              </a:defRPr>
            </a:pPr>
            <a:r>
              <a:rPr sz="1600">
                <a:solidFill>
                  <a:srgbClr val="FFFFFF"/>
                </a:solidFill>
              </a:rPr>
              <a:t>Body Level Five</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 name="Shape 37"/>
          <p:cNvSpPr>
            <a:spLocks noGrp="1"/>
          </p:cNvSpPr>
          <p:nvPr>
            <p:ph type="title"/>
          </p:nvPr>
        </p:nvSpPr>
        <p:spPr>
          <a:xfrm>
            <a:off x="990600" y="850900"/>
            <a:ext cx="8178800" cy="2882900"/>
          </a:xfrm>
          <a:prstGeom prst="rect">
            <a:avLst/>
          </a:prstGeom>
        </p:spPr>
        <p:txBody>
          <a:bodyPr lIns="0" tIns="0" rIns="0" bIns="0" anchor="b"/>
          <a:lstStyle>
            <a:lvl1pPr algn="ctr">
              <a:defRPr sz="8400"/>
            </a:lvl1pPr>
          </a:lstStyle>
          <a:p>
            <a:pPr lvl="0">
              <a:defRPr sz="1800">
                <a:solidFill>
                  <a:srgbClr val="000000"/>
                </a:solidFill>
              </a:defRPr>
            </a:pPr>
            <a:r>
              <a:rPr sz="8400">
                <a:solidFill>
                  <a:srgbClr val="FFFFFF"/>
                </a:solidFill>
              </a:rPr>
              <a:t>Title Text</a:t>
            </a:r>
          </a:p>
        </p:txBody>
      </p:sp>
      <p:sp>
        <p:nvSpPr>
          <p:cNvPr id="38" name="Shape 38"/>
          <p:cNvSpPr>
            <a:spLocks noGrp="1"/>
          </p:cNvSpPr>
          <p:nvPr>
            <p:ph type="body" idx="1"/>
          </p:nvPr>
        </p:nvSpPr>
        <p:spPr>
          <a:xfrm>
            <a:off x="990600" y="3810000"/>
            <a:ext cx="8178800" cy="1739900"/>
          </a:xfrm>
          <a:prstGeom prst="rect">
            <a:avLst/>
          </a:prstGeom>
        </p:spPr>
        <p:txBody>
          <a:bodyPr lIns="0" tIns="0" rIns="0" bIns="0" anchor="t"/>
          <a:lstStyle>
            <a:lvl1pPr marL="0" indent="0" algn="ctr">
              <a:spcBef>
                <a:spcPts val="0"/>
              </a:spcBef>
              <a:buClrTx/>
              <a:buSzTx/>
              <a:buNone/>
            </a:lvl1pPr>
            <a:lvl2pPr marL="0" indent="0" algn="ctr">
              <a:spcBef>
                <a:spcPts val="0"/>
              </a:spcBef>
              <a:buClrTx/>
              <a:buSzTx/>
              <a:buNone/>
            </a:lvl2pPr>
            <a:lvl3pPr marL="0" indent="0" algn="ctr">
              <a:spcBef>
                <a:spcPts val="0"/>
              </a:spcBef>
              <a:buClrTx/>
              <a:buSzTx/>
              <a:buNone/>
            </a:lvl3pPr>
            <a:lvl4pPr marL="0" indent="0" algn="ctr">
              <a:spcBef>
                <a:spcPts val="0"/>
              </a:spcBef>
              <a:buClrTx/>
              <a:buSzTx/>
              <a:buNone/>
            </a:lvl4pPr>
            <a:lvl5pPr marL="0" indent="0" algn="ctr">
              <a:spcBef>
                <a:spcPts val="0"/>
              </a:spcBef>
              <a:buClrTx/>
              <a:buSzTx/>
              <a:buNone/>
            </a:lvl5pPr>
          </a:lstStyle>
          <a:p>
            <a:pPr lvl="0">
              <a:defRPr sz="1800">
                <a:solidFill>
                  <a:srgbClr val="000000"/>
                </a:solidFill>
              </a:defRPr>
            </a:pPr>
            <a:r>
              <a:rPr sz="3400">
                <a:solidFill>
                  <a:srgbClr val="3A5253"/>
                </a:solidFill>
              </a:rPr>
              <a:t>Body Level One</a:t>
            </a:r>
          </a:p>
          <a:p>
            <a:pPr lvl="1">
              <a:defRPr sz="1800">
                <a:solidFill>
                  <a:srgbClr val="000000"/>
                </a:solidFill>
              </a:defRPr>
            </a:pPr>
            <a:r>
              <a:rPr sz="3400">
                <a:solidFill>
                  <a:srgbClr val="3A5253"/>
                </a:solidFill>
              </a:rPr>
              <a:t>Body Level Two</a:t>
            </a:r>
          </a:p>
          <a:p>
            <a:pPr lvl="2">
              <a:defRPr sz="1800">
                <a:solidFill>
                  <a:srgbClr val="000000"/>
                </a:solidFill>
              </a:defRPr>
            </a:pPr>
            <a:r>
              <a:rPr sz="3400">
                <a:solidFill>
                  <a:srgbClr val="3A5253"/>
                </a:solidFill>
              </a:rPr>
              <a:t>Body Level Three</a:t>
            </a:r>
          </a:p>
          <a:p>
            <a:pPr lvl="3">
              <a:defRPr sz="1800">
                <a:solidFill>
                  <a:srgbClr val="000000"/>
                </a:solidFill>
              </a:defRPr>
            </a:pPr>
            <a:r>
              <a:rPr sz="3400">
                <a:solidFill>
                  <a:srgbClr val="3A5253"/>
                </a:solidFill>
              </a:rPr>
              <a:t>Body Level Four</a:t>
            </a:r>
          </a:p>
          <a:p>
            <a:pPr lvl="4">
              <a:defRPr sz="1800">
                <a:solidFill>
                  <a:srgbClr val="000000"/>
                </a:solidFill>
              </a:defRPr>
            </a:pPr>
            <a:r>
              <a:rPr sz="3400">
                <a:solidFill>
                  <a:srgbClr val="3A5253"/>
                </a:solidFill>
              </a:rPr>
              <a:t>Body Level Five</a:t>
            </a: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Title &amp; Bullets - Lef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7" name="Shape 347"/>
          <p:cNvSpPr>
            <a:spLocks noGrp="1"/>
          </p:cNvSpPr>
          <p:nvPr>
            <p:ph type="title"/>
          </p:nvPr>
        </p:nvSpPr>
        <p:spPr>
          <a:xfrm>
            <a:off x="609600" y="292100"/>
            <a:ext cx="8940800" cy="1320800"/>
          </a:xfrm>
          <a:prstGeom prst="rect">
            <a:avLst/>
          </a:prstGeom>
          <a:effectLst>
            <a:outerShdw blurRad="127000" dist="38100" dir="2700000" rotWithShape="0">
              <a:srgbClr val="000000">
                <a:alpha val="75000"/>
              </a:srgbClr>
            </a:outerShdw>
          </a:effectLst>
        </p:spPr>
        <p:txBody>
          <a:bodyPr lIns="0" tIns="0" rIns="0" bIns="0"/>
          <a:lstStyle>
            <a:lvl1pPr algn="ctr" defTabSz="355600">
              <a:lnSpc>
                <a:spcPts val="5500"/>
              </a:lnSpc>
              <a:spcBef>
                <a:spcPts val="200"/>
              </a:spcBef>
              <a:tabLst>
                <a:tab pos="749300" algn="l"/>
              </a:tabLst>
              <a:defRPr sz="46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4600">
                <a:solidFill>
                  <a:srgbClr val="FFFFFF"/>
                </a:solidFill>
              </a:rPr>
              <a:t>Title Text</a:t>
            </a:r>
          </a:p>
        </p:txBody>
      </p:sp>
      <p:sp>
        <p:nvSpPr>
          <p:cNvPr id="348" name="Shape 348"/>
          <p:cNvSpPr>
            <a:spLocks noGrp="1"/>
          </p:cNvSpPr>
          <p:nvPr>
            <p:ph type="body" idx="1"/>
          </p:nvPr>
        </p:nvSpPr>
        <p:spPr>
          <a:xfrm>
            <a:off x="609600" y="1816100"/>
            <a:ext cx="4673600" cy="5105400"/>
          </a:xfrm>
          <a:prstGeom prst="rect">
            <a:avLst/>
          </a:prstGeom>
        </p:spPr>
        <p:txBody>
          <a:bodyPr/>
          <a:lstStyle>
            <a:lvl1pPr marL="537858" indent="-334658" defTabSz="355600">
              <a:lnSpc>
                <a:spcPts val="2600"/>
              </a:lnSpc>
              <a:spcBef>
                <a:spcPts val="1200"/>
              </a:spcBef>
              <a:buClrTx/>
              <a:buSzPct val="171429"/>
              <a:buFont typeface="Gill Sans"/>
              <a:buChar char="•"/>
              <a:tabLst>
                <a:tab pos="927100" algn="l"/>
              </a:tabLst>
              <a:defRPr sz="2200">
                <a:solidFill>
                  <a:srgbClr val="FFFFFF"/>
                </a:solidFill>
                <a:latin typeface="Stone Sans Sem ITC TT Semi"/>
                <a:ea typeface="Stone Sans Sem ITC TT Semi"/>
                <a:cs typeface="Stone Sans Sem ITC TT Semi"/>
                <a:sym typeface="Stone Sans Sem ITC TT Semi"/>
              </a:defRPr>
            </a:lvl1pPr>
            <a:lvl2pPr marL="801843" indent="-319243" defTabSz="355600">
              <a:lnSpc>
                <a:spcPts val="2400"/>
              </a:lnSpc>
              <a:spcBef>
                <a:spcPts val="1200"/>
              </a:spcBef>
              <a:buClrTx/>
              <a:buSzPct val="171429"/>
              <a:buFont typeface="Gill Sans"/>
              <a:buChar char="•"/>
              <a:tabLst>
                <a:tab pos="1193800" algn="l"/>
              </a:tabLst>
              <a:defRPr sz="2000">
                <a:solidFill>
                  <a:srgbClr val="FFFFFF"/>
                </a:solidFill>
                <a:latin typeface="Stone Sans Sem ITC TT Semi"/>
                <a:ea typeface="Stone Sans Sem ITC TT Semi"/>
                <a:cs typeface="Stone Sans Sem ITC TT Semi"/>
                <a:sym typeface="Stone Sans Sem ITC TT Semi"/>
              </a:defRPr>
            </a:lvl2pPr>
            <a:lvl3pPr marL="1068543" indent="-319243" defTabSz="355600">
              <a:lnSpc>
                <a:spcPts val="2400"/>
              </a:lnSpc>
              <a:spcBef>
                <a:spcPts val="1200"/>
              </a:spcBef>
              <a:buClrTx/>
              <a:buSzPct val="171429"/>
              <a:buFont typeface="Gill Sans"/>
              <a:buChar char="•"/>
              <a:tabLst>
                <a:tab pos="1460500" algn="l"/>
              </a:tabLst>
              <a:defRPr sz="2000">
                <a:solidFill>
                  <a:srgbClr val="FFFFFF"/>
                </a:solidFill>
                <a:latin typeface="Stone Sans Sem ITC TT Semi"/>
                <a:ea typeface="Stone Sans Sem ITC TT Semi"/>
                <a:cs typeface="Stone Sans Sem ITC TT Semi"/>
                <a:sym typeface="Stone Sans Sem ITC TT Semi"/>
              </a:defRPr>
            </a:lvl3pPr>
            <a:lvl4pPr marL="1319829" indent="-303829" defTabSz="355600">
              <a:lnSpc>
                <a:spcPts val="2100"/>
              </a:lnSpc>
              <a:spcBef>
                <a:spcPts val="1200"/>
              </a:spcBef>
              <a:buClrTx/>
              <a:buSzPct val="171429"/>
              <a:buFont typeface="Gill Sans"/>
              <a:buChar char="•"/>
              <a:tabLst>
                <a:tab pos="1701800" algn="l"/>
              </a:tabLst>
              <a:defRPr sz="1800">
                <a:solidFill>
                  <a:srgbClr val="FFFFFF"/>
                </a:solidFill>
                <a:latin typeface="Stone Sans Sem ITC TT Semi"/>
                <a:ea typeface="Stone Sans Sem ITC TT Semi"/>
                <a:cs typeface="Stone Sans Sem ITC TT Semi"/>
                <a:sym typeface="Stone Sans Sem ITC TT Semi"/>
              </a:defRPr>
            </a:lvl4pPr>
            <a:lvl5pPr marL="1583814" indent="-288414" defTabSz="355600">
              <a:lnSpc>
                <a:spcPts val="1900"/>
              </a:lnSpc>
              <a:spcBef>
                <a:spcPts val="1200"/>
              </a:spcBef>
              <a:buClrTx/>
              <a:buSzPct val="171429"/>
              <a:buFont typeface="Gill Sans"/>
              <a:buChar char="•"/>
              <a:tabLst>
                <a:tab pos="1968500" algn="l"/>
              </a:tabLst>
              <a:defRPr sz="16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2200">
                <a:solidFill>
                  <a:srgbClr val="FFFFFF"/>
                </a:solidFill>
              </a:rPr>
              <a:t>Body Level One</a:t>
            </a:r>
          </a:p>
          <a:p>
            <a:pPr lvl="1">
              <a:defRPr sz="1800">
                <a:solidFill>
                  <a:srgbClr val="000000"/>
                </a:solidFill>
              </a:defRPr>
            </a:pPr>
            <a:r>
              <a:rPr sz="2000">
                <a:solidFill>
                  <a:srgbClr val="FFFFFF"/>
                </a:solidFill>
              </a:rPr>
              <a:t>Body Level Two</a:t>
            </a:r>
          </a:p>
          <a:p>
            <a:pPr lvl="2">
              <a:defRPr sz="1800">
                <a:solidFill>
                  <a:srgbClr val="000000"/>
                </a:solidFill>
              </a:defRPr>
            </a:pPr>
            <a:r>
              <a:rPr sz="2000">
                <a:solidFill>
                  <a:srgbClr val="FFFFFF"/>
                </a:solidFill>
              </a:rPr>
              <a:t>Body Level Three</a:t>
            </a:r>
          </a:p>
          <a:p>
            <a:pPr lvl="3">
              <a:defRPr>
                <a:solidFill>
                  <a:srgbClr val="000000"/>
                </a:solidFill>
              </a:defRPr>
            </a:pPr>
            <a:r>
              <a:rPr>
                <a:solidFill>
                  <a:srgbClr val="FFFFFF"/>
                </a:solidFill>
              </a:rPr>
              <a:t>Body Level Four</a:t>
            </a:r>
          </a:p>
          <a:p>
            <a:pPr lvl="4">
              <a:defRPr sz="1800">
                <a:solidFill>
                  <a:srgbClr val="000000"/>
                </a:solidFill>
              </a:defRPr>
            </a:pPr>
            <a:r>
              <a:rPr sz="1600">
                <a:solidFill>
                  <a:srgbClr val="FFFFFF"/>
                </a:solidFill>
              </a:rPr>
              <a:t>Body Level Five</a:t>
            </a: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Title &amp; Bullets - Righ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0" name="Shape 350"/>
          <p:cNvSpPr>
            <a:spLocks noGrp="1"/>
          </p:cNvSpPr>
          <p:nvPr>
            <p:ph type="title"/>
          </p:nvPr>
        </p:nvSpPr>
        <p:spPr>
          <a:xfrm>
            <a:off x="609600" y="292100"/>
            <a:ext cx="8940800" cy="1320800"/>
          </a:xfrm>
          <a:prstGeom prst="rect">
            <a:avLst/>
          </a:prstGeom>
          <a:effectLst>
            <a:outerShdw blurRad="127000" dist="38100" dir="2700000" rotWithShape="0">
              <a:srgbClr val="000000">
                <a:alpha val="75000"/>
              </a:srgbClr>
            </a:outerShdw>
          </a:effectLst>
        </p:spPr>
        <p:txBody>
          <a:bodyPr lIns="0" tIns="0" rIns="0" bIns="0"/>
          <a:lstStyle>
            <a:lvl1pPr algn="ctr" defTabSz="355600">
              <a:lnSpc>
                <a:spcPts val="5500"/>
              </a:lnSpc>
              <a:spcBef>
                <a:spcPts val="200"/>
              </a:spcBef>
              <a:tabLst>
                <a:tab pos="749300" algn="l"/>
              </a:tabLst>
              <a:defRPr sz="46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4600">
                <a:solidFill>
                  <a:srgbClr val="FFFFFF"/>
                </a:solidFill>
              </a:rPr>
              <a:t>Title Text</a:t>
            </a:r>
          </a:p>
        </p:txBody>
      </p:sp>
      <p:sp>
        <p:nvSpPr>
          <p:cNvPr id="351" name="Shape 351"/>
          <p:cNvSpPr>
            <a:spLocks noGrp="1"/>
          </p:cNvSpPr>
          <p:nvPr>
            <p:ph type="body" idx="1"/>
          </p:nvPr>
        </p:nvSpPr>
        <p:spPr>
          <a:xfrm>
            <a:off x="5689600" y="1841500"/>
            <a:ext cx="3835400" cy="5105400"/>
          </a:xfrm>
          <a:prstGeom prst="rect">
            <a:avLst/>
          </a:prstGeom>
        </p:spPr>
        <p:txBody>
          <a:bodyPr/>
          <a:lstStyle>
            <a:lvl1pPr marL="537858" indent="-334658" defTabSz="355600">
              <a:lnSpc>
                <a:spcPts val="2600"/>
              </a:lnSpc>
              <a:spcBef>
                <a:spcPts val="1200"/>
              </a:spcBef>
              <a:buClrTx/>
              <a:buSzPct val="171429"/>
              <a:buFont typeface="Gill Sans"/>
              <a:buChar char="•"/>
              <a:tabLst>
                <a:tab pos="927100" algn="l"/>
              </a:tabLst>
              <a:defRPr sz="2200">
                <a:solidFill>
                  <a:srgbClr val="FFFFFF"/>
                </a:solidFill>
                <a:latin typeface="Stone Sans Sem ITC TT Semi"/>
                <a:ea typeface="Stone Sans Sem ITC TT Semi"/>
                <a:cs typeface="Stone Sans Sem ITC TT Semi"/>
                <a:sym typeface="Stone Sans Sem ITC TT Semi"/>
              </a:defRPr>
            </a:lvl1pPr>
            <a:lvl2pPr marL="801843" indent="-319243" defTabSz="355600">
              <a:lnSpc>
                <a:spcPts val="2400"/>
              </a:lnSpc>
              <a:spcBef>
                <a:spcPts val="1200"/>
              </a:spcBef>
              <a:buClrTx/>
              <a:buSzPct val="171429"/>
              <a:buFont typeface="Gill Sans"/>
              <a:buChar char="•"/>
              <a:tabLst>
                <a:tab pos="1193800" algn="l"/>
              </a:tabLst>
              <a:defRPr sz="2000">
                <a:solidFill>
                  <a:srgbClr val="FFFFFF"/>
                </a:solidFill>
                <a:latin typeface="Stone Sans Sem ITC TT Semi"/>
                <a:ea typeface="Stone Sans Sem ITC TT Semi"/>
                <a:cs typeface="Stone Sans Sem ITC TT Semi"/>
                <a:sym typeface="Stone Sans Sem ITC TT Semi"/>
              </a:defRPr>
            </a:lvl2pPr>
            <a:lvl3pPr marL="1068543" indent="-319243" defTabSz="355600">
              <a:lnSpc>
                <a:spcPts val="2400"/>
              </a:lnSpc>
              <a:spcBef>
                <a:spcPts val="1200"/>
              </a:spcBef>
              <a:buClrTx/>
              <a:buSzPct val="171429"/>
              <a:buFont typeface="Gill Sans"/>
              <a:buChar char="•"/>
              <a:tabLst>
                <a:tab pos="1460500" algn="l"/>
              </a:tabLst>
              <a:defRPr sz="2000">
                <a:solidFill>
                  <a:srgbClr val="FFFFFF"/>
                </a:solidFill>
                <a:latin typeface="Stone Sans Sem ITC TT Semi"/>
                <a:ea typeface="Stone Sans Sem ITC TT Semi"/>
                <a:cs typeface="Stone Sans Sem ITC TT Semi"/>
                <a:sym typeface="Stone Sans Sem ITC TT Semi"/>
              </a:defRPr>
            </a:lvl3pPr>
            <a:lvl4pPr marL="1319829" indent="-303829" defTabSz="355600">
              <a:lnSpc>
                <a:spcPts val="2100"/>
              </a:lnSpc>
              <a:spcBef>
                <a:spcPts val="1200"/>
              </a:spcBef>
              <a:buClrTx/>
              <a:buSzPct val="171429"/>
              <a:buFont typeface="Gill Sans"/>
              <a:buChar char="•"/>
              <a:tabLst>
                <a:tab pos="1701800" algn="l"/>
              </a:tabLst>
              <a:defRPr sz="1800">
                <a:solidFill>
                  <a:srgbClr val="FFFFFF"/>
                </a:solidFill>
                <a:latin typeface="Stone Sans Sem ITC TT Semi"/>
                <a:ea typeface="Stone Sans Sem ITC TT Semi"/>
                <a:cs typeface="Stone Sans Sem ITC TT Semi"/>
                <a:sym typeface="Stone Sans Sem ITC TT Semi"/>
              </a:defRPr>
            </a:lvl4pPr>
            <a:lvl5pPr marL="1583814" indent="-288414" defTabSz="355600">
              <a:lnSpc>
                <a:spcPts val="1900"/>
              </a:lnSpc>
              <a:spcBef>
                <a:spcPts val="1200"/>
              </a:spcBef>
              <a:buClrTx/>
              <a:buSzPct val="171429"/>
              <a:buFont typeface="Gill Sans"/>
              <a:buChar char="•"/>
              <a:tabLst>
                <a:tab pos="1968500" algn="l"/>
              </a:tabLst>
              <a:defRPr sz="16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2200">
                <a:solidFill>
                  <a:srgbClr val="FFFFFF"/>
                </a:solidFill>
              </a:rPr>
              <a:t>Body Level One</a:t>
            </a:r>
          </a:p>
          <a:p>
            <a:pPr lvl="1">
              <a:defRPr sz="1800">
                <a:solidFill>
                  <a:srgbClr val="000000"/>
                </a:solidFill>
              </a:defRPr>
            </a:pPr>
            <a:r>
              <a:rPr sz="2000">
                <a:solidFill>
                  <a:srgbClr val="FFFFFF"/>
                </a:solidFill>
              </a:rPr>
              <a:t>Body Level Two</a:t>
            </a:r>
          </a:p>
          <a:p>
            <a:pPr lvl="2">
              <a:defRPr sz="1800">
                <a:solidFill>
                  <a:srgbClr val="000000"/>
                </a:solidFill>
              </a:defRPr>
            </a:pPr>
            <a:r>
              <a:rPr sz="2000">
                <a:solidFill>
                  <a:srgbClr val="FFFFFF"/>
                </a:solidFill>
              </a:rPr>
              <a:t>Body Level Three</a:t>
            </a:r>
          </a:p>
          <a:p>
            <a:pPr lvl="3">
              <a:defRPr>
                <a:solidFill>
                  <a:srgbClr val="000000"/>
                </a:solidFill>
              </a:defRPr>
            </a:pPr>
            <a:r>
              <a:rPr>
                <a:solidFill>
                  <a:srgbClr val="FFFFFF"/>
                </a:solidFill>
              </a:rPr>
              <a:t>Body Level Four</a:t>
            </a:r>
          </a:p>
          <a:p>
            <a:pPr lvl="4">
              <a:defRPr sz="1800">
                <a:solidFill>
                  <a:srgbClr val="000000"/>
                </a:solidFill>
              </a:defRPr>
            </a:pPr>
            <a:r>
              <a:rPr sz="1600">
                <a:solidFill>
                  <a:srgbClr val="FFFFFF"/>
                </a:solidFill>
              </a:rPr>
              <a:t>Body Level Five</a:t>
            </a: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Boards - Title &amp; Blank - Universal">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53" name="HR_800.pdf"/>
          <p:cNvPicPr/>
          <p:nvPr/>
        </p:nvPicPr>
        <p:blipFill>
          <a:blip r:embed="rId3">
            <a:extLst/>
          </a:blip>
          <a:stretch>
            <a:fillRect/>
          </a:stretch>
        </p:blipFill>
        <p:spPr>
          <a:xfrm>
            <a:off x="50800" y="685800"/>
            <a:ext cx="10100469" cy="517650"/>
          </a:xfrm>
          <a:prstGeom prst="rect">
            <a:avLst/>
          </a:prstGeom>
          <a:ln w="12700">
            <a:miter lim="400000"/>
          </a:ln>
        </p:spPr>
      </p:pic>
      <p:pic>
        <p:nvPicPr>
          <p:cNvPr id="354" name="HR_800.pdf"/>
          <p:cNvPicPr/>
          <p:nvPr/>
        </p:nvPicPr>
        <p:blipFill>
          <a:blip r:embed="rId3">
            <a:extLst/>
          </a:blip>
          <a:stretch>
            <a:fillRect/>
          </a:stretch>
        </p:blipFill>
        <p:spPr>
          <a:xfrm>
            <a:off x="25400" y="6604000"/>
            <a:ext cx="10100469" cy="517650"/>
          </a:xfrm>
          <a:prstGeom prst="rect">
            <a:avLst/>
          </a:prstGeom>
          <a:ln w="12700">
            <a:miter lim="400000"/>
          </a:ln>
        </p:spPr>
      </p:pic>
      <p:sp>
        <p:nvSpPr>
          <p:cNvPr id="355" name="Shape 355"/>
          <p:cNvSpPr>
            <a:spLocks noGrp="1"/>
          </p:cNvSpPr>
          <p:nvPr>
            <p:ph type="title"/>
          </p:nvPr>
        </p:nvSpPr>
        <p:spPr>
          <a:xfrm>
            <a:off x="254000" y="228600"/>
            <a:ext cx="9639300" cy="7493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4000"/>
              </a:lnSpc>
              <a:spcBef>
                <a:spcPts val="200"/>
              </a:spcBef>
              <a:tabLst>
                <a:tab pos="749300" algn="l"/>
              </a:tabLst>
              <a:defRPr sz="3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400">
                <a:solidFill>
                  <a:srgbClr val="FFFFFF"/>
                </a:solidFill>
              </a:rPr>
              <a:t>Title Text</a:t>
            </a: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Boards - Characters / Bio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57" name="Character-1up-1.png"/>
          <p:cNvPicPr/>
          <p:nvPr/>
        </p:nvPicPr>
        <p:blipFill>
          <a:blip r:embed="rId3">
            <a:extLst/>
          </a:blip>
          <a:stretch>
            <a:fillRect/>
          </a:stretch>
        </p:blipFill>
        <p:spPr>
          <a:xfrm>
            <a:off x="0" y="0"/>
            <a:ext cx="10160000" cy="7620000"/>
          </a:xfrm>
          <a:prstGeom prst="rect">
            <a:avLst/>
          </a:prstGeom>
          <a:ln w="12700">
            <a:miter lim="400000"/>
          </a:ln>
        </p:spPr>
      </p:pic>
      <p:pic>
        <p:nvPicPr>
          <p:cNvPr id="358"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359"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360" name="Shape 360"/>
          <p:cNvSpPr>
            <a:spLocks noGrp="1"/>
          </p:cNvSpPr>
          <p:nvPr>
            <p:ph type="title"/>
          </p:nvPr>
        </p:nvSpPr>
        <p:spPr>
          <a:xfrm>
            <a:off x="254000" y="228600"/>
            <a:ext cx="9639300" cy="7493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4000"/>
              </a:lnSpc>
              <a:spcBef>
                <a:spcPts val="200"/>
              </a:spcBef>
              <a:tabLst>
                <a:tab pos="749300" algn="l"/>
              </a:tabLst>
              <a:defRPr sz="3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400">
                <a:solidFill>
                  <a:srgbClr val="FFFFFF"/>
                </a:solidFill>
              </a:rPr>
              <a:t>Title Text</a:t>
            </a:r>
          </a:p>
        </p:txBody>
      </p:sp>
      <p:sp>
        <p:nvSpPr>
          <p:cNvPr id="361" name="Shape 361"/>
          <p:cNvSpPr>
            <a:spLocks noGrp="1"/>
          </p:cNvSpPr>
          <p:nvPr>
            <p:ph type="body" idx="1"/>
          </p:nvPr>
        </p:nvSpPr>
        <p:spPr>
          <a:xfrm>
            <a:off x="3429000" y="1333500"/>
            <a:ext cx="6235700" cy="48260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Title &amp; Subtitle - 4:3">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63" name="title-4-3.png"/>
          <p:cNvPicPr/>
          <p:nvPr/>
        </p:nvPicPr>
        <p:blipFill>
          <a:blip r:embed="rId3">
            <a:extLst/>
          </a:blip>
          <a:stretch>
            <a:fillRect/>
          </a:stretch>
        </p:blipFill>
        <p:spPr>
          <a:xfrm>
            <a:off x="0" y="0"/>
            <a:ext cx="10160000" cy="7620000"/>
          </a:xfrm>
          <a:prstGeom prst="rect">
            <a:avLst/>
          </a:prstGeom>
          <a:ln w="12700">
            <a:miter lim="400000"/>
          </a:ln>
        </p:spPr>
      </p:pic>
      <p:sp>
        <p:nvSpPr>
          <p:cNvPr id="364" name="Shape 364"/>
          <p:cNvSpPr/>
          <p:nvPr/>
        </p:nvSpPr>
        <p:spPr>
          <a:xfrm>
            <a:off x="7748255" y="5511800"/>
            <a:ext cx="990601" cy="2413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lgn="ctr" defTabSz="355600">
              <a:lnSpc>
                <a:spcPts val="1200"/>
              </a:lnSpc>
              <a:tabLst>
                <a:tab pos="660400" algn="l"/>
              </a:tabLst>
              <a:defRPr sz="1000">
                <a:solidFill>
                  <a:srgbClr val="727278"/>
                </a:solidFill>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1000">
                <a:solidFill>
                  <a:srgbClr val="727278"/>
                </a:solidFill>
              </a:rPr>
              <a:t>Révision Date</a:t>
            </a:r>
          </a:p>
        </p:txBody>
      </p:sp>
      <p:sp>
        <p:nvSpPr>
          <p:cNvPr id="365" name="Shape 365"/>
          <p:cNvSpPr/>
          <p:nvPr/>
        </p:nvSpPr>
        <p:spPr>
          <a:xfrm>
            <a:off x="6964824" y="6197600"/>
            <a:ext cx="1803401" cy="2413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lgn="ctr" defTabSz="355600">
              <a:lnSpc>
                <a:spcPts val="1200"/>
              </a:lnSpc>
              <a:tabLst>
                <a:tab pos="660400" algn="l"/>
              </a:tabLst>
              <a:defRPr sz="1000">
                <a:solidFill>
                  <a:srgbClr val="727278"/>
                </a:solidFill>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1000">
                <a:solidFill>
                  <a:srgbClr val="727278"/>
                </a:solidFill>
              </a:rPr>
              <a:t>Intended Production Date</a:t>
            </a:r>
          </a:p>
        </p:txBody>
      </p:sp>
      <p:sp>
        <p:nvSpPr>
          <p:cNvPr id="366" name="Shape 366"/>
          <p:cNvSpPr>
            <a:spLocks noGrp="1"/>
          </p:cNvSpPr>
          <p:nvPr>
            <p:ph type="title"/>
          </p:nvPr>
        </p:nvSpPr>
        <p:spPr>
          <a:xfrm>
            <a:off x="1231900" y="5473700"/>
            <a:ext cx="6324600" cy="7112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3300"/>
              </a:lnSpc>
              <a:spcBef>
                <a:spcPts val="200"/>
              </a:spcBef>
              <a:tabLst>
                <a:tab pos="749300" algn="l"/>
              </a:tabLst>
              <a:defRPr sz="28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2800">
                <a:solidFill>
                  <a:srgbClr val="FFFFFF"/>
                </a:solidFill>
              </a:rPr>
              <a:t>Title Text</a:t>
            </a:r>
          </a:p>
        </p:txBody>
      </p:sp>
      <p:sp>
        <p:nvSpPr>
          <p:cNvPr id="367" name="Shape 367"/>
          <p:cNvSpPr>
            <a:spLocks noGrp="1"/>
          </p:cNvSpPr>
          <p:nvPr>
            <p:ph type="body" idx="1"/>
          </p:nvPr>
        </p:nvSpPr>
        <p:spPr>
          <a:xfrm>
            <a:off x="1117600" y="6197600"/>
            <a:ext cx="4673600" cy="863600"/>
          </a:xfrm>
          <a:prstGeom prst="rect">
            <a:avLst/>
          </a:prstGeom>
        </p:spPr>
        <p:txBody>
          <a:bodyPr/>
          <a:lstStyle>
            <a:lvl1pPr marL="0" indent="203200" defTabSz="355600">
              <a:lnSpc>
                <a:spcPts val="2400"/>
              </a:lnSpc>
              <a:spcBef>
                <a:spcPts val="200"/>
              </a:spcBef>
              <a:buClrTx/>
              <a:buSzTx/>
              <a:buNone/>
              <a:tabLst>
                <a:tab pos="647700" algn="l"/>
              </a:tabLst>
              <a:defRPr sz="2000">
                <a:solidFill>
                  <a:srgbClr val="FFFFFF"/>
                </a:solidFill>
                <a:latin typeface="Stone Sans Sem ITC TT Semi"/>
                <a:ea typeface="Stone Sans Sem ITC TT Semi"/>
                <a:cs typeface="Stone Sans Sem ITC TT Semi"/>
                <a:sym typeface="Stone Sans Sem ITC TT Semi"/>
              </a:defRPr>
            </a:lvl1pPr>
            <a:lvl2pPr marL="0" indent="188703" defTabSz="355600">
              <a:lnSpc>
                <a:spcPts val="1900"/>
              </a:lnSpc>
              <a:spcBef>
                <a:spcPts val="200"/>
              </a:spcBef>
              <a:buClrTx/>
              <a:buSzTx/>
              <a:buNone/>
              <a:tabLst>
                <a:tab pos="622300" algn="l"/>
              </a:tabLst>
              <a:defRPr sz="1600">
                <a:solidFill>
                  <a:srgbClr val="FFFFFF"/>
                </a:solidFill>
                <a:latin typeface="Stone Sans Sem ITC TT Semi"/>
                <a:ea typeface="Stone Sans Sem ITC TT Semi"/>
                <a:cs typeface="Stone Sans Sem ITC TT Semi"/>
                <a:sym typeface="Stone Sans Sem ITC TT Semi"/>
              </a:defRPr>
            </a:lvl2pPr>
            <a:lvl3pPr marL="0" indent="195187" defTabSz="355600">
              <a:lnSpc>
                <a:spcPts val="1600"/>
              </a:lnSpc>
              <a:spcBef>
                <a:spcPts val="200"/>
              </a:spcBef>
              <a:buClrTx/>
              <a:buSzTx/>
              <a:buNone/>
              <a:tabLst>
                <a:tab pos="635000" algn="l"/>
              </a:tabLst>
              <a:defRPr sz="1400">
                <a:solidFill>
                  <a:srgbClr val="FFFFFF"/>
                </a:solidFill>
                <a:latin typeface="Stone Sans Sem ITC TT Semi"/>
                <a:ea typeface="Stone Sans Sem ITC TT Semi"/>
                <a:cs typeface="Stone Sans Sem ITC TT Semi"/>
                <a:sym typeface="Stone Sans Sem ITC TT Semi"/>
              </a:defRPr>
            </a:lvl3pPr>
            <a:lvl4pPr marL="0" indent="201671" defTabSz="355600">
              <a:lnSpc>
                <a:spcPts val="1600"/>
              </a:lnSpc>
              <a:spcBef>
                <a:spcPts val="200"/>
              </a:spcBef>
              <a:buClrTx/>
              <a:buSzTx/>
              <a:buNone/>
              <a:tabLst>
                <a:tab pos="635000" algn="l"/>
              </a:tabLst>
              <a:defRPr sz="1400">
                <a:solidFill>
                  <a:srgbClr val="FFFFFF"/>
                </a:solidFill>
                <a:latin typeface="Stone Sans Sem ITC TT Semi"/>
                <a:ea typeface="Stone Sans Sem ITC TT Semi"/>
                <a:cs typeface="Stone Sans Sem ITC TT Semi"/>
                <a:sym typeface="Stone Sans Sem ITC TT Semi"/>
              </a:defRPr>
            </a:lvl4pPr>
            <a:lvl5pPr marL="0" indent="205006" defTabSz="355600">
              <a:lnSpc>
                <a:spcPts val="1600"/>
              </a:lnSpc>
              <a:spcBef>
                <a:spcPts val="200"/>
              </a:spcBef>
              <a:buClrTx/>
              <a:buSzTx/>
              <a:buNone/>
              <a:tabLst>
                <a:tab pos="6477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2000">
                <a:solidFill>
                  <a:srgbClr val="FFFFFF"/>
                </a:solidFill>
              </a:rPr>
              <a:t>Body Level One</a:t>
            </a:r>
          </a:p>
          <a:p>
            <a:pPr lvl="1">
              <a:defRPr sz="1800">
                <a:solidFill>
                  <a:srgbClr val="000000"/>
                </a:solidFill>
              </a:defRPr>
            </a:pPr>
            <a:r>
              <a:rPr sz="16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Photo - Horizontal - 4:3">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69" name="1024_Photos_4t3.png"/>
          <p:cNvPicPr/>
          <p:nvPr/>
        </p:nvPicPr>
        <p:blipFill>
          <a:blip r:embed="rId3">
            <a:extLst/>
          </a:blip>
          <a:stretch>
            <a:fillRect/>
          </a:stretch>
        </p:blipFill>
        <p:spPr>
          <a:xfrm>
            <a:off x="0" y="0"/>
            <a:ext cx="10160000" cy="7620000"/>
          </a:xfrm>
          <a:prstGeom prst="rect">
            <a:avLst/>
          </a:prstGeom>
          <a:ln w="12700">
            <a:miter lim="400000"/>
          </a:ln>
        </p:spPr>
      </p:pic>
      <p:sp>
        <p:nvSpPr>
          <p:cNvPr id="370" name="Shape 370"/>
          <p:cNvSpPr>
            <a:spLocks noGrp="1"/>
          </p:cNvSpPr>
          <p:nvPr>
            <p:ph type="title"/>
          </p:nvPr>
        </p:nvSpPr>
        <p:spPr>
          <a:xfrm>
            <a:off x="1016000" y="5562600"/>
            <a:ext cx="8128000" cy="1219200"/>
          </a:xfrm>
          <a:prstGeom prst="rect">
            <a:avLst/>
          </a:prstGeom>
          <a:effectLst>
            <a:outerShdw blurRad="127000" dist="38100" dir="2700000" rotWithShape="0">
              <a:srgbClr val="000000">
                <a:alpha val="75000"/>
              </a:srgbClr>
            </a:outerShdw>
          </a:effectLst>
        </p:spPr>
        <p:txBody>
          <a:bodyPr lIns="0" tIns="0" rIns="0" bIns="0"/>
          <a:lstStyle>
            <a:lvl1pPr algn="ctr" defTabSz="355600">
              <a:lnSpc>
                <a:spcPts val="4300"/>
              </a:lnSpc>
              <a:spcBef>
                <a:spcPts val="200"/>
              </a:spcBef>
              <a:tabLst>
                <a:tab pos="749300" algn="l"/>
              </a:tabLst>
              <a:defRPr sz="36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600">
                <a:solidFill>
                  <a:srgbClr val="FFFFFF"/>
                </a:solidFill>
              </a:rPr>
              <a:t>Title Text</a:t>
            </a: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Boards - 1-up Left - 4:3">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72" name="1024_Boards_4t3_Left.png"/>
          <p:cNvPicPr/>
          <p:nvPr/>
        </p:nvPicPr>
        <p:blipFill>
          <a:blip r:embed="rId3">
            <a:extLst/>
          </a:blip>
          <a:stretch>
            <a:fillRect/>
          </a:stretch>
        </p:blipFill>
        <p:spPr>
          <a:xfrm>
            <a:off x="0" y="0"/>
            <a:ext cx="10160000" cy="7620000"/>
          </a:xfrm>
          <a:prstGeom prst="rect">
            <a:avLst/>
          </a:prstGeom>
          <a:ln w="12700">
            <a:miter lim="400000"/>
          </a:ln>
        </p:spPr>
      </p:pic>
      <p:pic>
        <p:nvPicPr>
          <p:cNvPr id="373"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374" name="HR_800.pdf"/>
          <p:cNvPicPr/>
          <p:nvPr/>
        </p:nvPicPr>
        <p:blipFill>
          <a:blip r:embed="rId4">
            <a:extLst/>
          </a:blip>
          <a:stretch>
            <a:fillRect/>
          </a:stretch>
        </p:blipFill>
        <p:spPr>
          <a:xfrm>
            <a:off x="50800" y="1562100"/>
            <a:ext cx="10100469" cy="517650"/>
          </a:xfrm>
          <a:prstGeom prst="rect">
            <a:avLst/>
          </a:prstGeom>
          <a:ln w="12700">
            <a:miter lim="400000"/>
          </a:ln>
        </p:spPr>
      </p:pic>
      <p:pic>
        <p:nvPicPr>
          <p:cNvPr id="375"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376" name="Shape 376"/>
          <p:cNvSpPr/>
          <p:nvPr/>
        </p:nvSpPr>
        <p:spPr>
          <a:xfrm>
            <a:off x="5689600" y="19304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Video/Audio:</a:t>
            </a:r>
          </a:p>
        </p:txBody>
      </p:sp>
      <p:sp>
        <p:nvSpPr>
          <p:cNvPr id="377" name="Shape 377"/>
          <p:cNvSpPr>
            <a:spLocks noGrp="1"/>
          </p:cNvSpPr>
          <p:nvPr>
            <p:ph type="title"/>
          </p:nvPr>
        </p:nvSpPr>
        <p:spPr>
          <a:xfrm>
            <a:off x="254000" y="228600"/>
            <a:ext cx="9639300" cy="7493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4000"/>
              </a:lnSpc>
              <a:spcBef>
                <a:spcPts val="200"/>
              </a:spcBef>
              <a:tabLst>
                <a:tab pos="749300" algn="l"/>
              </a:tabLst>
              <a:defRPr sz="3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400">
                <a:solidFill>
                  <a:srgbClr val="FFFFFF"/>
                </a:solidFill>
              </a:rPr>
              <a:t>Title Text</a:t>
            </a:r>
          </a:p>
        </p:txBody>
      </p:sp>
      <p:sp>
        <p:nvSpPr>
          <p:cNvPr id="378" name="Shape 378"/>
          <p:cNvSpPr>
            <a:spLocks noGrp="1"/>
          </p:cNvSpPr>
          <p:nvPr>
            <p:ph type="body" idx="1"/>
          </p:nvPr>
        </p:nvSpPr>
        <p:spPr>
          <a:xfrm>
            <a:off x="5689600" y="2349500"/>
            <a:ext cx="4191000" cy="43561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Boards - 1-up Center - 4:3">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80" name="1024_Boards_1upCenter_4t3.png"/>
          <p:cNvPicPr/>
          <p:nvPr/>
        </p:nvPicPr>
        <p:blipFill>
          <a:blip r:embed="rId3">
            <a:extLst/>
          </a:blip>
          <a:stretch>
            <a:fillRect/>
          </a:stretch>
        </p:blipFill>
        <p:spPr>
          <a:xfrm>
            <a:off x="0" y="0"/>
            <a:ext cx="10160000" cy="7620000"/>
          </a:xfrm>
          <a:prstGeom prst="rect">
            <a:avLst/>
          </a:prstGeom>
          <a:ln w="12700">
            <a:miter lim="400000"/>
          </a:ln>
        </p:spPr>
      </p:pic>
      <p:pic>
        <p:nvPicPr>
          <p:cNvPr id="381"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382"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383" name="Shape 383"/>
          <p:cNvSpPr/>
          <p:nvPr/>
        </p:nvSpPr>
        <p:spPr>
          <a:xfrm>
            <a:off x="457200" y="53213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Video/Audio:</a:t>
            </a:r>
          </a:p>
        </p:txBody>
      </p:sp>
      <p:sp>
        <p:nvSpPr>
          <p:cNvPr id="384" name="Shape 384"/>
          <p:cNvSpPr>
            <a:spLocks noGrp="1"/>
          </p:cNvSpPr>
          <p:nvPr>
            <p:ph type="title"/>
          </p:nvPr>
        </p:nvSpPr>
        <p:spPr>
          <a:xfrm>
            <a:off x="254000" y="228600"/>
            <a:ext cx="9639300" cy="7493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4000"/>
              </a:lnSpc>
              <a:spcBef>
                <a:spcPts val="200"/>
              </a:spcBef>
              <a:tabLst>
                <a:tab pos="749300" algn="l"/>
              </a:tabLst>
              <a:defRPr sz="3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400">
                <a:solidFill>
                  <a:srgbClr val="FFFFFF"/>
                </a:solidFill>
              </a:rPr>
              <a:t>Title Text</a:t>
            </a:r>
          </a:p>
        </p:txBody>
      </p:sp>
      <p:sp>
        <p:nvSpPr>
          <p:cNvPr id="385" name="Shape 385"/>
          <p:cNvSpPr>
            <a:spLocks noGrp="1"/>
          </p:cNvSpPr>
          <p:nvPr>
            <p:ph type="body" idx="1"/>
          </p:nvPr>
        </p:nvSpPr>
        <p:spPr>
          <a:xfrm>
            <a:off x="393700" y="5651500"/>
            <a:ext cx="9359900" cy="10541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Boards - Scene Slide - 4:3">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87" name="6-up_4-3.png"/>
          <p:cNvPicPr/>
          <p:nvPr/>
        </p:nvPicPr>
        <p:blipFill>
          <a:blip r:embed="rId3">
            <a:extLst/>
          </a:blip>
          <a:stretch>
            <a:fillRect/>
          </a:stretch>
        </p:blipFill>
        <p:spPr>
          <a:xfrm>
            <a:off x="0" y="0"/>
            <a:ext cx="10160000" cy="7620000"/>
          </a:xfrm>
          <a:prstGeom prst="rect">
            <a:avLst/>
          </a:prstGeom>
          <a:ln w="12700">
            <a:miter lim="400000"/>
          </a:ln>
        </p:spPr>
      </p:pic>
      <p:pic>
        <p:nvPicPr>
          <p:cNvPr id="388"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389"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390" name="Shape 390"/>
          <p:cNvSpPr/>
          <p:nvPr/>
        </p:nvSpPr>
        <p:spPr>
          <a:xfrm>
            <a:off x="457200" y="56261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Video/Audio:</a:t>
            </a:r>
          </a:p>
        </p:txBody>
      </p:sp>
      <p:sp>
        <p:nvSpPr>
          <p:cNvPr id="391" name="Shape 391"/>
          <p:cNvSpPr>
            <a:spLocks noGrp="1"/>
          </p:cNvSpPr>
          <p:nvPr>
            <p:ph type="title"/>
          </p:nvPr>
        </p:nvSpPr>
        <p:spPr>
          <a:xfrm>
            <a:off x="254000" y="228600"/>
            <a:ext cx="9639300" cy="7493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4000"/>
              </a:lnSpc>
              <a:spcBef>
                <a:spcPts val="200"/>
              </a:spcBef>
              <a:tabLst>
                <a:tab pos="749300" algn="l"/>
              </a:tabLst>
              <a:defRPr sz="3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400">
                <a:solidFill>
                  <a:srgbClr val="FFFFFF"/>
                </a:solidFill>
              </a:rPr>
              <a:t>Title Text</a:t>
            </a:r>
          </a:p>
        </p:txBody>
      </p:sp>
      <p:sp>
        <p:nvSpPr>
          <p:cNvPr id="392" name="Shape 392"/>
          <p:cNvSpPr>
            <a:spLocks noGrp="1"/>
          </p:cNvSpPr>
          <p:nvPr>
            <p:ph type="body" idx="1"/>
          </p:nvPr>
        </p:nvSpPr>
        <p:spPr>
          <a:xfrm>
            <a:off x="393700" y="5956300"/>
            <a:ext cx="9359900" cy="8001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Title &amp; Subtitle - 3:2">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94" name="title-3-2.png"/>
          <p:cNvPicPr/>
          <p:nvPr/>
        </p:nvPicPr>
        <p:blipFill>
          <a:blip r:embed="rId3">
            <a:extLst/>
          </a:blip>
          <a:stretch>
            <a:fillRect/>
          </a:stretch>
        </p:blipFill>
        <p:spPr>
          <a:xfrm>
            <a:off x="0" y="0"/>
            <a:ext cx="10160000" cy="7620000"/>
          </a:xfrm>
          <a:prstGeom prst="rect">
            <a:avLst/>
          </a:prstGeom>
          <a:ln w="12700">
            <a:miter lim="400000"/>
          </a:ln>
        </p:spPr>
      </p:pic>
      <p:sp>
        <p:nvSpPr>
          <p:cNvPr id="395" name="Shape 395"/>
          <p:cNvSpPr/>
          <p:nvPr/>
        </p:nvSpPr>
        <p:spPr>
          <a:xfrm>
            <a:off x="7748255" y="5511800"/>
            <a:ext cx="990601" cy="2413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lgn="ctr" defTabSz="355600">
              <a:lnSpc>
                <a:spcPts val="1200"/>
              </a:lnSpc>
              <a:tabLst>
                <a:tab pos="660400" algn="l"/>
              </a:tabLst>
              <a:defRPr sz="1000">
                <a:solidFill>
                  <a:srgbClr val="727278"/>
                </a:solidFill>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1000">
                <a:solidFill>
                  <a:srgbClr val="727278"/>
                </a:solidFill>
              </a:rPr>
              <a:t>Revision Date</a:t>
            </a:r>
          </a:p>
        </p:txBody>
      </p:sp>
      <p:sp>
        <p:nvSpPr>
          <p:cNvPr id="396" name="Shape 396"/>
          <p:cNvSpPr/>
          <p:nvPr/>
        </p:nvSpPr>
        <p:spPr>
          <a:xfrm>
            <a:off x="6964824" y="6197600"/>
            <a:ext cx="1803401" cy="2413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lgn="ctr" defTabSz="355600">
              <a:lnSpc>
                <a:spcPts val="1200"/>
              </a:lnSpc>
              <a:tabLst>
                <a:tab pos="660400" algn="l"/>
              </a:tabLst>
              <a:defRPr sz="1000">
                <a:solidFill>
                  <a:srgbClr val="727278"/>
                </a:solidFill>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1000">
                <a:solidFill>
                  <a:srgbClr val="727278"/>
                </a:solidFill>
              </a:rPr>
              <a:t>Intended Production Date</a:t>
            </a:r>
          </a:p>
        </p:txBody>
      </p:sp>
      <p:sp>
        <p:nvSpPr>
          <p:cNvPr id="397" name="Shape 397"/>
          <p:cNvSpPr>
            <a:spLocks noGrp="1"/>
          </p:cNvSpPr>
          <p:nvPr>
            <p:ph type="title"/>
          </p:nvPr>
        </p:nvSpPr>
        <p:spPr>
          <a:xfrm>
            <a:off x="1231900" y="5473700"/>
            <a:ext cx="6324600" cy="7112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3300"/>
              </a:lnSpc>
              <a:spcBef>
                <a:spcPts val="200"/>
              </a:spcBef>
              <a:tabLst>
                <a:tab pos="749300" algn="l"/>
              </a:tabLst>
              <a:defRPr sz="28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2800">
                <a:solidFill>
                  <a:srgbClr val="FFFFFF"/>
                </a:solidFill>
              </a:rPr>
              <a:t>Title Text</a:t>
            </a:r>
          </a:p>
        </p:txBody>
      </p:sp>
      <p:sp>
        <p:nvSpPr>
          <p:cNvPr id="398" name="Shape 398"/>
          <p:cNvSpPr>
            <a:spLocks noGrp="1"/>
          </p:cNvSpPr>
          <p:nvPr>
            <p:ph type="body" idx="1"/>
          </p:nvPr>
        </p:nvSpPr>
        <p:spPr>
          <a:xfrm>
            <a:off x="1117600" y="6197600"/>
            <a:ext cx="4673600" cy="863600"/>
          </a:xfrm>
          <a:prstGeom prst="rect">
            <a:avLst/>
          </a:prstGeom>
        </p:spPr>
        <p:txBody>
          <a:bodyPr/>
          <a:lstStyle>
            <a:lvl1pPr marL="0" indent="203200" defTabSz="355600">
              <a:lnSpc>
                <a:spcPts val="2400"/>
              </a:lnSpc>
              <a:spcBef>
                <a:spcPts val="200"/>
              </a:spcBef>
              <a:buClrTx/>
              <a:buSzTx/>
              <a:buNone/>
              <a:tabLst>
                <a:tab pos="647700" algn="l"/>
              </a:tabLst>
              <a:defRPr sz="2000">
                <a:solidFill>
                  <a:srgbClr val="FFFFFF"/>
                </a:solidFill>
                <a:latin typeface="Stone Sans Sem ITC TT Semi"/>
                <a:ea typeface="Stone Sans Sem ITC TT Semi"/>
                <a:cs typeface="Stone Sans Sem ITC TT Semi"/>
                <a:sym typeface="Stone Sans Sem ITC TT Semi"/>
              </a:defRPr>
            </a:lvl1pPr>
            <a:lvl2pPr marL="0" indent="188703" defTabSz="355600">
              <a:lnSpc>
                <a:spcPts val="1900"/>
              </a:lnSpc>
              <a:spcBef>
                <a:spcPts val="200"/>
              </a:spcBef>
              <a:buClrTx/>
              <a:buSzTx/>
              <a:buNone/>
              <a:tabLst>
                <a:tab pos="622300" algn="l"/>
              </a:tabLst>
              <a:defRPr sz="1600">
                <a:solidFill>
                  <a:srgbClr val="FFFFFF"/>
                </a:solidFill>
                <a:latin typeface="Stone Sans Sem ITC TT Semi"/>
                <a:ea typeface="Stone Sans Sem ITC TT Semi"/>
                <a:cs typeface="Stone Sans Sem ITC TT Semi"/>
                <a:sym typeface="Stone Sans Sem ITC TT Semi"/>
              </a:defRPr>
            </a:lvl2pPr>
            <a:lvl3pPr marL="0" indent="195187" defTabSz="355600">
              <a:lnSpc>
                <a:spcPts val="1600"/>
              </a:lnSpc>
              <a:spcBef>
                <a:spcPts val="200"/>
              </a:spcBef>
              <a:buClrTx/>
              <a:buSzTx/>
              <a:buNone/>
              <a:tabLst>
                <a:tab pos="635000" algn="l"/>
              </a:tabLst>
              <a:defRPr sz="1400">
                <a:solidFill>
                  <a:srgbClr val="FFFFFF"/>
                </a:solidFill>
                <a:latin typeface="Stone Sans Sem ITC TT Semi"/>
                <a:ea typeface="Stone Sans Sem ITC TT Semi"/>
                <a:cs typeface="Stone Sans Sem ITC TT Semi"/>
                <a:sym typeface="Stone Sans Sem ITC TT Semi"/>
              </a:defRPr>
            </a:lvl3pPr>
            <a:lvl4pPr marL="0" indent="201671" defTabSz="355600">
              <a:lnSpc>
                <a:spcPts val="1600"/>
              </a:lnSpc>
              <a:spcBef>
                <a:spcPts val="200"/>
              </a:spcBef>
              <a:buClrTx/>
              <a:buSzTx/>
              <a:buNone/>
              <a:tabLst>
                <a:tab pos="635000" algn="l"/>
              </a:tabLst>
              <a:defRPr sz="1400">
                <a:solidFill>
                  <a:srgbClr val="FFFFFF"/>
                </a:solidFill>
                <a:latin typeface="Stone Sans Sem ITC TT Semi"/>
                <a:ea typeface="Stone Sans Sem ITC TT Semi"/>
                <a:cs typeface="Stone Sans Sem ITC TT Semi"/>
                <a:sym typeface="Stone Sans Sem ITC TT Semi"/>
              </a:defRPr>
            </a:lvl4pPr>
            <a:lvl5pPr marL="0" indent="205006" defTabSz="355600">
              <a:lnSpc>
                <a:spcPts val="1600"/>
              </a:lnSpc>
              <a:spcBef>
                <a:spcPts val="200"/>
              </a:spcBef>
              <a:buClrTx/>
              <a:buSzTx/>
              <a:buNone/>
              <a:tabLst>
                <a:tab pos="6477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2000">
                <a:solidFill>
                  <a:srgbClr val="FFFFFF"/>
                </a:solidFill>
              </a:rPr>
              <a:t>Body Level One</a:t>
            </a:r>
          </a:p>
          <a:p>
            <a:pPr lvl="1">
              <a:defRPr sz="1800">
                <a:solidFill>
                  <a:srgbClr val="000000"/>
                </a:solidFill>
              </a:defRPr>
            </a:pPr>
            <a:r>
              <a:rPr sz="16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0" name="Shape 40"/>
          <p:cNvSpPr>
            <a:spLocks noGrp="1"/>
          </p:cNvSpPr>
          <p:nvPr>
            <p:ph type="title"/>
          </p:nvPr>
        </p:nvSpPr>
        <p:spPr>
          <a:prstGeom prst="rect">
            <a:avLst/>
          </a:prstGeom>
        </p:spPr>
        <p:txBody>
          <a:bodyPr/>
          <a:lstStyle/>
          <a:p>
            <a:pPr lvl="0">
              <a:defRPr sz="1800">
                <a:solidFill>
                  <a:srgbClr val="000000"/>
                </a:solidFill>
              </a:defRPr>
            </a:pPr>
            <a:r>
              <a:rPr sz="7000">
                <a:solidFill>
                  <a:srgbClr val="FFFFFF"/>
                </a:solidFill>
              </a:rPr>
              <a:t>Title Text</a:t>
            </a:r>
          </a:p>
        </p:txBody>
      </p:sp>
      <p:sp>
        <p:nvSpPr>
          <p:cNvPr id="41" name="Shape 41"/>
          <p:cNvSpPr>
            <a:spLocks noGrp="1"/>
          </p:cNvSpPr>
          <p:nvPr>
            <p:ph type="body" idx="1"/>
          </p:nvPr>
        </p:nvSpPr>
        <p:spPr>
          <a:prstGeom prst="rect">
            <a:avLst/>
          </a:prstGeom>
        </p:spPr>
        <p:txBody>
          <a:bodyPr/>
          <a:lstStyle>
            <a:lvl1pPr>
              <a:buBlip>
                <a:blip r:embed="rId2"/>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defRPr>
            </a:pPr>
            <a:r>
              <a:rPr sz="3400">
                <a:solidFill>
                  <a:srgbClr val="3A5253"/>
                </a:solidFill>
              </a:rPr>
              <a:t>Body Level One</a:t>
            </a:r>
          </a:p>
          <a:p>
            <a:pPr lvl="1">
              <a:defRPr sz="1800">
                <a:solidFill>
                  <a:srgbClr val="000000"/>
                </a:solidFill>
              </a:defRPr>
            </a:pPr>
            <a:r>
              <a:rPr sz="3400">
                <a:solidFill>
                  <a:srgbClr val="3A5253"/>
                </a:solidFill>
              </a:rPr>
              <a:t>Body Level Two</a:t>
            </a:r>
          </a:p>
          <a:p>
            <a:pPr lvl="2">
              <a:defRPr sz="1800">
                <a:solidFill>
                  <a:srgbClr val="000000"/>
                </a:solidFill>
              </a:defRPr>
            </a:pPr>
            <a:r>
              <a:rPr sz="3400">
                <a:solidFill>
                  <a:srgbClr val="3A5253"/>
                </a:solidFill>
              </a:rPr>
              <a:t>Body Level Three</a:t>
            </a:r>
          </a:p>
          <a:p>
            <a:pPr lvl="3">
              <a:defRPr sz="1800">
                <a:solidFill>
                  <a:srgbClr val="000000"/>
                </a:solidFill>
              </a:defRPr>
            </a:pPr>
            <a:r>
              <a:rPr sz="3400">
                <a:solidFill>
                  <a:srgbClr val="3A5253"/>
                </a:solidFill>
              </a:rPr>
              <a:t>Body Level Four</a:t>
            </a:r>
          </a:p>
          <a:p>
            <a:pPr lvl="4">
              <a:defRPr sz="1800">
                <a:solidFill>
                  <a:srgbClr val="000000"/>
                </a:solidFill>
              </a:defRPr>
            </a:pPr>
            <a:r>
              <a:rPr sz="3400">
                <a:solidFill>
                  <a:srgbClr val="3A5253"/>
                </a:solidFill>
              </a:rPr>
              <a:t>Body Level Five</a:t>
            </a: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Photo - Horizontal - 3:2">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00" name="1024_Photos_3t2.png"/>
          <p:cNvPicPr/>
          <p:nvPr/>
        </p:nvPicPr>
        <p:blipFill>
          <a:blip r:embed="rId3">
            <a:extLst/>
          </a:blip>
          <a:stretch>
            <a:fillRect/>
          </a:stretch>
        </p:blipFill>
        <p:spPr>
          <a:xfrm>
            <a:off x="0" y="0"/>
            <a:ext cx="10160000" cy="7620000"/>
          </a:xfrm>
          <a:prstGeom prst="rect">
            <a:avLst/>
          </a:prstGeom>
          <a:ln w="12700">
            <a:miter lim="400000"/>
          </a:ln>
        </p:spPr>
      </p:pic>
      <p:sp>
        <p:nvSpPr>
          <p:cNvPr id="401" name="Shape 401"/>
          <p:cNvSpPr>
            <a:spLocks noGrp="1"/>
          </p:cNvSpPr>
          <p:nvPr>
            <p:ph type="title"/>
          </p:nvPr>
        </p:nvSpPr>
        <p:spPr>
          <a:xfrm>
            <a:off x="1016000" y="5562600"/>
            <a:ext cx="8128000" cy="1219200"/>
          </a:xfrm>
          <a:prstGeom prst="rect">
            <a:avLst/>
          </a:prstGeom>
          <a:effectLst>
            <a:outerShdw blurRad="127000" dist="38100" dir="2700000" rotWithShape="0">
              <a:srgbClr val="000000">
                <a:alpha val="75000"/>
              </a:srgbClr>
            </a:outerShdw>
          </a:effectLst>
        </p:spPr>
        <p:txBody>
          <a:bodyPr lIns="0" tIns="0" rIns="0" bIns="0"/>
          <a:lstStyle>
            <a:lvl1pPr algn="ctr" defTabSz="355600">
              <a:lnSpc>
                <a:spcPts val="4300"/>
              </a:lnSpc>
              <a:spcBef>
                <a:spcPts val="200"/>
              </a:spcBef>
              <a:tabLst>
                <a:tab pos="749300" algn="l"/>
              </a:tabLst>
              <a:defRPr sz="36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600">
                <a:solidFill>
                  <a:srgbClr val="FFFFFF"/>
                </a:solidFill>
              </a:rPr>
              <a:t>Title Text</a:t>
            </a: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Boards - 1-up Left - 3:2">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03" name="1024_Boards_1up_3t2.png"/>
          <p:cNvPicPr/>
          <p:nvPr/>
        </p:nvPicPr>
        <p:blipFill>
          <a:blip r:embed="rId3">
            <a:extLst/>
          </a:blip>
          <a:stretch>
            <a:fillRect/>
          </a:stretch>
        </p:blipFill>
        <p:spPr>
          <a:xfrm>
            <a:off x="0" y="0"/>
            <a:ext cx="10160000" cy="7620000"/>
          </a:xfrm>
          <a:prstGeom prst="rect">
            <a:avLst/>
          </a:prstGeom>
          <a:ln w="12700">
            <a:miter lim="400000"/>
          </a:ln>
        </p:spPr>
      </p:pic>
      <p:pic>
        <p:nvPicPr>
          <p:cNvPr id="404"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405" name="HR_800.pdf"/>
          <p:cNvPicPr/>
          <p:nvPr/>
        </p:nvPicPr>
        <p:blipFill>
          <a:blip r:embed="rId4">
            <a:extLst/>
          </a:blip>
          <a:stretch>
            <a:fillRect/>
          </a:stretch>
        </p:blipFill>
        <p:spPr>
          <a:xfrm>
            <a:off x="50800" y="1562100"/>
            <a:ext cx="10100469" cy="517650"/>
          </a:xfrm>
          <a:prstGeom prst="rect">
            <a:avLst/>
          </a:prstGeom>
          <a:ln w="12700">
            <a:miter lim="400000"/>
          </a:ln>
        </p:spPr>
      </p:pic>
      <p:pic>
        <p:nvPicPr>
          <p:cNvPr id="406"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407" name="Shape 407"/>
          <p:cNvSpPr/>
          <p:nvPr/>
        </p:nvSpPr>
        <p:spPr>
          <a:xfrm>
            <a:off x="5689600" y="19304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Video/Audio:</a:t>
            </a:r>
          </a:p>
        </p:txBody>
      </p:sp>
      <p:sp>
        <p:nvSpPr>
          <p:cNvPr id="408" name="Shape 408"/>
          <p:cNvSpPr>
            <a:spLocks noGrp="1"/>
          </p:cNvSpPr>
          <p:nvPr>
            <p:ph type="title"/>
          </p:nvPr>
        </p:nvSpPr>
        <p:spPr>
          <a:xfrm>
            <a:off x="254000" y="228600"/>
            <a:ext cx="9639300" cy="7493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4000"/>
              </a:lnSpc>
              <a:spcBef>
                <a:spcPts val="200"/>
              </a:spcBef>
              <a:tabLst>
                <a:tab pos="749300" algn="l"/>
              </a:tabLst>
              <a:defRPr sz="3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400">
                <a:solidFill>
                  <a:srgbClr val="FFFFFF"/>
                </a:solidFill>
              </a:rPr>
              <a:t>Title Text</a:t>
            </a:r>
          </a:p>
        </p:txBody>
      </p:sp>
      <p:sp>
        <p:nvSpPr>
          <p:cNvPr id="409" name="Shape 409"/>
          <p:cNvSpPr>
            <a:spLocks noGrp="1"/>
          </p:cNvSpPr>
          <p:nvPr>
            <p:ph type="body" idx="1"/>
          </p:nvPr>
        </p:nvSpPr>
        <p:spPr>
          <a:xfrm>
            <a:off x="5689600" y="2349500"/>
            <a:ext cx="4191000" cy="43561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Boards - 1-up Center - 3:2">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11" name="1024_Boards_1up_Center_3t2.png"/>
          <p:cNvPicPr/>
          <p:nvPr/>
        </p:nvPicPr>
        <p:blipFill>
          <a:blip r:embed="rId3">
            <a:extLst/>
          </a:blip>
          <a:stretch>
            <a:fillRect/>
          </a:stretch>
        </p:blipFill>
        <p:spPr>
          <a:xfrm>
            <a:off x="0" y="0"/>
            <a:ext cx="10160000" cy="7620000"/>
          </a:xfrm>
          <a:prstGeom prst="rect">
            <a:avLst/>
          </a:prstGeom>
          <a:ln w="12700">
            <a:miter lim="400000"/>
          </a:ln>
        </p:spPr>
      </p:pic>
      <p:pic>
        <p:nvPicPr>
          <p:cNvPr id="412"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413"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414" name="Shape 414"/>
          <p:cNvSpPr/>
          <p:nvPr/>
        </p:nvSpPr>
        <p:spPr>
          <a:xfrm>
            <a:off x="457200" y="53340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Video/Audio:</a:t>
            </a:r>
          </a:p>
        </p:txBody>
      </p:sp>
      <p:sp>
        <p:nvSpPr>
          <p:cNvPr id="415" name="Shape 415"/>
          <p:cNvSpPr>
            <a:spLocks noGrp="1"/>
          </p:cNvSpPr>
          <p:nvPr>
            <p:ph type="title"/>
          </p:nvPr>
        </p:nvSpPr>
        <p:spPr>
          <a:xfrm>
            <a:off x="254000" y="228600"/>
            <a:ext cx="9639300" cy="7493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4000"/>
              </a:lnSpc>
              <a:spcBef>
                <a:spcPts val="200"/>
              </a:spcBef>
              <a:tabLst>
                <a:tab pos="749300" algn="l"/>
              </a:tabLst>
              <a:defRPr sz="3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400">
                <a:solidFill>
                  <a:srgbClr val="FFFFFF"/>
                </a:solidFill>
              </a:rPr>
              <a:t>Title Text</a:t>
            </a:r>
          </a:p>
        </p:txBody>
      </p:sp>
      <p:sp>
        <p:nvSpPr>
          <p:cNvPr id="416" name="Shape 416"/>
          <p:cNvSpPr>
            <a:spLocks noGrp="1"/>
          </p:cNvSpPr>
          <p:nvPr>
            <p:ph type="body" idx="1"/>
          </p:nvPr>
        </p:nvSpPr>
        <p:spPr>
          <a:xfrm>
            <a:off x="393700" y="5664200"/>
            <a:ext cx="9359900" cy="10414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Boards - Scene Slide - 3:2">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18" name="6-up_3-2.png"/>
          <p:cNvPicPr/>
          <p:nvPr/>
        </p:nvPicPr>
        <p:blipFill>
          <a:blip r:embed="rId3">
            <a:extLst/>
          </a:blip>
          <a:stretch>
            <a:fillRect/>
          </a:stretch>
        </p:blipFill>
        <p:spPr>
          <a:xfrm>
            <a:off x="0" y="0"/>
            <a:ext cx="10160000" cy="7620000"/>
          </a:xfrm>
          <a:prstGeom prst="rect">
            <a:avLst/>
          </a:prstGeom>
          <a:ln w="12700">
            <a:miter lim="400000"/>
          </a:ln>
        </p:spPr>
      </p:pic>
      <p:pic>
        <p:nvPicPr>
          <p:cNvPr id="419"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420"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421" name="Shape 421"/>
          <p:cNvSpPr/>
          <p:nvPr/>
        </p:nvSpPr>
        <p:spPr>
          <a:xfrm>
            <a:off x="457200" y="56007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Video/Audio:</a:t>
            </a:r>
          </a:p>
        </p:txBody>
      </p:sp>
      <p:sp>
        <p:nvSpPr>
          <p:cNvPr id="422" name="Shape 422"/>
          <p:cNvSpPr>
            <a:spLocks noGrp="1"/>
          </p:cNvSpPr>
          <p:nvPr>
            <p:ph type="title"/>
          </p:nvPr>
        </p:nvSpPr>
        <p:spPr>
          <a:xfrm>
            <a:off x="254000" y="228600"/>
            <a:ext cx="9639300" cy="7493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4000"/>
              </a:lnSpc>
              <a:spcBef>
                <a:spcPts val="200"/>
              </a:spcBef>
              <a:tabLst>
                <a:tab pos="749300" algn="l"/>
              </a:tabLst>
              <a:defRPr sz="3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400">
                <a:solidFill>
                  <a:srgbClr val="FFFFFF"/>
                </a:solidFill>
              </a:rPr>
              <a:t>Title Text</a:t>
            </a:r>
          </a:p>
        </p:txBody>
      </p:sp>
      <p:sp>
        <p:nvSpPr>
          <p:cNvPr id="423" name="Shape 423"/>
          <p:cNvSpPr>
            <a:spLocks noGrp="1"/>
          </p:cNvSpPr>
          <p:nvPr>
            <p:ph type="body" idx="1"/>
          </p:nvPr>
        </p:nvSpPr>
        <p:spPr>
          <a:xfrm>
            <a:off x="393700" y="5930900"/>
            <a:ext cx="9359900" cy="8255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Title &amp; Subtitle - 16:9">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25" name="title-16-9.png"/>
          <p:cNvPicPr/>
          <p:nvPr/>
        </p:nvPicPr>
        <p:blipFill>
          <a:blip r:embed="rId3">
            <a:extLst/>
          </a:blip>
          <a:stretch>
            <a:fillRect/>
          </a:stretch>
        </p:blipFill>
        <p:spPr>
          <a:xfrm>
            <a:off x="0" y="0"/>
            <a:ext cx="10160000" cy="7620000"/>
          </a:xfrm>
          <a:prstGeom prst="rect">
            <a:avLst/>
          </a:prstGeom>
          <a:ln w="12700">
            <a:miter lim="400000"/>
          </a:ln>
        </p:spPr>
      </p:pic>
      <p:sp>
        <p:nvSpPr>
          <p:cNvPr id="426" name="Shape 426"/>
          <p:cNvSpPr/>
          <p:nvPr/>
        </p:nvSpPr>
        <p:spPr>
          <a:xfrm>
            <a:off x="7748255" y="5511800"/>
            <a:ext cx="990601" cy="2413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lgn="ctr" defTabSz="355600">
              <a:lnSpc>
                <a:spcPts val="1200"/>
              </a:lnSpc>
              <a:tabLst>
                <a:tab pos="660400" algn="l"/>
              </a:tabLst>
              <a:defRPr sz="1000">
                <a:solidFill>
                  <a:srgbClr val="727278"/>
                </a:solidFill>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1000">
                <a:solidFill>
                  <a:srgbClr val="727278"/>
                </a:solidFill>
              </a:rPr>
              <a:t>Revision Date</a:t>
            </a:r>
          </a:p>
        </p:txBody>
      </p:sp>
      <p:sp>
        <p:nvSpPr>
          <p:cNvPr id="427" name="Shape 427"/>
          <p:cNvSpPr/>
          <p:nvPr/>
        </p:nvSpPr>
        <p:spPr>
          <a:xfrm>
            <a:off x="6964824" y="6197600"/>
            <a:ext cx="1803401" cy="2413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lgn="ctr" defTabSz="355600">
              <a:lnSpc>
                <a:spcPts val="1200"/>
              </a:lnSpc>
              <a:tabLst>
                <a:tab pos="660400" algn="l"/>
              </a:tabLst>
              <a:defRPr sz="1000">
                <a:solidFill>
                  <a:srgbClr val="727278"/>
                </a:solidFill>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1000">
                <a:solidFill>
                  <a:srgbClr val="727278"/>
                </a:solidFill>
              </a:rPr>
              <a:t>Intended Production Date</a:t>
            </a:r>
          </a:p>
        </p:txBody>
      </p:sp>
      <p:sp>
        <p:nvSpPr>
          <p:cNvPr id="428" name="Shape 428"/>
          <p:cNvSpPr>
            <a:spLocks noGrp="1"/>
          </p:cNvSpPr>
          <p:nvPr>
            <p:ph type="title"/>
          </p:nvPr>
        </p:nvSpPr>
        <p:spPr>
          <a:xfrm>
            <a:off x="1231900" y="5473700"/>
            <a:ext cx="6324600" cy="7112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3300"/>
              </a:lnSpc>
              <a:spcBef>
                <a:spcPts val="200"/>
              </a:spcBef>
              <a:tabLst>
                <a:tab pos="749300" algn="l"/>
              </a:tabLst>
              <a:defRPr sz="28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2800">
                <a:solidFill>
                  <a:srgbClr val="FFFFFF"/>
                </a:solidFill>
              </a:rPr>
              <a:t>Title Text</a:t>
            </a:r>
          </a:p>
        </p:txBody>
      </p:sp>
      <p:sp>
        <p:nvSpPr>
          <p:cNvPr id="429" name="Shape 429"/>
          <p:cNvSpPr>
            <a:spLocks noGrp="1"/>
          </p:cNvSpPr>
          <p:nvPr>
            <p:ph type="body" idx="1"/>
          </p:nvPr>
        </p:nvSpPr>
        <p:spPr>
          <a:xfrm>
            <a:off x="1117600" y="6197600"/>
            <a:ext cx="4673600" cy="863600"/>
          </a:xfrm>
          <a:prstGeom prst="rect">
            <a:avLst/>
          </a:prstGeom>
        </p:spPr>
        <p:txBody>
          <a:bodyPr/>
          <a:lstStyle>
            <a:lvl1pPr marL="0" indent="203200" defTabSz="355600">
              <a:lnSpc>
                <a:spcPts val="2400"/>
              </a:lnSpc>
              <a:spcBef>
                <a:spcPts val="200"/>
              </a:spcBef>
              <a:buClrTx/>
              <a:buSzTx/>
              <a:buNone/>
              <a:tabLst>
                <a:tab pos="647700" algn="l"/>
              </a:tabLst>
              <a:defRPr sz="2000">
                <a:solidFill>
                  <a:srgbClr val="FFFFFF"/>
                </a:solidFill>
                <a:latin typeface="Stone Sans Sem ITC TT Semi"/>
                <a:ea typeface="Stone Sans Sem ITC TT Semi"/>
                <a:cs typeface="Stone Sans Sem ITC TT Semi"/>
                <a:sym typeface="Stone Sans Sem ITC TT Semi"/>
              </a:defRPr>
            </a:lvl1pPr>
            <a:lvl2pPr marL="0" indent="188703" defTabSz="355600">
              <a:lnSpc>
                <a:spcPts val="1900"/>
              </a:lnSpc>
              <a:spcBef>
                <a:spcPts val="200"/>
              </a:spcBef>
              <a:buClrTx/>
              <a:buSzTx/>
              <a:buNone/>
              <a:tabLst>
                <a:tab pos="622300" algn="l"/>
              </a:tabLst>
              <a:defRPr sz="1600">
                <a:solidFill>
                  <a:srgbClr val="FFFFFF"/>
                </a:solidFill>
                <a:latin typeface="Stone Sans Sem ITC TT Semi"/>
                <a:ea typeface="Stone Sans Sem ITC TT Semi"/>
                <a:cs typeface="Stone Sans Sem ITC TT Semi"/>
                <a:sym typeface="Stone Sans Sem ITC TT Semi"/>
              </a:defRPr>
            </a:lvl2pPr>
            <a:lvl3pPr marL="0" indent="195187" defTabSz="355600">
              <a:lnSpc>
                <a:spcPts val="1600"/>
              </a:lnSpc>
              <a:spcBef>
                <a:spcPts val="200"/>
              </a:spcBef>
              <a:buClrTx/>
              <a:buSzTx/>
              <a:buNone/>
              <a:tabLst>
                <a:tab pos="635000" algn="l"/>
              </a:tabLst>
              <a:defRPr sz="1400">
                <a:solidFill>
                  <a:srgbClr val="FFFFFF"/>
                </a:solidFill>
                <a:latin typeface="Stone Sans Sem ITC TT Semi"/>
                <a:ea typeface="Stone Sans Sem ITC TT Semi"/>
                <a:cs typeface="Stone Sans Sem ITC TT Semi"/>
                <a:sym typeface="Stone Sans Sem ITC TT Semi"/>
              </a:defRPr>
            </a:lvl3pPr>
            <a:lvl4pPr marL="0" indent="201671" defTabSz="355600">
              <a:lnSpc>
                <a:spcPts val="1600"/>
              </a:lnSpc>
              <a:spcBef>
                <a:spcPts val="200"/>
              </a:spcBef>
              <a:buClrTx/>
              <a:buSzTx/>
              <a:buNone/>
              <a:tabLst>
                <a:tab pos="635000" algn="l"/>
              </a:tabLst>
              <a:defRPr sz="1400">
                <a:solidFill>
                  <a:srgbClr val="FFFFFF"/>
                </a:solidFill>
                <a:latin typeface="Stone Sans Sem ITC TT Semi"/>
                <a:ea typeface="Stone Sans Sem ITC TT Semi"/>
                <a:cs typeface="Stone Sans Sem ITC TT Semi"/>
                <a:sym typeface="Stone Sans Sem ITC TT Semi"/>
              </a:defRPr>
            </a:lvl4pPr>
            <a:lvl5pPr marL="0" indent="205006" defTabSz="355600">
              <a:lnSpc>
                <a:spcPts val="1600"/>
              </a:lnSpc>
              <a:spcBef>
                <a:spcPts val="200"/>
              </a:spcBef>
              <a:buClrTx/>
              <a:buSzTx/>
              <a:buNone/>
              <a:tabLst>
                <a:tab pos="6477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2000">
                <a:solidFill>
                  <a:srgbClr val="FFFFFF"/>
                </a:solidFill>
              </a:rPr>
              <a:t>Body Level One</a:t>
            </a:r>
          </a:p>
          <a:p>
            <a:pPr lvl="1">
              <a:defRPr sz="1800">
                <a:solidFill>
                  <a:srgbClr val="000000"/>
                </a:solidFill>
              </a:defRPr>
            </a:pPr>
            <a:r>
              <a:rPr sz="16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Photo - Horizontal - 16:9">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31" name="1024_Photos_16t9.png"/>
          <p:cNvPicPr/>
          <p:nvPr/>
        </p:nvPicPr>
        <p:blipFill>
          <a:blip r:embed="rId3">
            <a:extLst/>
          </a:blip>
          <a:stretch>
            <a:fillRect/>
          </a:stretch>
        </p:blipFill>
        <p:spPr>
          <a:xfrm>
            <a:off x="0" y="0"/>
            <a:ext cx="10160000" cy="7620000"/>
          </a:xfrm>
          <a:prstGeom prst="rect">
            <a:avLst/>
          </a:prstGeom>
          <a:ln w="12700">
            <a:miter lim="400000"/>
          </a:ln>
        </p:spPr>
      </p:pic>
      <p:sp>
        <p:nvSpPr>
          <p:cNvPr id="432" name="Shape 432"/>
          <p:cNvSpPr>
            <a:spLocks noGrp="1"/>
          </p:cNvSpPr>
          <p:nvPr>
            <p:ph type="title"/>
          </p:nvPr>
        </p:nvSpPr>
        <p:spPr>
          <a:xfrm>
            <a:off x="1016000" y="5562600"/>
            <a:ext cx="8128000" cy="1219200"/>
          </a:xfrm>
          <a:prstGeom prst="rect">
            <a:avLst/>
          </a:prstGeom>
          <a:effectLst>
            <a:outerShdw blurRad="127000" dist="38100" dir="2700000" rotWithShape="0">
              <a:srgbClr val="000000">
                <a:alpha val="75000"/>
              </a:srgbClr>
            </a:outerShdw>
          </a:effectLst>
        </p:spPr>
        <p:txBody>
          <a:bodyPr lIns="0" tIns="0" rIns="0" bIns="0"/>
          <a:lstStyle>
            <a:lvl1pPr algn="ctr" defTabSz="355600">
              <a:lnSpc>
                <a:spcPts val="4300"/>
              </a:lnSpc>
              <a:spcBef>
                <a:spcPts val="200"/>
              </a:spcBef>
              <a:tabLst>
                <a:tab pos="749300" algn="l"/>
              </a:tabLst>
              <a:defRPr sz="36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600">
                <a:solidFill>
                  <a:srgbClr val="FFFFFF"/>
                </a:solidFill>
              </a:rPr>
              <a:t>Title Text</a:t>
            </a: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Boards - 1-up Left - 16:9">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34" name="1024_Boards_1up_16t9.png"/>
          <p:cNvPicPr/>
          <p:nvPr/>
        </p:nvPicPr>
        <p:blipFill>
          <a:blip r:embed="rId3">
            <a:extLst/>
          </a:blip>
          <a:stretch>
            <a:fillRect/>
          </a:stretch>
        </p:blipFill>
        <p:spPr>
          <a:xfrm>
            <a:off x="0" y="0"/>
            <a:ext cx="10160000" cy="7620000"/>
          </a:xfrm>
          <a:prstGeom prst="rect">
            <a:avLst/>
          </a:prstGeom>
          <a:ln w="12700">
            <a:miter lim="400000"/>
          </a:ln>
        </p:spPr>
      </p:pic>
      <p:pic>
        <p:nvPicPr>
          <p:cNvPr id="435"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436" name="HR_800.pdf"/>
          <p:cNvPicPr/>
          <p:nvPr/>
        </p:nvPicPr>
        <p:blipFill>
          <a:blip r:embed="rId4">
            <a:extLst/>
          </a:blip>
          <a:stretch>
            <a:fillRect/>
          </a:stretch>
        </p:blipFill>
        <p:spPr>
          <a:xfrm>
            <a:off x="50800" y="1562100"/>
            <a:ext cx="10100469" cy="517650"/>
          </a:xfrm>
          <a:prstGeom prst="rect">
            <a:avLst/>
          </a:prstGeom>
          <a:ln w="12700">
            <a:miter lim="400000"/>
          </a:ln>
        </p:spPr>
      </p:pic>
      <p:pic>
        <p:nvPicPr>
          <p:cNvPr id="437"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438" name="Shape 438"/>
          <p:cNvSpPr/>
          <p:nvPr/>
        </p:nvSpPr>
        <p:spPr>
          <a:xfrm>
            <a:off x="5689600" y="19304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Video/Audio:</a:t>
            </a:r>
          </a:p>
        </p:txBody>
      </p:sp>
      <p:sp>
        <p:nvSpPr>
          <p:cNvPr id="439" name="Shape 439"/>
          <p:cNvSpPr>
            <a:spLocks noGrp="1"/>
          </p:cNvSpPr>
          <p:nvPr>
            <p:ph type="title"/>
          </p:nvPr>
        </p:nvSpPr>
        <p:spPr>
          <a:xfrm>
            <a:off x="254000" y="228600"/>
            <a:ext cx="9639300" cy="7493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4000"/>
              </a:lnSpc>
              <a:spcBef>
                <a:spcPts val="200"/>
              </a:spcBef>
              <a:tabLst>
                <a:tab pos="749300" algn="l"/>
              </a:tabLst>
              <a:defRPr sz="3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400">
                <a:solidFill>
                  <a:srgbClr val="FFFFFF"/>
                </a:solidFill>
              </a:rPr>
              <a:t>Title Text</a:t>
            </a:r>
          </a:p>
        </p:txBody>
      </p:sp>
      <p:sp>
        <p:nvSpPr>
          <p:cNvPr id="440" name="Shape 440"/>
          <p:cNvSpPr>
            <a:spLocks noGrp="1"/>
          </p:cNvSpPr>
          <p:nvPr>
            <p:ph type="body" idx="1"/>
          </p:nvPr>
        </p:nvSpPr>
        <p:spPr>
          <a:xfrm>
            <a:off x="5689600" y="2349500"/>
            <a:ext cx="4191000" cy="43561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Boards - 1-up Center - 16:9">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42" name="1024_Boards_1up_Center_16t9.png"/>
          <p:cNvPicPr/>
          <p:nvPr/>
        </p:nvPicPr>
        <p:blipFill>
          <a:blip r:embed="rId3">
            <a:extLst/>
          </a:blip>
          <a:stretch>
            <a:fillRect/>
          </a:stretch>
        </p:blipFill>
        <p:spPr>
          <a:xfrm>
            <a:off x="0" y="0"/>
            <a:ext cx="10160000" cy="7620000"/>
          </a:xfrm>
          <a:prstGeom prst="rect">
            <a:avLst/>
          </a:prstGeom>
          <a:ln w="12700">
            <a:miter lim="400000"/>
          </a:ln>
        </p:spPr>
      </p:pic>
      <p:pic>
        <p:nvPicPr>
          <p:cNvPr id="443"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444"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445" name="Shape 445"/>
          <p:cNvSpPr/>
          <p:nvPr/>
        </p:nvSpPr>
        <p:spPr>
          <a:xfrm>
            <a:off x="457200" y="53340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Video/Audio:</a:t>
            </a:r>
          </a:p>
        </p:txBody>
      </p:sp>
      <p:sp>
        <p:nvSpPr>
          <p:cNvPr id="446" name="Shape 446"/>
          <p:cNvSpPr>
            <a:spLocks noGrp="1"/>
          </p:cNvSpPr>
          <p:nvPr>
            <p:ph type="title"/>
          </p:nvPr>
        </p:nvSpPr>
        <p:spPr>
          <a:xfrm>
            <a:off x="254000" y="228600"/>
            <a:ext cx="9639300" cy="7493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4000"/>
              </a:lnSpc>
              <a:spcBef>
                <a:spcPts val="200"/>
              </a:spcBef>
              <a:tabLst>
                <a:tab pos="749300" algn="l"/>
              </a:tabLst>
              <a:defRPr sz="3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400">
                <a:solidFill>
                  <a:srgbClr val="FFFFFF"/>
                </a:solidFill>
              </a:rPr>
              <a:t>Title Text</a:t>
            </a:r>
          </a:p>
        </p:txBody>
      </p:sp>
      <p:sp>
        <p:nvSpPr>
          <p:cNvPr id="447" name="Shape 447"/>
          <p:cNvSpPr>
            <a:spLocks noGrp="1"/>
          </p:cNvSpPr>
          <p:nvPr>
            <p:ph type="body" idx="1"/>
          </p:nvPr>
        </p:nvSpPr>
        <p:spPr>
          <a:xfrm>
            <a:off x="393700" y="5664200"/>
            <a:ext cx="9359900" cy="10414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Boards - Scene Slide - 16:9">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49" name="6-up_16-10.png"/>
          <p:cNvPicPr/>
          <p:nvPr/>
        </p:nvPicPr>
        <p:blipFill>
          <a:blip r:embed="rId3">
            <a:extLst/>
          </a:blip>
          <a:stretch>
            <a:fillRect/>
          </a:stretch>
        </p:blipFill>
        <p:spPr>
          <a:xfrm>
            <a:off x="0" y="0"/>
            <a:ext cx="10160000" cy="7620000"/>
          </a:xfrm>
          <a:prstGeom prst="rect">
            <a:avLst/>
          </a:prstGeom>
          <a:ln w="12700">
            <a:miter lim="400000"/>
          </a:ln>
        </p:spPr>
      </p:pic>
      <p:pic>
        <p:nvPicPr>
          <p:cNvPr id="450"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451"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452" name="Shape 452"/>
          <p:cNvSpPr/>
          <p:nvPr/>
        </p:nvSpPr>
        <p:spPr>
          <a:xfrm>
            <a:off x="457200" y="53467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Video/Audio:</a:t>
            </a:r>
          </a:p>
        </p:txBody>
      </p:sp>
      <p:sp>
        <p:nvSpPr>
          <p:cNvPr id="453" name="Shape 453"/>
          <p:cNvSpPr>
            <a:spLocks noGrp="1"/>
          </p:cNvSpPr>
          <p:nvPr>
            <p:ph type="title"/>
          </p:nvPr>
        </p:nvSpPr>
        <p:spPr>
          <a:xfrm>
            <a:off x="254000" y="228600"/>
            <a:ext cx="9639300" cy="7493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4000"/>
              </a:lnSpc>
              <a:spcBef>
                <a:spcPts val="200"/>
              </a:spcBef>
              <a:tabLst>
                <a:tab pos="749300" algn="l"/>
              </a:tabLst>
              <a:defRPr sz="3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400">
                <a:solidFill>
                  <a:srgbClr val="FFFFFF"/>
                </a:solidFill>
              </a:rPr>
              <a:t>Title Text</a:t>
            </a:r>
          </a:p>
        </p:txBody>
      </p:sp>
      <p:sp>
        <p:nvSpPr>
          <p:cNvPr id="454" name="Shape 454"/>
          <p:cNvSpPr>
            <a:spLocks noGrp="1"/>
          </p:cNvSpPr>
          <p:nvPr>
            <p:ph type="body" idx="1"/>
          </p:nvPr>
        </p:nvSpPr>
        <p:spPr>
          <a:xfrm>
            <a:off x="393700" y="5689600"/>
            <a:ext cx="9359900" cy="10668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Title &amp; Subtitle - 1.85:1">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56" name="title-185-1.png"/>
          <p:cNvPicPr/>
          <p:nvPr/>
        </p:nvPicPr>
        <p:blipFill>
          <a:blip r:embed="rId3">
            <a:extLst/>
          </a:blip>
          <a:stretch>
            <a:fillRect/>
          </a:stretch>
        </p:blipFill>
        <p:spPr>
          <a:xfrm>
            <a:off x="0" y="0"/>
            <a:ext cx="10160000" cy="7620000"/>
          </a:xfrm>
          <a:prstGeom prst="rect">
            <a:avLst/>
          </a:prstGeom>
          <a:ln w="12700">
            <a:miter lim="400000"/>
          </a:ln>
        </p:spPr>
      </p:pic>
      <p:sp>
        <p:nvSpPr>
          <p:cNvPr id="457" name="Shape 457"/>
          <p:cNvSpPr/>
          <p:nvPr/>
        </p:nvSpPr>
        <p:spPr>
          <a:xfrm>
            <a:off x="7748255" y="5511800"/>
            <a:ext cx="990601" cy="2413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lgn="ctr" defTabSz="355600">
              <a:lnSpc>
                <a:spcPts val="1200"/>
              </a:lnSpc>
              <a:tabLst>
                <a:tab pos="660400" algn="l"/>
              </a:tabLst>
              <a:defRPr sz="1000">
                <a:solidFill>
                  <a:srgbClr val="727278"/>
                </a:solidFill>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1000">
                <a:solidFill>
                  <a:srgbClr val="727278"/>
                </a:solidFill>
              </a:rPr>
              <a:t>Revision Date</a:t>
            </a:r>
          </a:p>
        </p:txBody>
      </p:sp>
      <p:sp>
        <p:nvSpPr>
          <p:cNvPr id="458" name="Shape 458"/>
          <p:cNvSpPr/>
          <p:nvPr/>
        </p:nvSpPr>
        <p:spPr>
          <a:xfrm>
            <a:off x="6964824" y="6197600"/>
            <a:ext cx="1803401" cy="2413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lgn="ctr" defTabSz="355600">
              <a:lnSpc>
                <a:spcPts val="1200"/>
              </a:lnSpc>
              <a:tabLst>
                <a:tab pos="660400" algn="l"/>
              </a:tabLst>
              <a:defRPr sz="1000">
                <a:solidFill>
                  <a:srgbClr val="727278"/>
                </a:solidFill>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1000">
                <a:solidFill>
                  <a:srgbClr val="727278"/>
                </a:solidFill>
              </a:rPr>
              <a:t>Intended Production Date</a:t>
            </a:r>
          </a:p>
        </p:txBody>
      </p:sp>
      <p:sp>
        <p:nvSpPr>
          <p:cNvPr id="459" name="Shape 459"/>
          <p:cNvSpPr>
            <a:spLocks noGrp="1"/>
          </p:cNvSpPr>
          <p:nvPr>
            <p:ph type="title"/>
          </p:nvPr>
        </p:nvSpPr>
        <p:spPr>
          <a:xfrm>
            <a:off x="1231900" y="5473700"/>
            <a:ext cx="6324600" cy="7112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3300"/>
              </a:lnSpc>
              <a:spcBef>
                <a:spcPts val="200"/>
              </a:spcBef>
              <a:tabLst>
                <a:tab pos="749300" algn="l"/>
              </a:tabLst>
              <a:defRPr sz="28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2800">
                <a:solidFill>
                  <a:srgbClr val="FFFFFF"/>
                </a:solidFill>
              </a:rPr>
              <a:t>Title Text</a:t>
            </a:r>
          </a:p>
        </p:txBody>
      </p:sp>
      <p:sp>
        <p:nvSpPr>
          <p:cNvPr id="460" name="Shape 460"/>
          <p:cNvSpPr>
            <a:spLocks noGrp="1"/>
          </p:cNvSpPr>
          <p:nvPr>
            <p:ph type="body" idx="1"/>
          </p:nvPr>
        </p:nvSpPr>
        <p:spPr>
          <a:xfrm>
            <a:off x="1117600" y="6197600"/>
            <a:ext cx="4673600" cy="863600"/>
          </a:xfrm>
          <a:prstGeom prst="rect">
            <a:avLst/>
          </a:prstGeom>
        </p:spPr>
        <p:txBody>
          <a:bodyPr/>
          <a:lstStyle>
            <a:lvl1pPr marL="0" indent="203200" defTabSz="355600">
              <a:lnSpc>
                <a:spcPts val="2400"/>
              </a:lnSpc>
              <a:spcBef>
                <a:spcPts val="200"/>
              </a:spcBef>
              <a:buClrTx/>
              <a:buSzTx/>
              <a:buNone/>
              <a:tabLst>
                <a:tab pos="647700" algn="l"/>
              </a:tabLst>
              <a:defRPr sz="2000">
                <a:solidFill>
                  <a:srgbClr val="FFFFFF"/>
                </a:solidFill>
                <a:latin typeface="Stone Sans Sem ITC TT Semi"/>
                <a:ea typeface="Stone Sans Sem ITC TT Semi"/>
                <a:cs typeface="Stone Sans Sem ITC TT Semi"/>
                <a:sym typeface="Stone Sans Sem ITC TT Semi"/>
              </a:defRPr>
            </a:lvl1pPr>
            <a:lvl2pPr marL="0" indent="188703" defTabSz="355600">
              <a:lnSpc>
                <a:spcPts val="1900"/>
              </a:lnSpc>
              <a:spcBef>
                <a:spcPts val="200"/>
              </a:spcBef>
              <a:buClrTx/>
              <a:buSzTx/>
              <a:buNone/>
              <a:tabLst>
                <a:tab pos="622300" algn="l"/>
              </a:tabLst>
              <a:defRPr sz="1600">
                <a:solidFill>
                  <a:srgbClr val="FFFFFF"/>
                </a:solidFill>
                <a:latin typeface="Stone Sans Sem ITC TT Semi"/>
                <a:ea typeface="Stone Sans Sem ITC TT Semi"/>
                <a:cs typeface="Stone Sans Sem ITC TT Semi"/>
                <a:sym typeface="Stone Sans Sem ITC TT Semi"/>
              </a:defRPr>
            </a:lvl2pPr>
            <a:lvl3pPr marL="0" indent="195187" defTabSz="355600">
              <a:lnSpc>
                <a:spcPts val="1600"/>
              </a:lnSpc>
              <a:spcBef>
                <a:spcPts val="200"/>
              </a:spcBef>
              <a:buClrTx/>
              <a:buSzTx/>
              <a:buNone/>
              <a:tabLst>
                <a:tab pos="635000" algn="l"/>
              </a:tabLst>
              <a:defRPr sz="1400">
                <a:solidFill>
                  <a:srgbClr val="FFFFFF"/>
                </a:solidFill>
                <a:latin typeface="Stone Sans Sem ITC TT Semi"/>
                <a:ea typeface="Stone Sans Sem ITC TT Semi"/>
                <a:cs typeface="Stone Sans Sem ITC TT Semi"/>
                <a:sym typeface="Stone Sans Sem ITC TT Semi"/>
              </a:defRPr>
            </a:lvl3pPr>
            <a:lvl4pPr marL="0" indent="201671" defTabSz="355600">
              <a:lnSpc>
                <a:spcPts val="1600"/>
              </a:lnSpc>
              <a:spcBef>
                <a:spcPts val="200"/>
              </a:spcBef>
              <a:buClrTx/>
              <a:buSzTx/>
              <a:buNone/>
              <a:tabLst>
                <a:tab pos="635000" algn="l"/>
              </a:tabLst>
              <a:defRPr sz="1400">
                <a:solidFill>
                  <a:srgbClr val="FFFFFF"/>
                </a:solidFill>
                <a:latin typeface="Stone Sans Sem ITC TT Semi"/>
                <a:ea typeface="Stone Sans Sem ITC TT Semi"/>
                <a:cs typeface="Stone Sans Sem ITC TT Semi"/>
                <a:sym typeface="Stone Sans Sem ITC TT Semi"/>
              </a:defRPr>
            </a:lvl4pPr>
            <a:lvl5pPr marL="0" indent="205006" defTabSz="355600">
              <a:lnSpc>
                <a:spcPts val="1600"/>
              </a:lnSpc>
              <a:spcBef>
                <a:spcPts val="200"/>
              </a:spcBef>
              <a:buClrTx/>
              <a:buSzTx/>
              <a:buNone/>
              <a:tabLst>
                <a:tab pos="6477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2000">
                <a:solidFill>
                  <a:srgbClr val="FFFFFF"/>
                </a:solidFill>
              </a:rPr>
              <a:t>Body Level One</a:t>
            </a:r>
          </a:p>
          <a:p>
            <a:pPr lvl="1">
              <a:defRPr sz="1800">
                <a:solidFill>
                  <a:srgbClr val="000000"/>
                </a:solidFill>
              </a:defRPr>
            </a:pPr>
            <a:r>
              <a:rPr sz="16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 name="Shape 43"/>
          <p:cNvSpPr>
            <a:spLocks noGrp="1"/>
          </p:cNvSpPr>
          <p:nvPr>
            <p:ph type="body" idx="1"/>
          </p:nvPr>
        </p:nvSpPr>
        <p:spPr>
          <a:xfrm>
            <a:off x="12700" y="850900"/>
            <a:ext cx="10134600" cy="5918200"/>
          </a:xfrm>
          <a:prstGeom prst="rect">
            <a:avLst/>
          </a:prstGeom>
        </p:spPr>
        <p:txBody>
          <a:bodyPr/>
          <a:lstStyle>
            <a:lvl1pPr>
              <a:buBlip>
                <a:blip r:embed="rId3"/>
              </a:buBlip>
            </a:lvl1pPr>
            <a:lvl2pPr>
              <a:buBlip>
                <a:blip r:embed="rId4"/>
              </a:buBlip>
            </a:lvl2pPr>
            <a:lvl3pPr>
              <a:buBlip>
                <a:blip r:embed="rId4"/>
              </a:buBlip>
            </a:lvl3pPr>
            <a:lvl4pPr>
              <a:buBlip>
                <a:blip r:embed="rId4"/>
              </a:buBlip>
            </a:lvl4pPr>
            <a:lvl5pPr>
              <a:buBlip>
                <a:blip r:embed="rId4"/>
              </a:buBlip>
            </a:lvl5pPr>
          </a:lstStyle>
          <a:p>
            <a:pPr lvl="0">
              <a:defRPr sz="1800">
                <a:solidFill>
                  <a:srgbClr val="000000"/>
                </a:solidFill>
              </a:defRPr>
            </a:pPr>
            <a:r>
              <a:rPr sz="3400">
                <a:solidFill>
                  <a:srgbClr val="3A5253"/>
                </a:solidFill>
              </a:rPr>
              <a:t>Body Level One</a:t>
            </a:r>
          </a:p>
          <a:p>
            <a:pPr lvl="1">
              <a:defRPr sz="1800">
                <a:solidFill>
                  <a:srgbClr val="000000"/>
                </a:solidFill>
              </a:defRPr>
            </a:pPr>
            <a:r>
              <a:rPr sz="3400">
                <a:solidFill>
                  <a:srgbClr val="3A5253"/>
                </a:solidFill>
              </a:rPr>
              <a:t>Body Level Two</a:t>
            </a:r>
          </a:p>
          <a:p>
            <a:pPr lvl="2">
              <a:defRPr sz="1800">
                <a:solidFill>
                  <a:srgbClr val="000000"/>
                </a:solidFill>
              </a:defRPr>
            </a:pPr>
            <a:r>
              <a:rPr sz="3400">
                <a:solidFill>
                  <a:srgbClr val="3A5253"/>
                </a:solidFill>
              </a:rPr>
              <a:t>Body Level Three</a:t>
            </a:r>
          </a:p>
          <a:p>
            <a:pPr lvl="3">
              <a:defRPr sz="1800">
                <a:solidFill>
                  <a:srgbClr val="000000"/>
                </a:solidFill>
              </a:defRPr>
            </a:pPr>
            <a:r>
              <a:rPr sz="3400">
                <a:solidFill>
                  <a:srgbClr val="3A5253"/>
                </a:solidFill>
              </a:rPr>
              <a:t>Body Level Four</a:t>
            </a:r>
          </a:p>
          <a:p>
            <a:pPr lvl="4">
              <a:defRPr sz="1800">
                <a:solidFill>
                  <a:srgbClr val="000000"/>
                </a:solidFill>
              </a:defRPr>
            </a:pPr>
            <a:r>
              <a:rPr sz="3400">
                <a:solidFill>
                  <a:srgbClr val="3A5253"/>
                </a:solidFill>
              </a:rPr>
              <a:t>Body Level Five</a:t>
            </a: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Photo - Horizontal - 1.85:1">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62" name="photo-185-1.png"/>
          <p:cNvPicPr/>
          <p:nvPr/>
        </p:nvPicPr>
        <p:blipFill>
          <a:blip r:embed="rId3">
            <a:extLst/>
          </a:blip>
          <a:stretch>
            <a:fillRect/>
          </a:stretch>
        </p:blipFill>
        <p:spPr>
          <a:xfrm>
            <a:off x="0" y="0"/>
            <a:ext cx="10160000" cy="7620000"/>
          </a:xfrm>
          <a:prstGeom prst="rect">
            <a:avLst/>
          </a:prstGeom>
          <a:ln w="12700">
            <a:miter lim="400000"/>
          </a:ln>
        </p:spPr>
      </p:pic>
      <p:sp>
        <p:nvSpPr>
          <p:cNvPr id="463" name="Shape 463"/>
          <p:cNvSpPr>
            <a:spLocks noGrp="1"/>
          </p:cNvSpPr>
          <p:nvPr>
            <p:ph type="title"/>
          </p:nvPr>
        </p:nvSpPr>
        <p:spPr>
          <a:xfrm>
            <a:off x="1016000" y="5562600"/>
            <a:ext cx="8128000" cy="1219200"/>
          </a:xfrm>
          <a:prstGeom prst="rect">
            <a:avLst/>
          </a:prstGeom>
          <a:effectLst>
            <a:outerShdw blurRad="127000" dist="38100" dir="2700000" rotWithShape="0">
              <a:srgbClr val="000000">
                <a:alpha val="75000"/>
              </a:srgbClr>
            </a:outerShdw>
          </a:effectLst>
        </p:spPr>
        <p:txBody>
          <a:bodyPr lIns="0" tIns="0" rIns="0" bIns="0"/>
          <a:lstStyle>
            <a:lvl1pPr algn="ctr" defTabSz="355600">
              <a:lnSpc>
                <a:spcPts val="4300"/>
              </a:lnSpc>
              <a:spcBef>
                <a:spcPts val="200"/>
              </a:spcBef>
              <a:tabLst>
                <a:tab pos="749300" algn="l"/>
              </a:tabLst>
              <a:defRPr sz="36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600">
                <a:solidFill>
                  <a:srgbClr val="FFFFFF"/>
                </a:solidFill>
              </a:rPr>
              <a:t>Title Text</a:t>
            </a:r>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Boards - 1-up Left - 1.85:1">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65" name="1024_Boards_1up_185t1.png"/>
          <p:cNvPicPr/>
          <p:nvPr/>
        </p:nvPicPr>
        <p:blipFill>
          <a:blip r:embed="rId3">
            <a:extLst/>
          </a:blip>
          <a:stretch>
            <a:fillRect/>
          </a:stretch>
        </p:blipFill>
        <p:spPr>
          <a:xfrm>
            <a:off x="0" y="0"/>
            <a:ext cx="10160000" cy="7620000"/>
          </a:xfrm>
          <a:prstGeom prst="rect">
            <a:avLst/>
          </a:prstGeom>
          <a:ln w="12700">
            <a:miter lim="400000"/>
          </a:ln>
        </p:spPr>
      </p:pic>
      <p:pic>
        <p:nvPicPr>
          <p:cNvPr id="466"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467" name="HR_800.pdf"/>
          <p:cNvPicPr/>
          <p:nvPr/>
        </p:nvPicPr>
        <p:blipFill>
          <a:blip r:embed="rId4">
            <a:extLst/>
          </a:blip>
          <a:stretch>
            <a:fillRect/>
          </a:stretch>
        </p:blipFill>
        <p:spPr>
          <a:xfrm>
            <a:off x="50800" y="1562100"/>
            <a:ext cx="10100469" cy="517650"/>
          </a:xfrm>
          <a:prstGeom prst="rect">
            <a:avLst/>
          </a:prstGeom>
          <a:ln w="12700">
            <a:miter lim="400000"/>
          </a:ln>
        </p:spPr>
      </p:pic>
      <p:pic>
        <p:nvPicPr>
          <p:cNvPr id="468"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469" name="Shape 469"/>
          <p:cNvSpPr/>
          <p:nvPr/>
        </p:nvSpPr>
        <p:spPr>
          <a:xfrm>
            <a:off x="5689600" y="19304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Video/Audio:</a:t>
            </a:r>
          </a:p>
        </p:txBody>
      </p:sp>
      <p:sp>
        <p:nvSpPr>
          <p:cNvPr id="470" name="Shape 470"/>
          <p:cNvSpPr>
            <a:spLocks noGrp="1"/>
          </p:cNvSpPr>
          <p:nvPr>
            <p:ph type="title"/>
          </p:nvPr>
        </p:nvSpPr>
        <p:spPr>
          <a:xfrm>
            <a:off x="254000" y="228600"/>
            <a:ext cx="9639300" cy="7493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4000"/>
              </a:lnSpc>
              <a:spcBef>
                <a:spcPts val="200"/>
              </a:spcBef>
              <a:tabLst>
                <a:tab pos="749300" algn="l"/>
              </a:tabLst>
              <a:defRPr sz="3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400">
                <a:solidFill>
                  <a:srgbClr val="FFFFFF"/>
                </a:solidFill>
              </a:rPr>
              <a:t>Title Text</a:t>
            </a:r>
          </a:p>
        </p:txBody>
      </p:sp>
      <p:sp>
        <p:nvSpPr>
          <p:cNvPr id="471" name="Shape 471"/>
          <p:cNvSpPr>
            <a:spLocks noGrp="1"/>
          </p:cNvSpPr>
          <p:nvPr>
            <p:ph type="body" idx="1"/>
          </p:nvPr>
        </p:nvSpPr>
        <p:spPr>
          <a:xfrm>
            <a:off x="5689600" y="2349500"/>
            <a:ext cx="4191000" cy="43561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Boards - 1-up Center - 1.85:1">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73" name="1024_Boards_1up_Center_185t1.png"/>
          <p:cNvPicPr/>
          <p:nvPr/>
        </p:nvPicPr>
        <p:blipFill>
          <a:blip r:embed="rId3">
            <a:extLst/>
          </a:blip>
          <a:stretch>
            <a:fillRect/>
          </a:stretch>
        </p:blipFill>
        <p:spPr>
          <a:xfrm>
            <a:off x="0" y="0"/>
            <a:ext cx="10160000" cy="7620000"/>
          </a:xfrm>
          <a:prstGeom prst="rect">
            <a:avLst/>
          </a:prstGeom>
          <a:ln w="12700">
            <a:miter lim="400000"/>
          </a:ln>
        </p:spPr>
      </p:pic>
      <p:pic>
        <p:nvPicPr>
          <p:cNvPr id="474"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475"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476" name="Shape 476"/>
          <p:cNvSpPr/>
          <p:nvPr/>
        </p:nvSpPr>
        <p:spPr>
          <a:xfrm>
            <a:off x="457200" y="53213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Video/Audio:</a:t>
            </a:r>
          </a:p>
        </p:txBody>
      </p:sp>
      <p:sp>
        <p:nvSpPr>
          <p:cNvPr id="477" name="Shape 477"/>
          <p:cNvSpPr>
            <a:spLocks noGrp="1"/>
          </p:cNvSpPr>
          <p:nvPr>
            <p:ph type="title"/>
          </p:nvPr>
        </p:nvSpPr>
        <p:spPr>
          <a:xfrm>
            <a:off x="254000" y="228600"/>
            <a:ext cx="9639300" cy="7493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4000"/>
              </a:lnSpc>
              <a:spcBef>
                <a:spcPts val="200"/>
              </a:spcBef>
              <a:tabLst>
                <a:tab pos="749300" algn="l"/>
              </a:tabLst>
              <a:defRPr sz="3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400">
                <a:solidFill>
                  <a:srgbClr val="FFFFFF"/>
                </a:solidFill>
              </a:rPr>
              <a:t>Title Text</a:t>
            </a:r>
          </a:p>
        </p:txBody>
      </p:sp>
      <p:sp>
        <p:nvSpPr>
          <p:cNvPr id="478" name="Shape 478"/>
          <p:cNvSpPr>
            <a:spLocks noGrp="1"/>
          </p:cNvSpPr>
          <p:nvPr>
            <p:ph type="body" idx="1"/>
          </p:nvPr>
        </p:nvSpPr>
        <p:spPr>
          <a:xfrm>
            <a:off x="393700" y="5651500"/>
            <a:ext cx="9359900" cy="10541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Boards - Scene Slide - 1.85:1">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80" name="4-up_185-2.png"/>
          <p:cNvPicPr/>
          <p:nvPr/>
        </p:nvPicPr>
        <p:blipFill>
          <a:blip r:embed="rId3">
            <a:extLst/>
          </a:blip>
          <a:stretch>
            <a:fillRect/>
          </a:stretch>
        </p:blipFill>
        <p:spPr>
          <a:xfrm>
            <a:off x="0" y="0"/>
            <a:ext cx="10160000" cy="7620000"/>
          </a:xfrm>
          <a:prstGeom prst="rect">
            <a:avLst/>
          </a:prstGeom>
          <a:ln w="12700">
            <a:miter lim="400000"/>
          </a:ln>
        </p:spPr>
      </p:pic>
      <p:pic>
        <p:nvPicPr>
          <p:cNvPr id="481"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482"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483" name="Shape 483"/>
          <p:cNvSpPr/>
          <p:nvPr/>
        </p:nvSpPr>
        <p:spPr>
          <a:xfrm>
            <a:off x="457200" y="58293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Video/Audio:</a:t>
            </a:r>
          </a:p>
        </p:txBody>
      </p:sp>
      <p:sp>
        <p:nvSpPr>
          <p:cNvPr id="484" name="Shape 484"/>
          <p:cNvSpPr>
            <a:spLocks noGrp="1"/>
          </p:cNvSpPr>
          <p:nvPr>
            <p:ph type="title"/>
          </p:nvPr>
        </p:nvSpPr>
        <p:spPr>
          <a:xfrm>
            <a:off x="254000" y="228600"/>
            <a:ext cx="9639300" cy="7493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4000"/>
              </a:lnSpc>
              <a:spcBef>
                <a:spcPts val="200"/>
              </a:spcBef>
              <a:tabLst>
                <a:tab pos="749300" algn="l"/>
              </a:tabLst>
              <a:defRPr sz="3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400">
                <a:solidFill>
                  <a:srgbClr val="FFFFFF"/>
                </a:solidFill>
              </a:rPr>
              <a:t>Title Text</a:t>
            </a:r>
          </a:p>
        </p:txBody>
      </p:sp>
      <p:sp>
        <p:nvSpPr>
          <p:cNvPr id="485" name="Shape 485"/>
          <p:cNvSpPr>
            <a:spLocks noGrp="1"/>
          </p:cNvSpPr>
          <p:nvPr>
            <p:ph type="body" idx="1"/>
          </p:nvPr>
        </p:nvSpPr>
        <p:spPr>
          <a:xfrm>
            <a:off x="393700" y="6184900"/>
            <a:ext cx="9359900" cy="5715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Title &amp; Subtitle - 2.35:1">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87" name="title-235-1.png"/>
          <p:cNvPicPr/>
          <p:nvPr/>
        </p:nvPicPr>
        <p:blipFill>
          <a:blip r:embed="rId3">
            <a:extLst/>
          </a:blip>
          <a:stretch>
            <a:fillRect/>
          </a:stretch>
        </p:blipFill>
        <p:spPr>
          <a:xfrm>
            <a:off x="0" y="0"/>
            <a:ext cx="10160000" cy="7620000"/>
          </a:xfrm>
          <a:prstGeom prst="rect">
            <a:avLst/>
          </a:prstGeom>
          <a:ln w="12700">
            <a:miter lim="400000"/>
          </a:ln>
        </p:spPr>
      </p:pic>
      <p:sp>
        <p:nvSpPr>
          <p:cNvPr id="488" name="Shape 488"/>
          <p:cNvSpPr/>
          <p:nvPr/>
        </p:nvSpPr>
        <p:spPr>
          <a:xfrm>
            <a:off x="7748255" y="5511800"/>
            <a:ext cx="990601" cy="2413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lgn="ctr" defTabSz="355600">
              <a:lnSpc>
                <a:spcPts val="1200"/>
              </a:lnSpc>
              <a:tabLst>
                <a:tab pos="660400" algn="l"/>
              </a:tabLst>
              <a:defRPr sz="1000">
                <a:solidFill>
                  <a:srgbClr val="727278"/>
                </a:solidFill>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1000">
                <a:solidFill>
                  <a:srgbClr val="727278"/>
                </a:solidFill>
              </a:rPr>
              <a:t>Revision Date</a:t>
            </a:r>
          </a:p>
        </p:txBody>
      </p:sp>
      <p:sp>
        <p:nvSpPr>
          <p:cNvPr id="489" name="Shape 489"/>
          <p:cNvSpPr/>
          <p:nvPr/>
        </p:nvSpPr>
        <p:spPr>
          <a:xfrm>
            <a:off x="6964824" y="6197600"/>
            <a:ext cx="1803401" cy="2413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lgn="ctr" defTabSz="355600">
              <a:lnSpc>
                <a:spcPts val="1200"/>
              </a:lnSpc>
              <a:tabLst>
                <a:tab pos="660400" algn="l"/>
              </a:tabLst>
              <a:defRPr sz="1000">
                <a:solidFill>
                  <a:srgbClr val="727278"/>
                </a:solidFill>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1000">
                <a:solidFill>
                  <a:srgbClr val="727278"/>
                </a:solidFill>
              </a:rPr>
              <a:t>Intended Production Date</a:t>
            </a:r>
          </a:p>
        </p:txBody>
      </p:sp>
      <p:sp>
        <p:nvSpPr>
          <p:cNvPr id="490" name="Shape 490"/>
          <p:cNvSpPr>
            <a:spLocks noGrp="1"/>
          </p:cNvSpPr>
          <p:nvPr>
            <p:ph type="title"/>
          </p:nvPr>
        </p:nvSpPr>
        <p:spPr>
          <a:xfrm>
            <a:off x="1231900" y="5473700"/>
            <a:ext cx="6324600" cy="7112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3300"/>
              </a:lnSpc>
              <a:spcBef>
                <a:spcPts val="200"/>
              </a:spcBef>
              <a:tabLst>
                <a:tab pos="749300" algn="l"/>
              </a:tabLst>
              <a:defRPr sz="28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2800">
                <a:solidFill>
                  <a:srgbClr val="FFFFFF"/>
                </a:solidFill>
              </a:rPr>
              <a:t>Title Text</a:t>
            </a:r>
          </a:p>
        </p:txBody>
      </p:sp>
      <p:sp>
        <p:nvSpPr>
          <p:cNvPr id="491" name="Shape 491"/>
          <p:cNvSpPr>
            <a:spLocks noGrp="1"/>
          </p:cNvSpPr>
          <p:nvPr>
            <p:ph type="body" idx="1"/>
          </p:nvPr>
        </p:nvSpPr>
        <p:spPr>
          <a:xfrm>
            <a:off x="1117600" y="6197600"/>
            <a:ext cx="4673600" cy="863600"/>
          </a:xfrm>
          <a:prstGeom prst="rect">
            <a:avLst/>
          </a:prstGeom>
        </p:spPr>
        <p:txBody>
          <a:bodyPr/>
          <a:lstStyle>
            <a:lvl1pPr marL="0" indent="203200" defTabSz="355600">
              <a:lnSpc>
                <a:spcPts val="2400"/>
              </a:lnSpc>
              <a:spcBef>
                <a:spcPts val="200"/>
              </a:spcBef>
              <a:buClrTx/>
              <a:buSzTx/>
              <a:buNone/>
              <a:tabLst>
                <a:tab pos="647700" algn="l"/>
              </a:tabLst>
              <a:defRPr sz="2000">
                <a:solidFill>
                  <a:srgbClr val="FFFFFF"/>
                </a:solidFill>
                <a:latin typeface="Stone Sans Sem ITC TT Semi"/>
                <a:ea typeface="Stone Sans Sem ITC TT Semi"/>
                <a:cs typeface="Stone Sans Sem ITC TT Semi"/>
                <a:sym typeface="Stone Sans Sem ITC TT Semi"/>
              </a:defRPr>
            </a:lvl1pPr>
            <a:lvl2pPr marL="0" indent="188703" defTabSz="355600">
              <a:lnSpc>
                <a:spcPts val="1900"/>
              </a:lnSpc>
              <a:spcBef>
                <a:spcPts val="200"/>
              </a:spcBef>
              <a:buClrTx/>
              <a:buSzTx/>
              <a:buNone/>
              <a:tabLst>
                <a:tab pos="622300" algn="l"/>
              </a:tabLst>
              <a:defRPr sz="1600">
                <a:solidFill>
                  <a:srgbClr val="FFFFFF"/>
                </a:solidFill>
                <a:latin typeface="Stone Sans Sem ITC TT Semi"/>
                <a:ea typeface="Stone Sans Sem ITC TT Semi"/>
                <a:cs typeface="Stone Sans Sem ITC TT Semi"/>
                <a:sym typeface="Stone Sans Sem ITC TT Semi"/>
              </a:defRPr>
            </a:lvl2pPr>
            <a:lvl3pPr marL="0" indent="195187" defTabSz="355600">
              <a:lnSpc>
                <a:spcPts val="1600"/>
              </a:lnSpc>
              <a:spcBef>
                <a:spcPts val="200"/>
              </a:spcBef>
              <a:buClrTx/>
              <a:buSzTx/>
              <a:buNone/>
              <a:tabLst>
                <a:tab pos="635000" algn="l"/>
              </a:tabLst>
              <a:defRPr sz="1400">
                <a:solidFill>
                  <a:srgbClr val="FFFFFF"/>
                </a:solidFill>
                <a:latin typeface="Stone Sans Sem ITC TT Semi"/>
                <a:ea typeface="Stone Sans Sem ITC TT Semi"/>
                <a:cs typeface="Stone Sans Sem ITC TT Semi"/>
                <a:sym typeface="Stone Sans Sem ITC TT Semi"/>
              </a:defRPr>
            </a:lvl3pPr>
            <a:lvl4pPr marL="0" indent="201671" defTabSz="355600">
              <a:lnSpc>
                <a:spcPts val="1600"/>
              </a:lnSpc>
              <a:spcBef>
                <a:spcPts val="200"/>
              </a:spcBef>
              <a:buClrTx/>
              <a:buSzTx/>
              <a:buNone/>
              <a:tabLst>
                <a:tab pos="635000" algn="l"/>
              </a:tabLst>
              <a:defRPr sz="1400">
                <a:solidFill>
                  <a:srgbClr val="FFFFFF"/>
                </a:solidFill>
                <a:latin typeface="Stone Sans Sem ITC TT Semi"/>
                <a:ea typeface="Stone Sans Sem ITC TT Semi"/>
                <a:cs typeface="Stone Sans Sem ITC TT Semi"/>
                <a:sym typeface="Stone Sans Sem ITC TT Semi"/>
              </a:defRPr>
            </a:lvl4pPr>
            <a:lvl5pPr marL="0" indent="205006" defTabSz="355600">
              <a:lnSpc>
                <a:spcPts val="1600"/>
              </a:lnSpc>
              <a:spcBef>
                <a:spcPts val="200"/>
              </a:spcBef>
              <a:buClrTx/>
              <a:buSzTx/>
              <a:buNone/>
              <a:tabLst>
                <a:tab pos="6477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2000">
                <a:solidFill>
                  <a:srgbClr val="FFFFFF"/>
                </a:solidFill>
              </a:rPr>
              <a:t>Body Level One</a:t>
            </a:r>
          </a:p>
          <a:p>
            <a:pPr lvl="1">
              <a:defRPr sz="1800">
                <a:solidFill>
                  <a:srgbClr val="000000"/>
                </a:solidFill>
              </a:defRPr>
            </a:pPr>
            <a:r>
              <a:rPr sz="16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Photo - Horizontal - 2.35:1">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93" name="1024_Photo_235t1.png"/>
          <p:cNvPicPr/>
          <p:nvPr/>
        </p:nvPicPr>
        <p:blipFill>
          <a:blip r:embed="rId3">
            <a:extLst/>
          </a:blip>
          <a:stretch>
            <a:fillRect/>
          </a:stretch>
        </p:blipFill>
        <p:spPr>
          <a:xfrm>
            <a:off x="0" y="0"/>
            <a:ext cx="10160000" cy="7620000"/>
          </a:xfrm>
          <a:prstGeom prst="rect">
            <a:avLst/>
          </a:prstGeom>
          <a:ln w="12700">
            <a:miter lim="400000"/>
          </a:ln>
        </p:spPr>
      </p:pic>
      <p:sp>
        <p:nvSpPr>
          <p:cNvPr id="494" name="Shape 494"/>
          <p:cNvSpPr>
            <a:spLocks noGrp="1"/>
          </p:cNvSpPr>
          <p:nvPr>
            <p:ph type="title"/>
          </p:nvPr>
        </p:nvSpPr>
        <p:spPr>
          <a:xfrm>
            <a:off x="1016000" y="5562600"/>
            <a:ext cx="8128000" cy="1219200"/>
          </a:xfrm>
          <a:prstGeom prst="rect">
            <a:avLst/>
          </a:prstGeom>
          <a:effectLst>
            <a:outerShdw blurRad="127000" dist="38100" dir="2700000" rotWithShape="0">
              <a:srgbClr val="000000">
                <a:alpha val="75000"/>
              </a:srgbClr>
            </a:outerShdw>
          </a:effectLst>
        </p:spPr>
        <p:txBody>
          <a:bodyPr lIns="0" tIns="0" rIns="0" bIns="0"/>
          <a:lstStyle>
            <a:lvl1pPr algn="ctr" defTabSz="355600">
              <a:lnSpc>
                <a:spcPts val="4300"/>
              </a:lnSpc>
              <a:spcBef>
                <a:spcPts val="200"/>
              </a:spcBef>
              <a:tabLst>
                <a:tab pos="749300" algn="l"/>
              </a:tabLst>
              <a:defRPr sz="36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600">
                <a:solidFill>
                  <a:srgbClr val="FFFFFF"/>
                </a:solidFill>
              </a:rPr>
              <a:t>Title Text</a:t>
            </a:r>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Boards - 1-up Left - 2.35:1">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96" name="1024_Boards_1up_235t1.png"/>
          <p:cNvPicPr/>
          <p:nvPr/>
        </p:nvPicPr>
        <p:blipFill>
          <a:blip r:embed="rId3">
            <a:extLst/>
          </a:blip>
          <a:stretch>
            <a:fillRect/>
          </a:stretch>
        </p:blipFill>
        <p:spPr>
          <a:xfrm>
            <a:off x="0" y="0"/>
            <a:ext cx="10160000" cy="7620000"/>
          </a:xfrm>
          <a:prstGeom prst="rect">
            <a:avLst/>
          </a:prstGeom>
          <a:ln w="12700">
            <a:miter lim="400000"/>
          </a:ln>
        </p:spPr>
      </p:pic>
      <p:pic>
        <p:nvPicPr>
          <p:cNvPr id="497"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498" name="HR_800.pdf"/>
          <p:cNvPicPr/>
          <p:nvPr/>
        </p:nvPicPr>
        <p:blipFill>
          <a:blip r:embed="rId4">
            <a:extLst/>
          </a:blip>
          <a:stretch>
            <a:fillRect/>
          </a:stretch>
        </p:blipFill>
        <p:spPr>
          <a:xfrm>
            <a:off x="50800" y="1562100"/>
            <a:ext cx="10100469" cy="517650"/>
          </a:xfrm>
          <a:prstGeom prst="rect">
            <a:avLst/>
          </a:prstGeom>
          <a:ln w="12700">
            <a:miter lim="400000"/>
          </a:ln>
        </p:spPr>
      </p:pic>
      <p:pic>
        <p:nvPicPr>
          <p:cNvPr id="499"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500" name="Shape 500"/>
          <p:cNvSpPr/>
          <p:nvPr/>
        </p:nvSpPr>
        <p:spPr>
          <a:xfrm>
            <a:off x="5689600" y="19304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Video/Audio:</a:t>
            </a:r>
          </a:p>
        </p:txBody>
      </p:sp>
      <p:sp>
        <p:nvSpPr>
          <p:cNvPr id="501" name="Shape 501"/>
          <p:cNvSpPr>
            <a:spLocks noGrp="1"/>
          </p:cNvSpPr>
          <p:nvPr>
            <p:ph type="title"/>
          </p:nvPr>
        </p:nvSpPr>
        <p:spPr>
          <a:xfrm>
            <a:off x="254000" y="228600"/>
            <a:ext cx="9639300" cy="7493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4000"/>
              </a:lnSpc>
              <a:spcBef>
                <a:spcPts val="200"/>
              </a:spcBef>
              <a:tabLst>
                <a:tab pos="749300" algn="l"/>
              </a:tabLst>
              <a:defRPr sz="3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400">
                <a:solidFill>
                  <a:srgbClr val="FFFFFF"/>
                </a:solidFill>
              </a:rPr>
              <a:t>Title Text</a:t>
            </a:r>
          </a:p>
        </p:txBody>
      </p:sp>
      <p:sp>
        <p:nvSpPr>
          <p:cNvPr id="502" name="Shape 502"/>
          <p:cNvSpPr>
            <a:spLocks noGrp="1"/>
          </p:cNvSpPr>
          <p:nvPr>
            <p:ph type="body" idx="1"/>
          </p:nvPr>
        </p:nvSpPr>
        <p:spPr>
          <a:xfrm>
            <a:off x="5689600" y="2349500"/>
            <a:ext cx="4191000" cy="43561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Boards - 1-up Center - 2.35:1">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04" name="1024_Boards_1up_Center_235t1.png"/>
          <p:cNvPicPr/>
          <p:nvPr/>
        </p:nvPicPr>
        <p:blipFill>
          <a:blip r:embed="rId3">
            <a:extLst/>
          </a:blip>
          <a:stretch>
            <a:fillRect/>
          </a:stretch>
        </p:blipFill>
        <p:spPr>
          <a:xfrm>
            <a:off x="0" y="0"/>
            <a:ext cx="10160000" cy="7620000"/>
          </a:xfrm>
          <a:prstGeom prst="rect">
            <a:avLst/>
          </a:prstGeom>
          <a:ln w="12700">
            <a:miter lim="400000"/>
          </a:ln>
        </p:spPr>
      </p:pic>
      <p:pic>
        <p:nvPicPr>
          <p:cNvPr id="505"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506"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507" name="Shape 507"/>
          <p:cNvSpPr/>
          <p:nvPr/>
        </p:nvSpPr>
        <p:spPr>
          <a:xfrm>
            <a:off x="457200" y="53213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Video/Audio:</a:t>
            </a:r>
          </a:p>
        </p:txBody>
      </p:sp>
      <p:sp>
        <p:nvSpPr>
          <p:cNvPr id="508" name="Shape 508"/>
          <p:cNvSpPr>
            <a:spLocks noGrp="1"/>
          </p:cNvSpPr>
          <p:nvPr>
            <p:ph type="title"/>
          </p:nvPr>
        </p:nvSpPr>
        <p:spPr>
          <a:xfrm>
            <a:off x="254000" y="228600"/>
            <a:ext cx="9639300" cy="7493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4000"/>
              </a:lnSpc>
              <a:spcBef>
                <a:spcPts val="200"/>
              </a:spcBef>
              <a:tabLst>
                <a:tab pos="749300" algn="l"/>
              </a:tabLst>
              <a:defRPr sz="3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400">
                <a:solidFill>
                  <a:srgbClr val="FFFFFF"/>
                </a:solidFill>
              </a:rPr>
              <a:t>Title Text</a:t>
            </a:r>
          </a:p>
        </p:txBody>
      </p:sp>
      <p:sp>
        <p:nvSpPr>
          <p:cNvPr id="509" name="Shape 509"/>
          <p:cNvSpPr>
            <a:spLocks noGrp="1"/>
          </p:cNvSpPr>
          <p:nvPr>
            <p:ph type="body" idx="1"/>
          </p:nvPr>
        </p:nvSpPr>
        <p:spPr>
          <a:xfrm>
            <a:off x="393700" y="5651500"/>
            <a:ext cx="9359900" cy="10668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Boards - Scene Slide - 2.35:1">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11" name="4-up_235-1.png"/>
          <p:cNvPicPr/>
          <p:nvPr/>
        </p:nvPicPr>
        <p:blipFill>
          <a:blip r:embed="rId3">
            <a:extLst/>
          </a:blip>
          <a:stretch>
            <a:fillRect/>
          </a:stretch>
        </p:blipFill>
        <p:spPr>
          <a:xfrm>
            <a:off x="0" y="0"/>
            <a:ext cx="10160000" cy="7620000"/>
          </a:xfrm>
          <a:prstGeom prst="rect">
            <a:avLst/>
          </a:prstGeom>
          <a:ln w="12700">
            <a:miter lim="400000"/>
          </a:ln>
        </p:spPr>
      </p:pic>
      <p:pic>
        <p:nvPicPr>
          <p:cNvPr id="512"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513"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514" name="Shape 514"/>
          <p:cNvSpPr/>
          <p:nvPr/>
        </p:nvSpPr>
        <p:spPr>
          <a:xfrm>
            <a:off x="457200" y="55880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Video/Audio:</a:t>
            </a:r>
          </a:p>
        </p:txBody>
      </p:sp>
      <p:sp>
        <p:nvSpPr>
          <p:cNvPr id="515" name="Shape 515"/>
          <p:cNvSpPr>
            <a:spLocks noGrp="1"/>
          </p:cNvSpPr>
          <p:nvPr>
            <p:ph type="title"/>
          </p:nvPr>
        </p:nvSpPr>
        <p:spPr>
          <a:xfrm>
            <a:off x="254000" y="228600"/>
            <a:ext cx="9639300" cy="7493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4000"/>
              </a:lnSpc>
              <a:spcBef>
                <a:spcPts val="200"/>
              </a:spcBef>
              <a:tabLst>
                <a:tab pos="749300" algn="l"/>
              </a:tabLst>
              <a:defRPr sz="3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400">
                <a:solidFill>
                  <a:srgbClr val="FFFFFF"/>
                </a:solidFill>
              </a:rPr>
              <a:t>Title Text</a:t>
            </a:r>
          </a:p>
        </p:txBody>
      </p:sp>
      <p:sp>
        <p:nvSpPr>
          <p:cNvPr id="516" name="Shape 516"/>
          <p:cNvSpPr>
            <a:spLocks noGrp="1"/>
          </p:cNvSpPr>
          <p:nvPr>
            <p:ph type="body" idx="1"/>
          </p:nvPr>
        </p:nvSpPr>
        <p:spPr>
          <a:xfrm>
            <a:off x="393700" y="5930900"/>
            <a:ext cx="9359900" cy="8255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Title &amp; Subtitle - IMAX">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18" name="title-Imax.png"/>
          <p:cNvPicPr/>
          <p:nvPr/>
        </p:nvPicPr>
        <p:blipFill>
          <a:blip r:embed="rId3">
            <a:extLst/>
          </a:blip>
          <a:stretch>
            <a:fillRect/>
          </a:stretch>
        </p:blipFill>
        <p:spPr>
          <a:xfrm>
            <a:off x="0" y="0"/>
            <a:ext cx="10160000" cy="7620000"/>
          </a:xfrm>
          <a:prstGeom prst="rect">
            <a:avLst/>
          </a:prstGeom>
          <a:ln w="12700">
            <a:miter lim="400000"/>
          </a:ln>
        </p:spPr>
      </p:pic>
      <p:sp>
        <p:nvSpPr>
          <p:cNvPr id="519" name="Shape 519"/>
          <p:cNvSpPr/>
          <p:nvPr/>
        </p:nvSpPr>
        <p:spPr>
          <a:xfrm>
            <a:off x="7748255" y="5511800"/>
            <a:ext cx="990601" cy="2413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lgn="ctr" defTabSz="355600">
              <a:lnSpc>
                <a:spcPts val="1200"/>
              </a:lnSpc>
              <a:tabLst>
                <a:tab pos="660400" algn="l"/>
              </a:tabLst>
              <a:defRPr sz="1000">
                <a:solidFill>
                  <a:srgbClr val="727278"/>
                </a:solidFill>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1000">
                <a:solidFill>
                  <a:srgbClr val="727278"/>
                </a:solidFill>
              </a:rPr>
              <a:t>Revision Date</a:t>
            </a:r>
          </a:p>
        </p:txBody>
      </p:sp>
      <p:sp>
        <p:nvSpPr>
          <p:cNvPr id="520" name="Shape 520"/>
          <p:cNvSpPr/>
          <p:nvPr/>
        </p:nvSpPr>
        <p:spPr>
          <a:xfrm>
            <a:off x="6964824" y="6197600"/>
            <a:ext cx="1803401" cy="2413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lgn="ctr" defTabSz="355600">
              <a:lnSpc>
                <a:spcPts val="1200"/>
              </a:lnSpc>
              <a:tabLst>
                <a:tab pos="660400" algn="l"/>
              </a:tabLst>
              <a:defRPr sz="1000">
                <a:solidFill>
                  <a:srgbClr val="727278"/>
                </a:solidFill>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1000">
                <a:solidFill>
                  <a:srgbClr val="727278"/>
                </a:solidFill>
              </a:rPr>
              <a:t>Intended Production Date</a:t>
            </a:r>
          </a:p>
        </p:txBody>
      </p:sp>
      <p:sp>
        <p:nvSpPr>
          <p:cNvPr id="521" name="Shape 521"/>
          <p:cNvSpPr>
            <a:spLocks noGrp="1"/>
          </p:cNvSpPr>
          <p:nvPr>
            <p:ph type="title"/>
          </p:nvPr>
        </p:nvSpPr>
        <p:spPr>
          <a:xfrm>
            <a:off x="1231900" y="5473700"/>
            <a:ext cx="6324600" cy="7112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3300"/>
              </a:lnSpc>
              <a:spcBef>
                <a:spcPts val="200"/>
              </a:spcBef>
              <a:tabLst>
                <a:tab pos="749300" algn="l"/>
              </a:tabLst>
              <a:defRPr sz="28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2800">
                <a:solidFill>
                  <a:srgbClr val="FFFFFF"/>
                </a:solidFill>
              </a:rPr>
              <a:t>Title Text</a:t>
            </a:r>
          </a:p>
        </p:txBody>
      </p:sp>
      <p:sp>
        <p:nvSpPr>
          <p:cNvPr id="522" name="Shape 522"/>
          <p:cNvSpPr>
            <a:spLocks noGrp="1"/>
          </p:cNvSpPr>
          <p:nvPr>
            <p:ph type="body" idx="1"/>
          </p:nvPr>
        </p:nvSpPr>
        <p:spPr>
          <a:xfrm>
            <a:off x="1117600" y="6197600"/>
            <a:ext cx="4673600" cy="863600"/>
          </a:xfrm>
          <a:prstGeom prst="rect">
            <a:avLst/>
          </a:prstGeom>
        </p:spPr>
        <p:txBody>
          <a:bodyPr/>
          <a:lstStyle>
            <a:lvl1pPr marL="0" indent="203200" defTabSz="355600">
              <a:lnSpc>
                <a:spcPts val="2400"/>
              </a:lnSpc>
              <a:spcBef>
                <a:spcPts val="200"/>
              </a:spcBef>
              <a:buClrTx/>
              <a:buSzTx/>
              <a:buNone/>
              <a:tabLst>
                <a:tab pos="647700" algn="l"/>
              </a:tabLst>
              <a:defRPr sz="2000">
                <a:solidFill>
                  <a:srgbClr val="FFFFFF"/>
                </a:solidFill>
                <a:latin typeface="Stone Sans Sem ITC TT Semi"/>
                <a:ea typeface="Stone Sans Sem ITC TT Semi"/>
                <a:cs typeface="Stone Sans Sem ITC TT Semi"/>
                <a:sym typeface="Stone Sans Sem ITC TT Semi"/>
              </a:defRPr>
            </a:lvl1pPr>
            <a:lvl2pPr marL="0" indent="188703" defTabSz="355600">
              <a:lnSpc>
                <a:spcPts val="1900"/>
              </a:lnSpc>
              <a:spcBef>
                <a:spcPts val="200"/>
              </a:spcBef>
              <a:buClrTx/>
              <a:buSzTx/>
              <a:buNone/>
              <a:tabLst>
                <a:tab pos="622300" algn="l"/>
              </a:tabLst>
              <a:defRPr sz="1600">
                <a:solidFill>
                  <a:srgbClr val="FFFFFF"/>
                </a:solidFill>
                <a:latin typeface="Stone Sans Sem ITC TT Semi"/>
                <a:ea typeface="Stone Sans Sem ITC TT Semi"/>
                <a:cs typeface="Stone Sans Sem ITC TT Semi"/>
                <a:sym typeface="Stone Sans Sem ITC TT Semi"/>
              </a:defRPr>
            </a:lvl2pPr>
            <a:lvl3pPr marL="0" indent="195187" defTabSz="355600">
              <a:lnSpc>
                <a:spcPts val="1600"/>
              </a:lnSpc>
              <a:spcBef>
                <a:spcPts val="200"/>
              </a:spcBef>
              <a:buClrTx/>
              <a:buSzTx/>
              <a:buNone/>
              <a:tabLst>
                <a:tab pos="635000" algn="l"/>
              </a:tabLst>
              <a:defRPr sz="1400">
                <a:solidFill>
                  <a:srgbClr val="FFFFFF"/>
                </a:solidFill>
                <a:latin typeface="Stone Sans Sem ITC TT Semi"/>
                <a:ea typeface="Stone Sans Sem ITC TT Semi"/>
                <a:cs typeface="Stone Sans Sem ITC TT Semi"/>
                <a:sym typeface="Stone Sans Sem ITC TT Semi"/>
              </a:defRPr>
            </a:lvl3pPr>
            <a:lvl4pPr marL="0" indent="201671" defTabSz="355600">
              <a:lnSpc>
                <a:spcPts val="1600"/>
              </a:lnSpc>
              <a:spcBef>
                <a:spcPts val="200"/>
              </a:spcBef>
              <a:buClrTx/>
              <a:buSzTx/>
              <a:buNone/>
              <a:tabLst>
                <a:tab pos="635000" algn="l"/>
              </a:tabLst>
              <a:defRPr sz="1400">
                <a:solidFill>
                  <a:srgbClr val="FFFFFF"/>
                </a:solidFill>
                <a:latin typeface="Stone Sans Sem ITC TT Semi"/>
                <a:ea typeface="Stone Sans Sem ITC TT Semi"/>
                <a:cs typeface="Stone Sans Sem ITC TT Semi"/>
                <a:sym typeface="Stone Sans Sem ITC TT Semi"/>
              </a:defRPr>
            </a:lvl4pPr>
            <a:lvl5pPr marL="0" indent="205006" defTabSz="355600">
              <a:lnSpc>
                <a:spcPts val="1600"/>
              </a:lnSpc>
              <a:spcBef>
                <a:spcPts val="200"/>
              </a:spcBef>
              <a:buClrTx/>
              <a:buSzTx/>
              <a:buNone/>
              <a:tabLst>
                <a:tab pos="6477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2000">
                <a:solidFill>
                  <a:srgbClr val="FFFFFF"/>
                </a:solidFill>
              </a:rPr>
              <a:t>Body Level One</a:t>
            </a:r>
          </a:p>
          <a:p>
            <a:pPr lvl="1">
              <a:defRPr sz="1800">
                <a:solidFill>
                  <a:srgbClr val="000000"/>
                </a:solidFill>
              </a:defRPr>
            </a:pPr>
            <a:r>
              <a:rPr sz="16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Photo - Horizontal - IMAX">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24" name="1024_Photos_IMAX.png"/>
          <p:cNvPicPr/>
          <p:nvPr/>
        </p:nvPicPr>
        <p:blipFill>
          <a:blip r:embed="rId3">
            <a:extLst/>
          </a:blip>
          <a:stretch>
            <a:fillRect/>
          </a:stretch>
        </p:blipFill>
        <p:spPr>
          <a:xfrm>
            <a:off x="0" y="0"/>
            <a:ext cx="10160000" cy="7620000"/>
          </a:xfrm>
          <a:prstGeom prst="rect">
            <a:avLst/>
          </a:prstGeom>
          <a:ln w="12700">
            <a:miter lim="400000"/>
          </a:ln>
        </p:spPr>
      </p:pic>
      <p:sp>
        <p:nvSpPr>
          <p:cNvPr id="525" name="Shape 525"/>
          <p:cNvSpPr>
            <a:spLocks noGrp="1"/>
          </p:cNvSpPr>
          <p:nvPr>
            <p:ph type="title"/>
          </p:nvPr>
        </p:nvSpPr>
        <p:spPr>
          <a:xfrm>
            <a:off x="1016000" y="5562600"/>
            <a:ext cx="8128000" cy="1219200"/>
          </a:xfrm>
          <a:prstGeom prst="rect">
            <a:avLst/>
          </a:prstGeom>
          <a:effectLst>
            <a:outerShdw blurRad="127000" dist="38100" dir="2700000" rotWithShape="0">
              <a:srgbClr val="000000">
                <a:alpha val="75000"/>
              </a:srgbClr>
            </a:outerShdw>
          </a:effectLst>
        </p:spPr>
        <p:txBody>
          <a:bodyPr lIns="0" tIns="0" rIns="0" bIns="0"/>
          <a:lstStyle>
            <a:lvl1pPr algn="ctr" defTabSz="355600">
              <a:lnSpc>
                <a:spcPts val="4300"/>
              </a:lnSpc>
              <a:spcBef>
                <a:spcPts val="200"/>
              </a:spcBef>
              <a:tabLst>
                <a:tab pos="749300" algn="l"/>
              </a:tabLst>
              <a:defRPr sz="36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600">
                <a:solidFill>
                  <a:srgbClr val="FFFFFF"/>
                </a:solidFill>
              </a:rPr>
              <a:t>Title Text</a:t>
            </a: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Boards - 1-up Left - IMAX">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27" name="1024_Boards_1up_IMAX.png"/>
          <p:cNvPicPr/>
          <p:nvPr/>
        </p:nvPicPr>
        <p:blipFill>
          <a:blip r:embed="rId3">
            <a:extLst/>
          </a:blip>
          <a:stretch>
            <a:fillRect/>
          </a:stretch>
        </p:blipFill>
        <p:spPr>
          <a:xfrm>
            <a:off x="0" y="0"/>
            <a:ext cx="10160000" cy="7620000"/>
          </a:xfrm>
          <a:prstGeom prst="rect">
            <a:avLst/>
          </a:prstGeom>
          <a:ln w="12700">
            <a:miter lim="400000"/>
          </a:ln>
        </p:spPr>
      </p:pic>
      <p:pic>
        <p:nvPicPr>
          <p:cNvPr id="528"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529" name="HR_800.pdf"/>
          <p:cNvPicPr/>
          <p:nvPr/>
        </p:nvPicPr>
        <p:blipFill>
          <a:blip r:embed="rId4">
            <a:extLst/>
          </a:blip>
          <a:stretch>
            <a:fillRect/>
          </a:stretch>
        </p:blipFill>
        <p:spPr>
          <a:xfrm>
            <a:off x="50800" y="1562100"/>
            <a:ext cx="10100469" cy="517650"/>
          </a:xfrm>
          <a:prstGeom prst="rect">
            <a:avLst/>
          </a:prstGeom>
          <a:ln w="12700">
            <a:miter lim="400000"/>
          </a:ln>
        </p:spPr>
      </p:pic>
      <p:pic>
        <p:nvPicPr>
          <p:cNvPr id="530"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531" name="Shape 531"/>
          <p:cNvSpPr/>
          <p:nvPr/>
        </p:nvSpPr>
        <p:spPr>
          <a:xfrm>
            <a:off x="5689600" y="19304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Video/Audio:</a:t>
            </a:r>
          </a:p>
        </p:txBody>
      </p:sp>
      <p:sp>
        <p:nvSpPr>
          <p:cNvPr id="532" name="Shape 532"/>
          <p:cNvSpPr>
            <a:spLocks noGrp="1"/>
          </p:cNvSpPr>
          <p:nvPr>
            <p:ph type="title"/>
          </p:nvPr>
        </p:nvSpPr>
        <p:spPr>
          <a:xfrm>
            <a:off x="254000" y="228600"/>
            <a:ext cx="9639300" cy="7493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4000"/>
              </a:lnSpc>
              <a:spcBef>
                <a:spcPts val="200"/>
              </a:spcBef>
              <a:tabLst>
                <a:tab pos="749300" algn="l"/>
              </a:tabLst>
              <a:defRPr sz="3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400">
                <a:solidFill>
                  <a:srgbClr val="FFFFFF"/>
                </a:solidFill>
              </a:rPr>
              <a:t>Title Text</a:t>
            </a:r>
          </a:p>
        </p:txBody>
      </p:sp>
      <p:sp>
        <p:nvSpPr>
          <p:cNvPr id="533" name="Shape 533"/>
          <p:cNvSpPr>
            <a:spLocks noGrp="1"/>
          </p:cNvSpPr>
          <p:nvPr>
            <p:ph type="body" idx="1"/>
          </p:nvPr>
        </p:nvSpPr>
        <p:spPr>
          <a:xfrm>
            <a:off x="5689600" y="2349500"/>
            <a:ext cx="4191000" cy="43561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Boards - 1-up Center - IMAX">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35" name="1024_Boards_1up_Center_IMAX.png"/>
          <p:cNvPicPr/>
          <p:nvPr/>
        </p:nvPicPr>
        <p:blipFill>
          <a:blip r:embed="rId3">
            <a:extLst/>
          </a:blip>
          <a:stretch>
            <a:fillRect/>
          </a:stretch>
        </p:blipFill>
        <p:spPr>
          <a:xfrm>
            <a:off x="0" y="0"/>
            <a:ext cx="10160000" cy="7620000"/>
          </a:xfrm>
          <a:prstGeom prst="rect">
            <a:avLst/>
          </a:prstGeom>
          <a:ln w="12700">
            <a:miter lim="400000"/>
          </a:ln>
        </p:spPr>
      </p:pic>
      <p:pic>
        <p:nvPicPr>
          <p:cNvPr id="536"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537"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538" name="Shape 538"/>
          <p:cNvSpPr/>
          <p:nvPr/>
        </p:nvSpPr>
        <p:spPr>
          <a:xfrm>
            <a:off x="457200" y="55499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Video/Audio:</a:t>
            </a:r>
          </a:p>
        </p:txBody>
      </p:sp>
      <p:sp>
        <p:nvSpPr>
          <p:cNvPr id="539" name="Shape 539"/>
          <p:cNvSpPr>
            <a:spLocks noGrp="1"/>
          </p:cNvSpPr>
          <p:nvPr>
            <p:ph type="title"/>
          </p:nvPr>
        </p:nvSpPr>
        <p:spPr>
          <a:xfrm>
            <a:off x="254000" y="228600"/>
            <a:ext cx="9639300" cy="7493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4000"/>
              </a:lnSpc>
              <a:spcBef>
                <a:spcPts val="200"/>
              </a:spcBef>
              <a:tabLst>
                <a:tab pos="749300" algn="l"/>
              </a:tabLst>
              <a:defRPr sz="3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400">
                <a:solidFill>
                  <a:srgbClr val="FFFFFF"/>
                </a:solidFill>
              </a:rPr>
              <a:t>Title Text</a:t>
            </a:r>
          </a:p>
        </p:txBody>
      </p:sp>
      <p:sp>
        <p:nvSpPr>
          <p:cNvPr id="540" name="Shape 540"/>
          <p:cNvSpPr>
            <a:spLocks noGrp="1"/>
          </p:cNvSpPr>
          <p:nvPr>
            <p:ph type="body" idx="1"/>
          </p:nvPr>
        </p:nvSpPr>
        <p:spPr>
          <a:xfrm>
            <a:off x="393700" y="5880100"/>
            <a:ext cx="9359900" cy="8255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Boards - Scene Slide - IMAX">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42" name="6-up_IMAX.png"/>
          <p:cNvPicPr/>
          <p:nvPr/>
        </p:nvPicPr>
        <p:blipFill>
          <a:blip r:embed="rId3">
            <a:extLst/>
          </a:blip>
          <a:stretch>
            <a:fillRect/>
          </a:stretch>
        </p:blipFill>
        <p:spPr>
          <a:xfrm>
            <a:off x="0" y="0"/>
            <a:ext cx="10160000" cy="7620000"/>
          </a:xfrm>
          <a:prstGeom prst="rect">
            <a:avLst/>
          </a:prstGeom>
          <a:ln w="12700">
            <a:miter lim="400000"/>
          </a:ln>
        </p:spPr>
      </p:pic>
      <p:pic>
        <p:nvPicPr>
          <p:cNvPr id="543"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544"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545" name="Shape 545"/>
          <p:cNvSpPr/>
          <p:nvPr/>
        </p:nvSpPr>
        <p:spPr>
          <a:xfrm>
            <a:off x="457200" y="58293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Video/Audio:</a:t>
            </a:r>
          </a:p>
        </p:txBody>
      </p:sp>
      <p:sp>
        <p:nvSpPr>
          <p:cNvPr id="546" name="Shape 546"/>
          <p:cNvSpPr>
            <a:spLocks noGrp="1"/>
          </p:cNvSpPr>
          <p:nvPr>
            <p:ph type="title"/>
          </p:nvPr>
        </p:nvSpPr>
        <p:spPr>
          <a:xfrm>
            <a:off x="254000" y="228600"/>
            <a:ext cx="9639300" cy="749300"/>
          </a:xfrm>
          <a:prstGeom prst="rect">
            <a:avLst/>
          </a:prstGeom>
          <a:effectLst>
            <a:outerShdw blurRad="127000" dist="38100" dir="2700000" rotWithShape="0">
              <a:srgbClr val="000000">
                <a:alpha val="75000"/>
              </a:srgbClr>
            </a:outerShdw>
          </a:effectLst>
        </p:spPr>
        <p:txBody>
          <a:bodyPr lIns="0" tIns="0" rIns="0" bIns="0"/>
          <a:lstStyle>
            <a:lvl1pPr defTabSz="355600">
              <a:lnSpc>
                <a:spcPts val="4000"/>
              </a:lnSpc>
              <a:spcBef>
                <a:spcPts val="200"/>
              </a:spcBef>
              <a:tabLst>
                <a:tab pos="749300" algn="l"/>
              </a:tabLst>
              <a:defRPr sz="3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3400">
                <a:solidFill>
                  <a:srgbClr val="FFFFFF"/>
                </a:solidFill>
              </a:rPr>
              <a:t>Title Text</a:t>
            </a:r>
          </a:p>
        </p:txBody>
      </p:sp>
      <p:sp>
        <p:nvSpPr>
          <p:cNvPr id="547" name="Shape 547"/>
          <p:cNvSpPr>
            <a:spLocks noGrp="1"/>
          </p:cNvSpPr>
          <p:nvPr>
            <p:ph type="body" idx="1"/>
          </p:nvPr>
        </p:nvSpPr>
        <p:spPr>
          <a:xfrm>
            <a:off x="393700" y="6184900"/>
            <a:ext cx="9359900" cy="5715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With Picture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49" name="1024_Boards_4t3_Left.png"/>
          <p:cNvPicPr/>
          <p:nvPr/>
        </p:nvPicPr>
        <p:blipFill>
          <a:blip r:embed="rId3">
            <a:extLst/>
          </a:blip>
          <a:stretch>
            <a:fillRect/>
          </a:stretch>
        </p:blipFill>
        <p:spPr>
          <a:xfrm>
            <a:off x="0" y="0"/>
            <a:ext cx="10160000" cy="7620000"/>
          </a:xfrm>
          <a:prstGeom prst="rect">
            <a:avLst/>
          </a:prstGeom>
          <a:ln w="12700">
            <a:miter lim="400000"/>
          </a:ln>
        </p:spPr>
      </p:pic>
      <p:pic>
        <p:nvPicPr>
          <p:cNvPr id="550"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551" name="HR_800.pdf"/>
          <p:cNvPicPr/>
          <p:nvPr/>
        </p:nvPicPr>
        <p:blipFill>
          <a:blip r:embed="rId4">
            <a:extLst/>
          </a:blip>
          <a:stretch>
            <a:fillRect/>
          </a:stretch>
        </p:blipFill>
        <p:spPr>
          <a:xfrm>
            <a:off x="50800" y="1562100"/>
            <a:ext cx="10100469" cy="517650"/>
          </a:xfrm>
          <a:prstGeom prst="rect">
            <a:avLst/>
          </a:prstGeom>
          <a:ln w="12700">
            <a:miter lim="400000"/>
          </a:ln>
        </p:spPr>
      </p:pic>
      <p:pic>
        <p:nvPicPr>
          <p:cNvPr id="552"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553" name="Shape 553"/>
          <p:cNvSpPr/>
          <p:nvPr/>
        </p:nvSpPr>
        <p:spPr>
          <a:xfrm>
            <a:off x="5689600" y="19304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t>
            </a:r>
          </a:p>
        </p:txBody>
      </p:sp>
      <p:sp>
        <p:nvSpPr>
          <p:cNvPr id="554" name="Shape 554"/>
          <p:cNvSpPr/>
          <p:nvPr/>
        </p:nvSpPr>
        <p:spPr>
          <a:xfrm>
            <a:off x="5689600" y="37592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Audio:</a:t>
            </a:r>
          </a:p>
        </p:txBody>
      </p:sp>
      <p:sp>
        <p:nvSpPr>
          <p:cNvPr id="555" name="Shape 555"/>
          <p:cNvSpPr>
            <a:spLocks noGrp="1"/>
          </p:cNvSpPr>
          <p:nvPr>
            <p:ph type="title"/>
          </p:nvPr>
        </p:nvSpPr>
        <p:spPr>
          <a:xfrm>
            <a:off x="5651500" y="2197100"/>
            <a:ext cx="4241800" cy="1562100"/>
          </a:xfrm>
          <a:prstGeom prst="rect">
            <a:avLst/>
          </a:prstGeom>
        </p:spPr>
        <p:txBody>
          <a:bodyPr lIns="0" tIns="0" rIns="0" bIns="0" anchor="t"/>
          <a:lstStyle>
            <a:lvl1pPr defTabSz="355600">
              <a:lnSpc>
                <a:spcPts val="1600"/>
              </a:lnSpc>
              <a:spcBef>
                <a:spcPts val="200"/>
              </a:spcBef>
              <a:tabLst>
                <a:tab pos="749300" algn="l"/>
              </a:tabLst>
              <a:defRPr sz="1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1400">
                <a:solidFill>
                  <a:srgbClr val="FFFFFF"/>
                </a:solidFill>
              </a:rPr>
              <a:t>Title Text</a:t>
            </a:r>
          </a:p>
        </p:txBody>
      </p:sp>
      <p:sp>
        <p:nvSpPr>
          <p:cNvPr id="556" name="Shape 556"/>
          <p:cNvSpPr>
            <a:spLocks noGrp="1"/>
          </p:cNvSpPr>
          <p:nvPr>
            <p:ph type="body" idx="1"/>
          </p:nvPr>
        </p:nvSpPr>
        <p:spPr>
          <a:xfrm>
            <a:off x="5689600" y="4140200"/>
            <a:ext cx="4191000" cy="16002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With Pictures - 3:2">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58" name="1024_Boards_1up_3t2.png"/>
          <p:cNvPicPr/>
          <p:nvPr/>
        </p:nvPicPr>
        <p:blipFill>
          <a:blip r:embed="rId3">
            <a:extLst/>
          </a:blip>
          <a:stretch>
            <a:fillRect/>
          </a:stretch>
        </p:blipFill>
        <p:spPr>
          <a:xfrm>
            <a:off x="0" y="0"/>
            <a:ext cx="10160000" cy="7620000"/>
          </a:xfrm>
          <a:prstGeom prst="rect">
            <a:avLst/>
          </a:prstGeom>
          <a:ln w="12700">
            <a:miter lim="400000"/>
          </a:ln>
        </p:spPr>
      </p:pic>
      <p:pic>
        <p:nvPicPr>
          <p:cNvPr id="559"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560" name="HR_800.pdf"/>
          <p:cNvPicPr/>
          <p:nvPr/>
        </p:nvPicPr>
        <p:blipFill>
          <a:blip r:embed="rId4">
            <a:extLst/>
          </a:blip>
          <a:stretch>
            <a:fillRect/>
          </a:stretch>
        </p:blipFill>
        <p:spPr>
          <a:xfrm>
            <a:off x="50800" y="1562100"/>
            <a:ext cx="10100469" cy="517650"/>
          </a:xfrm>
          <a:prstGeom prst="rect">
            <a:avLst/>
          </a:prstGeom>
          <a:ln w="12700">
            <a:miter lim="400000"/>
          </a:ln>
        </p:spPr>
      </p:pic>
      <p:pic>
        <p:nvPicPr>
          <p:cNvPr id="561"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562" name="Shape 562"/>
          <p:cNvSpPr/>
          <p:nvPr/>
        </p:nvSpPr>
        <p:spPr>
          <a:xfrm>
            <a:off x="5689600" y="19304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t>
            </a:r>
          </a:p>
        </p:txBody>
      </p:sp>
      <p:sp>
        <p:nvSpPr>
          <p:cNvPr id="563" name="Shape 563"/>
          <p:cNvSpPr/>
          <p:nvPr/>
        </p:nvSpPr>
        <p:spPr>
          <a:xfrm>
            <a:off x="5689600" y="37592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Audio:</a:t>
            </a:r>
          </a:p>
        </p:txBody>
      </p:sp>
      <p:sp>
        <p:nvSpPr>
          <p:cNvPr id="564" name="Shape 564"/>
          <p:cNvSpPr>
            <a:spLocks noGrp="1"/>
          </p:cNvSpPr>
          <p:nvPr>
            <p:ph type="title"/>
          </p:nvPr>
        </p:nvSpPr>
        <p:spPr>
          <a:xfrm>
            <a:off x="5651500" y="2209800"/>
            <a:ext cx="4241800" cy="1562100"/>
          </a:xfrm>
          <a:prstGeom prst="rect">
            <a:avLst/>
          </a:prstGeom>
        </p:spPr>
        <p:txBody>
          <a:bodyPr lIns="0" tIns="0" rIns="0" bIns="0" anchor="t"/>
          <a:lstStyle>
            <a:lvl1pPr defTabSz="355600">
              <a:lnSpc>
                <a:spcPts val="1600"/>
              </a:lnSpc>
              <a:spcBef>
                <a:spcPts val="200"/>
              </a:spcBef>
              <a:tabLst>
                <a:tab pos="749300" algn="l"/>
              </a:tabLst>
              <a:defRPr sz="1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1400">
                <a:solidFill>
                  <a:srgbClr val="FFFFFF"/>
                </a:solidFill>
              </a:rPr>
              <a:t>Title Text</a:t>
            </a:r>
          </a:p>
        </p:txBody>
      </p:sp>
      <p:sp>
        <p:nvSpPr>
          <p:cNvPr id="565" name="Shape 565"/>
          <p:cNvSpPr>
            <a:spLocks noGrp="1"/>
          </p:cNvSpPr>
          <p:nvPr>
            <p:ph type="body" idx="1"/>
          </p:nvPr>
        </p:nvSpPr>
        <p:spPr>
          <a:xfrm>
            <a:off x="5689600" y="4140200"/>
            <a:ext cx="4191000" cy="12954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With Pictures - 16:9">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67" name="1024_Boards_1up_16t9.png"/>
          <p:cNvPicPr/>
          <p:nvPr/>
        </p:nvPicPr>
        <p:blipFill>
          <a:blip r:embed="rId3">
            <a:extLst/>
          </a:blip>
          <a:stretch>
            <a:fillRect/>
          </a:stretch>
        </p:blipFill>
        <p:spPr>
          <a:xfrm>
            <a:off x="0" y="0"/>
            <a:ext cx="10160000" cy="7620000"/>
          </a:xfrm>
          <a:prstGeom prst="rect">
            <a:avLst/>
          </a:prstGeom>
          <a:ln w="12700">
            <a:miter lim="400000"/>
          </a:ln>
        </p:spPr>
      </p:pic>
      <p:pic>
        <p:nvPicPr>
          <p:cNvPr id="568"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569" name="HR_800.pdf"/>
          <p:cNvPicPr/>
          <p:nvPr/>
        </p:nvPicPr>
        <p:blipFill>
          <a:blip r:embed="rId4">
            <a:extLst/>
          </a:blip>
          <a:stretch>
            <a:fillRect/>
          </a:stretch>
        </p:blipFill>
        <p:spPr>
          <a:xfrm>
            <a:off x="50800" y="1562100"/>
            <a:ext cx="10100469" cy="517650"/>
          </a:xfrm>
          <a:prstGeom prst="rect">
            <a:avLst/>
          </a:prstGeom>
          <a:ln w="12700">
            <a:miter lim="400000"/>
          </a:ln>
        </p:spPr>
      </p:pic>
      <p:pic>
        <p:nvPicPr>
          <p:cNvPr id="570"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571" name="Shape 571"/>
          <p:cNvSpPr/>
          <p:nvPr/>
        </p:nvSpPr>
        <p:spPr>
          <a:xfrm>
            <a:off x="5689600" y="19304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t>
            </a:r>
          </a:p>
        </p:txBody>
      </p:sp>
      <p:sp>
        <p:nvSpPr>
          <p:cNvPr id="572" name="Shape 572"/>
          <p:cNvSpPr/>
          <p:nvPr/>
        </p:nvSpPr>
        <p:spPr>
          <a:xfrm>
            <a:off x="5689600" y="37592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Audio:</a:t>
            </a:r>
          </a:p>
        </p:txBody>
      </p:sp>
      <p:sp>
        <p:nvSpPr>
          <p:cNvPr id="573" name="Shape 573"/>
          <p:cNvSpPr>
            <a:spLocks noGrp="1"/>
          </p:cNvSpPr>
          <p:nvPr>
            <p:ph type="title"/>
          </p:nvPr>
        </p:nvSpPr>
        <p:spPr>
          <a:xfrm>
            <a:off x="5651500" y="2209800"/>
            <a:ext cx="4241800" cy="1600200"/>
          </a:xfrm>
          <a:prstGeom prst="rect">
            <a:avLst/>
          </a:prstGeom>
        </p:spPr>
        <p:txBody>
          <a:bodyPr lIns="0" tIns="0" rIns="0" bIns="0" anchor="t"/>
          <a:lstStyle>
            <a:lvl1pPr defTabSz="355600">
              <a:lnSpc>
                <a:spcPts val="1600"/>
              </a:lnSpc>
              <a:spcBef>
                <a:spcPts val="200"/>
              </a:spcBef>
              <a:tabLst>
                <a:tab pos="749300" algn="l"/>
              </a:tabLst>
              <a:defRPr sz="1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1400">
                <a:solidFill>
                  <a:srgbClr val="FFFFFF"/>
                </a:solidFill>
              </a:rPr>
              <a:t>Title Text</a:t>
            </a:r>
          </a:p>
        </p:txBody>
      </p:sp>
      <p:sp>
        <p:nvSpPr>
          <p:cNvPr id="574" name="Shape 574"/>
          <p:cNvSpPr>
            <a:spLocks noGrp="1"/>
          </p:cNvSpPr>
          <p:nvPr>
            <p:ph type="body" idx="1"/>
          </p:nvPr>
        </p:nvSpPr>
        <p:spPr>
          <a:xfrm>
            <a:off x="5689600" y="4089400"/>
            <a:ext cx="4191000" cy="12954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With Pictures - 1.85:1">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76" name="1024_Boards_1up_185t1.png"/>
          <p:cNvPicPr/>
          <p:nvPr/>
        </p:nvPicPr>
        <p:blipFill>
          <a:blip r:embed="rId3">
            <a:extLst/>
          </a:blip>
          <a:stretch>
            <a:fillRect/>
          </a:stretch>
        </p:blipFill>
        <p:spPr>
          <a:xfrm>
            <a:off x="0" y="0"/>
            <a:ext cx="10160000" cy="7620000"/>
          </a:xfrm>
          <a:prstGeom prst="rect">
            <a:avLst/>
          </a:prstGeom>
          <a:ln w="12700">
            <a:miter lim="400000"/>
          </a:ln>
        </p:spPr>
      </p:pic>
      <p:pic>
        <p:nvPicPr>
          <p:cNvPr id="577"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578" name="HR_800.pdf"/>
          <p:cNvPicPr/>
          <p:nvPr/>
        </p:nvPicPr>
        <p:blipFill>
          <a:blip r:embed="rId4">
            <a:extLst/>
          </a:blip>
          <a:stretch>
            <a:fillRect/>
          </a:stretch>
        </p:blipFill>
        <p:spPr>
          <a:xfrm>
            <a:off x="50800" y="1562100"/>
            <a:ext cx="10100469" cy="517650"/>
          </a:xfrm>
          <a:prstGeom prst="rect">
            <a:avLst/>
          </a:prstGeom>
          <a:ln w="12700">
            <a:miter lim="400000"/>
          </a:ln>
        </p:spPr>
      </p:pic>
      <p:pic>
        <p:nvPicPr>
          <p:cNvPr id="579"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580" name="Shape 580"/>
          <p:cNvSpPr/>
          <p:nvPr/>
        </p:nvSpPr>
        <p:spPr>
          <a:xfrm>
            <a:off x="5689600" y="19304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t>
            </a:r>
          </a:p>
        </p:txBody>
      </p:sp>
      <p:sp>
        <p:nvSpPr>
          <p:cNvPr id="581" name="Shape 581"/>
          <p:cNvSpPr/>
          <p:nvPr/>
        </p:nvSpPr>
        <p:spPr>
          <a:xfrm>
            <a:off x="5689600" y="37592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Audio:</a:t>
            </a:r>
          </a:p>
        </p:txBody>
      </p:sp>
      <p:sp>
        <p:nvSpPr>
          <p:cNvPr id="582" name="Shape 582"/>
          <p:cNvSpPr>
            <a:spLocks noGrp="1"/>
          </p:cNvSpPr>
          <p:nvPr>
            <p:ph type="title"/>
          </p:nvPr>
        </p:nvSpPr>
        <p:spPr>
          <a:xfrm>
            <a:off x="5651500" y="2209800"/>
            <a:ext cx="4241800" cy="1587500"/>
          </a:xfrm>
          <a:prstGeom prst="rect">
            <a:avLst/>
          </a:prstGeom>
        </p:spPr>
        <p:txBody>
          <a:bodyPr lIns="0" tIns="0" rIns="0" bIns="0" anchor="t"/>
          <a:lstStyle>
            <a:lvl1pPr defTabSz="355600">
              <a:lnSpc>
                <a:spcPts val="1600"/>
              </a:lnSpc>
              <a:spcBef>
                <a:spcPts val="200"/>
              </a:spcBef>
              <a:tabLst>
                <a:tab pos="749300" algn="l"/>
              </a:tabLst>
              <a:defRPr sz="1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1400">
                <a:solidFill>
                  <a:srgbClr val="FFFFFF"/>
                </a:solidFill>
              </a:rPr>
              <a:t>Title Text</a:t>
            </a:r>
          </a:p>
        </p:txBody>
      </p:sp>
      <p:sp>
        <p:nvSpPr>
          <p:cNvPr id="583" name="Shape 583"/>
          <p:cNvSpPr>
            <a:spLocks noGrp="1"/>
          </p:cNvSpPr>
          <p:nvPr>
            <p:ph type="body" idx="1"/>
          </p:nvPr>
        </p:nvSpPr>
        <p:spPr>
          <a:xfrm>
            <a:off x="5689600" y="4076700"/>
            <a:ext cx="4191000" cy="12954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With Pictures - 2.35:1">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85" name="1024_Boards_1up_235t1.png"/>
          <p:cNvPicPr/>
          <p:nvPr/>
        </p:nvPicPr>
        <p:blipFill>
          <a:blip r:embed="rId3">
            <a:extLst/>
          </a:blip>
          <a:stretch>
            <a:fillRect/>
          </a:stretch>
        </p:blipFill>
        <p:spPr>
          <a:xfrm>
            <a:off x="0" y="0"/>
            <a:ext cx="10160000" cy="7620000"/>
          </a:xfrm>
          <a:prstGeom prst="rect">
            <a:avLst/>
          </a:prstGeom>
          <a:ln w="12700">
            <a:miter lim="400000"/>
          </a:ln>
        </p:spPr>
      </p:pic>
      <p:pic>
        <p:nvPicPr>
          <p:cNvPr id="586"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587" name="HR_800.pdf"/>
          <p:cNvPicPr/>
          <p:nvPr/>
        </p:nvPicPr>
        <p:blipFill>
          <a:blip r:embed="rId4">
            <a:extLst/>
          </a:blip>
          <a:stretch>
            <a:fillRect/>
          </a:stretch>
        </p:blipFill>
        <p:spPr>
          <a:xfrm>
            <a:off x="50800" y="1562100"/>
            <a:ext cx="10100469" cy="517650"/>
          </a:xfrm>
          <a:prstGeom prst="rect">
            <a:avLst/>
          </a:prstGeom>
          <a:ln w="12700">
            <a:miter lim="400000"/>
          </a:ln>
        </p:spPr>
      </p:pic>
      <p:pic>
        <p:nvPicPr>
          <p:cNvPr id="588"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589" name="Shape 589"/>
          <p:cNvSpPr/>
          <p:nvPr/>
        </p:nvSpPr>
        <p:spPr>
          <a:xfrm>
            <a:off x="5689600" y="19304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t>
            </a:r>
          </a:p>
        </p:txBody>
      </p:sp>
      <p:sp>
        <p:nvSpPr>
          <p:cNvPr id="590" name="Shape 590"/>
          <p:cNvSpPr/>
          <p:nvPr/>
        </p:nvSpPr>
        <p:spPr>
          <a:xfrm>
            <a:off x="5689600" y="37592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Audio:</a:t>
            </a:r>
          </a:p>
        </p:txBody>
      </p:sp>
      <p:sp>
        <p:nvSpPr>
          <p:cNvPr id="591" name="Shape 591"/>
          <p:cNvSpPr>
            <a:spLocks noGrp="1"/>
          </p:cNvSpPr>
          <p:nvPr>
            <p:ph type="title"/>
          </p:nvPr>
        </p:nvSpPr>
        <p:spPr>
          <a:xfrm>
            <a:off x="5651500" y="2209800"/>
            <a:ext cx="4241800" cy="1562100"/>
          </a:xfrm>
          <a:prstGeom prst="rect">
            <a:avLst/>
          </a:prstGeom>
        </p:spPr>
        <p:txBody>
          <a:bodyPr lIns="0" tIns="0" rIns="0" bIns="0" anchor="t"/>
          <a:lstStyle>
            <a:lvl1pPr defTabSz="355600">
              <a:lnSpc>
                <a:spcPts val="1600"/>
              </a:lnSpc>
              <a:spcBef>
                <a:spcPts val="200"/>
              </a:spcBef>
              <a:tabLst>
                <a:tab pos="749300" algn="l"/>
              </a:tabLst>
              <a:defRPr sz="1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1400">
                <a:solidFill>
                  <a:srgbClr val="FFFFFF"/>
                </a:solidFill>
              </a:rPr>
              <a:t>Title Text</a:t>
            </a:r>
          </a:p>
        </p:txBody>
      </p:sp>
      <p:sp>
        <p:nvSpPr>
          <p:cNvPr id="592" name="Shape 592"/>
          <p:cNvSpPr>
            <a:spLocks noGrp="1"/>
          </p:cNvSpPr>
          <p:nvPr>
            <p:ph type="body" idx="1"/>
          </p:nvPr>
        </p:nvSpPr>
        <p:spPr>
          <a:xfrm>
            <a:off x="5689600" y="4102100"/>
            <a:ext cx="4191000" cy="12954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With Pictures - IMAX">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94" name="1024_Boards_1up_IMAX.png"/>
          <p:cNvPicPr/>
          <p:nvPr/>
        </p:nvPicPr>
        <p:blipFill>
          <a:blip r:embed="rId3">
            <a:extLst/>
          </a:blip>
          <a:stretch>
            <a:fillRect/>
          </a:stretch>
        </p:blipFill>
        <p:spPr>
          <a:xfrm>
            <a:off x="0" y="0"/>
            <a:ext cx="10160000" cy="7620000"/>
          </a:xfrm>
          <a:prstGeom prst="rect">
            <a:avLst/>
          </a:prstGeom>
          <a:ln w="12700">
            <a:miter lim="400000"/>
          </a:ln>
        </p:spPr>
      </p:pic>
      <p:pic>
        <p:nvPicPr>
          <p:cNvPr id="595" name="HR_800.pdf"/>
          <p:cNvPicPr/>
          <p:nvPr/>
        </p:nvPicPr>
        <p:blipFill>
          <a:blip r:embed="rId4">
            <a:extLst/>
          </a:blip>
          <a:stretch>
            <a:fillRect/>
          </a:stretch>
        </p:blipFill>
        <p:spPr>
          <a:xfrm>
            <a:off x="50800" y="685800"/>
            <a:ext cx="10100469" cy="517650"/>
          </a:xfrm>
          <a:prstGeom prst="rect">
            <a:avLst/>
          </a:prstGeom>
          <a:ln w="12700">
            <a:miter lim="400000"/>
          </a:ln>
        </p:spPr>
      </p:pic>
      <p:pic>
        <p:nvPicPr>
          <p:cNvPr id="596" name="HR_800.pdf"/>
          <p:cNvPicPr/>
          <p:nvPr/>
        </p:nvPicPr>
        <p:blipFill>
          <a:blip r:embed="rId4">
            <a:extLst/>
          </a:blip>
          <a:stretch>
            <a:fillRect/>
          </a:stretch>
        </p:blipFill>
        <p:spPr>
          <a:xfrm>
            <a:off x="50800" y="1562100"/>
            <a:ext cx="10100469" cy="517650"/>
          </a:xfrm>
          <a:prstGeom prst="rect">
            <a:avLst/>
          </a:prstGeom>
          <a:ln w="12700">
            <a:miter lim="400000"/>
          </a:ln>
        </p:spPr>
      </p:pic>
      <p:pic>
        <p:nvPicPr>
          <p:cNvPr id="597" name="HR_800.pdf"/>
          <p:cNvPicPr/>
          <p:nvPr/>
        </p:nvPicPr>
        <p:blipFill>
          <a:blip r:embed="rId4">
            <a:extLst/>
          </a:blip>
          <a:stretch>
            <a:fillRect/>
          </a:stretch>
        </p:blipFill>
        <p:spPr>
          <a:xfrm>
            <a:off x="25400" y="6604000"/>
            <a:ext cx="10100469" cy="517650"/>
          </a:xfrm>
          <a:prstGeom prst="rect">
            <a:avLst/>
          </a:prstGeom>
          <a:ln w="12700">
            <a:miter lim="400000"/>
          </a:ln>
        </p:spPr>
      </p:pic>
      <p:sp>
        <p:nvSpPr>
          <p:cNvPr id="598" name="Shape 598"/>
          <p:cNvSpPr/>
          <p:nvPr/>
        </p:nvSpPr>
        <p:spPr>
          <a:xfrm>
            <a:off x="5689600" y="19304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t>
            </a:r>
          </a:p>
        </p:txBody>
      </p:sp>
      <p:sp>
        <p:nvSpPr>
          <p:cNvPr id="599" name="Shape 599"/>
          <p:cNvSpPr/>
          <p:nvPr/>
        </p:nvSpPr>
        <p:spPr>
          <a:xfrm>
            <a:off x="5689600" y="37592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Audio:</a:t>
            </a:r>
          </a:p>
        </p:txBody>
      </p:sp>
      <p:sp>
        <p:nvSpPr>
          <p:cNvPr id="600" name="Shape 600"/>
          <p:cNvSpPr>
            <a:spLocks noGrp="1"/>
          </p:cNvSpPr>
          <p:nvPr>
            <p:ph type="title"/>
          </p:nvPr>
        </p:nvSpPr>
        <p:spPr>
          <a:xfrm>
            <a:off x="5651500" y="2209800"/>
            <a:ext cx="4241800" cy="1587500"/>
          </a:xfrm>
          <a:prstGeom prst="rect">
            <a:avLst/>
          </a:prstGeom>
        </p:spPr>
        <p:txBody>
          <a:bodyPr lIns="0" tIns="0" rIns="0" bIns="0" anchor="t"/>
          <a:lstStyle>
            <a:lvl1pPr defTabSz="355600">
              <a:lnSpc>
                <a:spcPts val="1600"/>
              </a:lnSpc>
              <a:spcBef>
                <a:spcPts val="200"/>
              </a:spcBef>
              <a:tabLst>
                <a:tab pos="749300" algn="l"/>
              </a:tabLst>
              <a:defRPr sz="1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1400">
                <a:solidFill>
                  <a:srgbClr val="FFFFFF"/>
                </a:solidFill>
              </a:rPr>
              <a:t>Title Text</a:t>
            </a:r>
          </a:p>
        </p:txBody>
      </p:sp>
      <p:sp>
        <p:nvSpPr>
          <p:cNvPr id="601" name="Shape 601"/>
          <p:cNvSpPr>
            <a:spLocks noGrp="1"/>
          </p:cNvSpPr>
          <p:nvPr>
            <p:ph type="body" idx="1"/>
          </p:nvPr>
        </p:nvSpPr>
        <p:spPr>
          <a:xfrm>
            <a:off x="5689600" y="4102100"/>
            <a:ext cx="4191000" cy="12954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6" name="Shape 46"/>
          <p:cNvSpPr>
            <a:spLocks noGrp="1"/>
          </p:cNvSpPr>
          <p:nvPr>
            <p:ph type="title"/>
          </p:nvPr>
        </p:nvSpPr>
        <p:spPr>
          <a:prstGeom prst="rect">
            <a:avLst/>
          </a:prstGeom>
        </p:spPr>
        <p:txBody>
          <a:bodyPr/>
          <a:lstStyle/>
          <a:p>
            <a:pPr lvl="0">
              <a:defRPr sz="1800">
                <a:solidFill>
                  <a:srgbClr val="000000"/>
                </a:solidFill>
              </a:defRPr>
            </a:pPr>
            <a:r>
              <a:rPr sz="7000">
                <a:solidFill>
                  <a:srgbClr val="FFFFFF"/>
                </a:solidFill>
              </a:rPr>
              <a:t>Title Text</a:t>
            </a: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Without Picture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03" name="HR_800.pdf"/>
          <p:cNvPicPr/>
          <p:nvPr/>
        </p:nvPicPr>
        <p:blipFill>
          <a:blip r:embed="rId3">
            <a:extLst/>
          </a:blip>
          <a:stretch>
            <a:fillRect/>
          </a:stretch>
        </p:blipFill>
        <p:spPr>
          <a:xfrm>
            <a:off x="50800" y="685800"/>
            <a:ext cx="10100469" cy="517650"/>
          </a:xfrm>
          <a:prstGeom prst="rect">
            <a:avLst/>
          </a:prstGeom>
          <a:ln w="12700">
            <a:miter lim="400000"/>
          </a:ln>
        </p:spPr>
      </p:pic>
      <p:pic>
        <p:nvPicPr>
          <p:cNvPr id="604" name="HR_800.pdf"/>
          <p:cNvPicPr/>
          <p:nvPr/>
        </p:nvPicPr>
        <p:blipFill>
          <a:blip r:embed="rId3">
            <a:extLst/>
          </a:blip>
          <a:stretch>
            <a:fillRect/>
          </a:stretch>
        </p:blipFill>
        <p:spPr>
          <a:xfrm>
            <a:off x="25400" y="6604000"/>
            <a:ext cx="10100469" cy="517650"/>
          </a:xfrm>
          <a:prstGeom prst="rect">
            <a:avLst/>
          </a:prstGeom>
          <a:ln w="12700">
            <a:miter lim="400000"/>
          </a:ln>
        </p:spPr>
      </p:pic>
      <p:sp>
        <p:nvSpPr>
          <p:cNvPr id="605" name="Shape 605"/>
          <p:cNvSpPr/>
          <p:nvPr/>
        </p:nvSpPr>
        <p:spPr>
          <a:xfrm>
            <a:off x="431800" y="10033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Video:</a:t>
            </a:r>
          </a:p>
        </p:txBody>
      </p:sp>
      <p:sp>
        <p:nvSpPr>
          <p:cNvPr id="606" name="Shape 606"/>
          <p:cNvSpPr/>
          <p:nvPr/>
        </p:nvSpPr>
        <p:spPr>
          <a:xfrm>
            <a:off x="431800" y="3835400"/>
            <a:ext cx="4127500" cy="355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355600">
              <a:lnSpc>
                <a:spcPts val="2100"/>
              </a:lnSpc>
              <a:tabLst>
                <a:tab pos="660400" algn="l"/>
                <a:tab pos="4152900" algn="l"/>
              </a:tabLst>
              <a:defRPr sz="1800">
                <a:solidFill>
                  <a:srgbClr val="FFFFFF">
                    <a:alpha val="40000"/>
                  </a:srgbClr>
                </a:solidFill>
                <a:latin typeface="Stone Sans Sem ITC TT Semi"/>
                <a:ea typeface="Stone Sans Sem ITC TT Semi"/>
                <a:cs typeface="Stone Sans Sem ITC TT Semi"/>
                <a:sym typeface="Stone Sans Sem ITC TT Semi"/>
              </a:defRPr>
            </a:lvl1pPr>
          </a:lstStyle>
          <a:p>
            <a:pPr lvl="0">
              <a:defRPr>
                <a:solidFill>
                  <a:srgbClr val="000000"/>
                </a:solidFill>
              </a:defRPr>
            </a:pPr>
            <a:r>
              <a:rPr>
                <a:solidFill>
                  <a:srgbClr val="FFFFFF">
                    <a:alpha val="40000"/>
                  </a:srgbClr>
                </a:solidFill>
              </a:rPr>
              <a:t>Audio:</a:t>
            </a:r>
          </a:p>
        </p:txBody>
      </p:sp>
      <p:sp>
        <p:nvSpPr>
          <p:cNvPr id="607" name="Shape 607"/>
          <p:cNvSpPr>
            <a:spLocks noGrp="1"/>
          </p:cNvSpPr>
          <p:nvPr>
            <p:ph type="title"/>
          </p:nvPr>
        </p:nvSpPr>
        <p:spPr>
          <a:xfrm>
            <a:off x="355600" y="1295400"/>
            <a:ext cx="9385300" cy="2413000"/>
          </a:xfrm>
          <a:prstGeom prst="rect">
            <a:avLst/>
          </a:prstGeom>
        </p:spPr>
        <p:txBody>
          <a:bodyPr lIns="0" tIns="0" rIns="0" bIns="0" anchor="t"/>
          <a:lstStyle>
            <a:lvl1pPr defTabSz="355600">
              <a:lnSpc>
                <a:spcPts val="1600"/>
              </a:lnSpc>
              <a:spcBef>
                <a:spcPts val="200"/>
              </a:spcBef>
              <a:tabLst>
                <a:tab pos="749300" algn="l"/>
              </a:tabLst>
              <a:defRPr sz="1400">
                <a:latin typeface="Stone Sans Sem ITC TT Semi"/>
                <a:ea typeface="Stone Sans Sem ITC TT Semi"/>
                <a:cs typeface="Stone Sans Sem ITC TT Semi"/>
                <a:sym typeface="Stone Sans Sem ITC TT Semi"/>
              </a:defRPr>
            </a:lvl1pPr>
          </a:lstStyle>
          <a:p>
            <a:pPr lvl="0">
              <a:defRPr sz="1800">
                <a:solidFill>
                  <a:srgbClr val="000000"/>
                </a:solidFill>
              </a:defRPr>
            </a:pPr>
            <a:r>
              <a:rPr sz="1400">
                <a:solidFill>
                  <a:srgbClr val="FFFFFF"/>
                </a:solidFill>
              </a:rPr>
              <a:t>Title Text</a:t>
            </a:r>
          </a:p>
        </p:txBody>
      </p:sp>
      <p:sp>
        <p:nvSpPr>
          <p:cNvPr id="608" name="Shape 608"/>
          <p:cNvSpPr>
            <a:spLocks noGrp="1"/>
          </p:cNvSpPr>
          <p:nvPr>
            <p:ph type="body" idx="1"/>
          </p:nvPr>
        </p:nvSpPr>
        <p:spPr>
          <a:xfrm>
            <a:off x="393700" y="4216400"/>
            <a:ext cx="9359900" cy="2489200"/>
          </a:xfrm>
          <a:prstGeom prst="rect">
            <a:avLst/>
          </a:prstGeom>
        </p:spPr>
        <p:txBody>
          <a:bodyPr lIns="0" tIns="0" rIns="0" bIns="0" anchor="t"/>
          <a:lstStyle>
            <a:lvl1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1pPr>
            <a:lvl2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2pPr>
            <a:lvl3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3pPr>
            <a:lvl4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4pPr>
            <a:lvl5pPr marL="0" indent="0" defTabSz="355600">
              <a:lnSpc>
                <a:spcPts val="1600"/>
              </a:lnSpc>
              <a:spcBef>
                <a:spcPts val="200"/>
              </a:spcBef>
              <a:buClrTx/>
              <a:buSzTx/>
              <a:buNone/>
              <a:tabLst>
                <a:tab pos="444500" algn="l"/>
              </a:tabLst>
              <a:defRPr sz="1400">
                <a:solidFill>
                  <a:srgbClr val="FFFFFF"/>
                </a:solidFill>
                <a:latin typeface="Stone Sans Sem ITC TT Semi"/>
                <a:ea typeface="Stone Sans Sem ITC TT Semi"/>
                <a:cs typeface="Stone Sans Sem ITC TT Semi"/>
                <a:sym typeface="Stone Sans Sem ITC TT Semi"/>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10" name="framingMid-Presenter-Base.png"/>
          <p:cNvPicPr/>
          <p:nvPr/>
        </p:nvPicPr>
        <p:blipFill>
          <a:blip r:embed="rId3">
            <a:extLst/>
          </a:blip>
          <a:stretch>
            <a:fillRect/>
          </a:stretch>
        </p:blipFill>
        <p:spPr>
          <a:xfrm>
            <a:off x="0" y="635000"/>
            <a:ext cx="10160001" cy="6350001"/>
          </a:xfrm>
          <a:prstGeom prst="rect">
            <a:avLst/>
          </a:prstGeom>
          <a:ln w="12700">
            <a:miter lim="400000"/>
          </a:ln>
        </p:spPr>
      </p:pic>
      <p:pic>
        <p:nvPicPr>
          <p:cNvPr id="611"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612" name="Shape 612"/>
          <p:cNvSpPr>
            <a:spLocks noGrp="1"/>
          </p:cNvSpPr>
          <p:nvPr>
            <p:ph type="title"/>
          </p:nvPr>
        </p:nvSpPr>
        <p:spPr>
          <a:xfrm>
            <a:off x="292100" y="1790700"/>
            <a:ext cx="9563100" cy="2146300"/>
          </a:xfrm>
          <a:prstGeom prst="rect">
            <a:avLst/>
          </a:prstGeom>
        </p:spPr>
        <p:txBody>
          <a:bodyPr lIns="0" tIns="0" rIns="0" bIns="0" anchor="b"/>
          <a:lstStyle>
            <a:lvl1pPr algn="ct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
        <p:nvSpPr>
          <p:cNvPr id="613" name="Shape 613"/>
          <p:cNvSpPr>
            <a:spLocks noGrp="1"/>
          </p:cNvSpPr>
          <p:nvPr>
            <p:ph type="body" idx="1"/>
          </p:nvPr>
        </p:nvSpPr>
        <p:spPr>
          <a:xfrm>
            <a:off x="292100" y="4051300"/>
            <a:ext cx="9563100" cy="2540000"/>
          </a:xfrm>
          <a:prstGeom prst="rect">
            <a:avLst/>
          </a:prstGeom>
        </p:spPr>
        <p:txBody>
          <a:bodyPr lIns="0" tIns="0" rIns="0" bIns="0" anchor="t"/>
          <a:lstStyle>
            <a:lvl1pPr marL="0" indent="0" algn="ctr" defTabSz="381000">
              <a:spcBef>
                <a:spcPts val="900"/>
              </a:spcBef>
              <a:buClrTx/>
              <a:buSzTx/>
              <a:buNone/>
              <a:defRPr sz="2200">
                <a:solidFill>
                  <a:srgbClr val="FFFFFF"/>
                </a:solidFill>
                <a:latin typeface="Helvetica Neue Light"/>
                <a:ea typeface="Helvetica Neue Light"/>
                <a:cs typeface="Helvetica Neue Light"/>
                <a:sym typeface="Helvetica Neue Light"/>
              </a:defRPr>
            </a:lvl1pPr>
            <a:lvl2pPr marL="0" indent="0" algn="ctr" defTabSz="381000">
              <a:spcBef>
                <a:spcPts val="900"/>
              </a:spcBef>
              <a:buClrTx/>
              <a:buSzTx/>
              <a:buNone/>
              <a:defRPr sz="2000">
                <a:solidFill>
                  <a:srgbClr val="FFFFFF"/>
                </a:solidFill>
                <a:latin typeface="Helvetica Neue Light"/>
                <a:ea typeface="Helvetica Neue Light"/>
                <a:cs typeface="Helvetica Neue Light"/>
                <a:sym typeface="Helvetica Neue Light"/>
              </a:defRPr>
            </a:lvl2pPr>
            <a:lvl3pPr marL="0" indent="0" algn="ctr" defTabSz="381000">
              <a:spcBef>
                <a:spcPts val="900"/>
              </a:spcBef>
              <a:buClrTx/>
              <a:buSzTx/>
              <a:buNone/>
              <a:defRPr sz="2000">
                <a:solidFill>
                  <a:srgbClr val="FFFFFF"/>
                </a:solidFill>
                <a:latin typeface="Helvetica Neue Light"/>
                <a:ea typeface="Helvetica Neue Light"/>
                <a:cs typeface="Helvetica Neue Light"/>
                <a:sym typeface="Helvetica Neue Light"/>
              </a:defRPr>
            </a:lvl3pPr>
            <a:lvl4pPr marL="0" indent="0" algn="ctr" defTabSz="381000">
              <a:spcBef>
                <a:spcPts val="900"/>
              </a:spcBef>
              <a:buClrTx/>
              <a:buSzTx/>
              <a:buNone/>
              <a:defRPr sz="1800">
                <a:solidFill>
                  <a:srgbClr val="FFFFFF"/>
                </a:solidFill>
                <a:latin typeface="Helvetica Neue Light"/>
                <a:ea typeface="Helvetica Neue Light"/>
                <a:cs typeface="Helvetica Neue Light"/>
                <a:sym typeface="Helvetica Neue Light"/>
              </a:defRPr>
            </a:lvl4pPr>
            <a:lvl5pPr marL="0" indent="0" algn="ctr" defTabSz="381000">
              <a:spcBef>
                <a:spcPts val="900"/>
              </a:spcBef>
              <a:buClrTx/>
              <a:buSzTx/>
              <a:buNone/>
              <a:defRPr sz="16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200">
                <a:solidFill>
                  <a:srgbClr val="FFFFFF"/>
                </a:solidFill>
              </a:rPr>
              <a:t>Body Level One</a:t>
            </a:r>
          </a:p>
          <a:p>
            <a:pPr lvl="1">
              <a:defRPr sz="1800">
                <a:solidFill>
                  <a:srgbClr val="000000"/>
                </a:solidFill>
              </a:defRPr>
            </a:pPr>
            <a:r>
              <a:rPr sz="2000">
                <a:solidFill>
                  <a:srgbClr val="FFFFFF"/>
                </a:solidFill>
              </a:rPr>
              <a:t>Body Level Two</a:t>
            </a:r>
          </a:p>
          <a:p>
            <a:pPr lvl="2">
              <a:defRPr sz="1800">
                <a:solidFill>
                  <a:srgbClr val="000000"/>
                </a:solidFill>
              </a:defRPr>
            </a:pPr>
            <a:r>
              <a:rPr sz="2000">
                <a:solidFill>
                  <a:srgbClr val="FFFFFF"/>
                </a:solidFill>
              </a:rPr>
              <a:t>Body Level Three</a:t>
            </a:r>
          </a:p>
          <a:p>
            <a:pPr lvl="3">
              <a:defRPr>
                <a:solidFill>
                  <a:srgbClr val="000000"/>
                </a:solidFill>
              </a:defRPr>
            </a:pPr>
            <a:r>
              <a:rPr>
                <a:solidFill>
                  <a:srgbClr val="FFFFFF"/>
                </a:solidFill>
              </a:rPr>
              <a:t>Body Level Four</a:t>
            </a:r>
          </a:p>
          <a:p>
            <a:pPr lvl="4">
              <a:defRPr sz="1800">
                <a:solidFill>
                  <a:srgbClr val="000000"/>
                </a:solidFill>
              </a:defRPr>
            </a:pPr>
            <a:r>
              <a:rPr sz="1600">
                <a:solidFill>
                  <a:srgbClr val="FFFFFF"/>
                </a:solidFill>
              </a:rPr>
              <a:t>Body Level Five</a:t>
            </a: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15" name="framingMid-Presenter-Base.png"/>
          <p:cNvPicPr/>
          <p:nvPr/>
        </p:nvPicPr>
        <p:blipFill>
          <a:blip r:embed="rId3">
            <a:extLst/>
          </a:blip>
          <a:stretch>
            <a:fillRect/>
          </a:stretch>
        </p:blipFill>
        <p:spPr>
          <a:xfrm>
            <a:off x="0" y="635000"/>
            <a:ext cx="10160001" cy="6350001"/>
          </a:xfrm>
          <a:prstGeom prst="rect">
            <a:avLst/>
          </a:prstGeom>
          <a:ln w="12700">
            <a:miter lim="400000"/>
          </a:ln>
        </p:spPr>
      </p:pic>
      <p:pic>
        <p:nvPicPr>
          <p:cNvPr id="616"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617" name="Shape 617"/>
          <p:cNvSpPr>
            <a:spLocks noGrp="1"/>
          </p:cNvSpPr>
          <p:nvPr>
            <p:ph type="title"/>
          </p:nvPr>
        </p:nvSpPr>
        <p:spPr>
          <a:xfrm>
            <a:off x="292100" y="1790700"/>
            <a:ext cx="9563100" cy="1397000"/>
          </a:xfrm>
          <a:prstGeom prst="rect">
            <a:avLst/>
          </a:prstGeom>
        </p:spPr>
        <p:txBody>
          <a:bodyPr lIns="0" tIns="0" rIns="0" bIns="0" anchor="b"/>
          <a:lstStyle>
            <a:lvl1pPr algn="ct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
        <p:nvSpPr>
          <p:cNvPr id="618" name="Shape 618"/>
          <p:cNvSpPr>
            <a:spLocks noGrp="1"/>
          </p:cNvSpPr>
          <p:nvPr>
            <p:ph type="body" idx="1"/>
          </p:nvPr>
        </p:nvSpPr>
        <p:spPr>
          <a:xfrm>
            <a:off x="292100" y="3175000"/>
            <a:ext cx="9563100" cy="3416300"/>
          </a:xfrm>
          <a:prstGeom prst="rect">
            <a:avLst/>
          </a:prstGeom>
        </p:spPr>
        <p:txBody>
          <a:bodyPr/>
          <a:lstStyle>
            <a:lvl1pPr marL="559062" indent="-355862" defTabSz="381000">
              <a:spcBef>
                <a:spcPts val="1600"/>
              </a:spcBef>
              <a:buClrTx/>
              <a:buSzPct val="101000"/>
              <a:buFont typeface="Lucida Grande"/>
              <a:buChar char="๏"/>
              <a:defRPr sz="2200">
                <a:solidFill>
                  <a:srgbClr val="FFFFFF"/>
                </a:solidFill>
                <a:latin typeface="Helvetica Neue Light"/>
                <a:ea typeface="Helvetica Neue Light"/>
                <a:cs typeface="Helvetica Neue Light"/>
                <a:sym typeface="Helvetica Neue Light"/>
              </a:defRPr>
            </a:lvl1pPr>
            <a:lvl2pPr marL="833525" indent="-338225" defTabSz="381000">
              <a:spcBef>
                <a:spcPts val="1600"/>
              </a:spcBef>
              <a:buClrTx/>
              <a:buSzPct val="101000"/>
              <a:buFont typeface="Lucida Grande"/>
              <a:buChar char="๏"/>
              <a:defRPr sz="2000">
                <a:solidFill>
                  <a:srgbClr val="FFFFFF"/>
                </a:solidFill>
                <a:latin typeface="Helvetica Neue Light"/>
                <a:ea typeface="Helvetica Neue Light"/>
                <a:cs typeface="Helvetica Neue Light"/>
                <a:sym typeface="Helvetica Neue Light"/>
              </a:defRPr>
            </a:lvl2pPr>
            <a:lvl3pPr marL="1125625" indent="-338225" defTabSz="381000">
              <a:spcBef>
                <a:spcPts val="1600"/>
              </a:spcBef>
              <a:buClrTx/>
              <a:buSzPct val="101000"/>
              <a:buFont typeface="Lucida Grande"/>
              <a:buChar char="๏"/>
              <a:defRPr sz="2000">
                <a:solidFill>
                  <a:srgbClr val="FFFFFF"/>
                </a:solidFill>
                <a:latin typeface="Helvetica Neue Light"/>
                <a:ea typeface="Helvetica Neue Light"/>
                <a:cs typeface="Helvetica Neue Light"/>
                <a:sym typeface="Helvetica Neue Light"/>
              </a:defRPr>
            </a:lvl3pPr>
            <a:lvl4pPr marL="1387388" indent="-320588" defTabSz="381000">
              <a:spcBef>
                <a:spcPts val="1600"/>
              </a:spcBef>
              <a:buClrTx/>
              <a:buSzPct val="101000"/>
              <a:buFont typeface="Lucida Grande"/>
              <a:buChar char="๏"/>
              <a:defRPr sz="1800">
                <a:solidFill>
                  <a:srgbClr val="FFFFFF"/>
                </a:solidFill>
                <a:latin typeface="Helvetica Neue Light"/>
                <a:ea typeface="Helvetica Neue Light"/>
                <a:cs typeface="Helvetica Neue Light"/>
                <a:sym typeface="Helvetica Neue Light"/>
              </a:defRPr>
            </a:lvl4pPr>
            <a:lvl5pPr marL="1661851" indent="-302951" defTabSz="381000">
              <a:spcBef>
                <a:spcPts val="1600"/>
              </a:spcBef>
              <a:buClrTx/>
              <a:buSzPct val="101000"/>
              <a:buFont typeface="Lucida Grande"/>
              <a:buChar char="๏"/>
              <a:defRPr sz="16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200">
                <a:solidFill>
                  <a:srgbClr val="FFFFFF"/>
                </a:solidFill>
              </a:rPr>
              <a:t>Body Level One</a:t>
            </a:r>
          </a:p>
          <a:p>
            <a:pPr lvl="1">
              <a:defRPr sz="1800">
                <a:solidFill>
                  <a:srgbClr val="000000"/>
                </a:solidFill>
              </a:defRPr>
            </a:pPr>
            <a:r>
              <a:rPr sz="2000">
                <a:solidFill>
                  <a:srgbClr val="FFFFFF"/>
                </a:solidFill>
              </a:rPr>
              <a:t>Body Level Two</a:t>
            </a:r>
          </a:p>
          <a:p>
            <a:pPr lvl="2">
              <a:defRPr sz="1800">
                <a:solidFill>
                  <a:srgbClr val="000000"/>
                </a:solidFill>
              </a:defRPr>
            </a:pPr>
            <a:r>
              <a:rPr sz="2000">
                <a:solidFill>
                  <a:srgbClr val="FFFFFF"/>
                </a:solidFill>
              </a:rPr>
              <a:t>Body Level Three</a:t>
            </a:r>
          </a:p>
          <a:p>
            <a:pPr lvl="3">
              <a:defRPr>
                <a:solidFill>
                  <a:srgbClr val="000000"/>
                </a:solidFill>
              </a:defRPr>
            </a:pPr>
            <a:r>
              <a:rPr>
                <a:solidFill>
                  <a:srgbClr val="FFFFFF"/>
                </a:solidFill>
              </a:rPr>
              <a:t>Body Level Four</a:t>
            </a:r>
          </a:p>
          <a:p>
            <a:pPr lvl="4">
              <a:defRPr sz="1800">
                <a:solidFill>
                  <a:srgbClr val="000000"/>
                </a:solidFill>
              </a:defRPr>
            </a:pPr>
            <a:r>
              <a:rPr sz="1600">
                <a:solidFill>
                  <a:srgbClr val="FFFFFF"/>
                </a:solidFill>
              </a:rPr>
              <a:t>Body Level Five</a:t>
            </a: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20" name="framingMid-Presenter-Base.png"/>
          <p:cNvPicPr/>
          <p:nvPr/>
        </p:nvPicPr>
        <p:blipFill>
          <a:blip r:embed="rId3">
            <a:extLst/>
          </a:blip>
          <a:stretch>
            <a:fillRect/>
          </a:stretch>
        </p:blipFill>
        <p:spPr>
          <a:xfrm>
            <a:off x="0" y="635000"/>
            <a:ext cx="10160001" cy="6350001"/>
          </a:xfrm>
          <a:prstGeom prst="rect">
            <a:avLst/>
          </a:prstGeom>
          <a:ln w="12700">
            <a:miter lim="400000"/>
          </a:ln>
        </p:spPr>
      </p:pic>
      <p:pic>
        <p:nvPicPr>
          <p:cNvPr id="621"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622" name="Shape 622"/>
          <p:cNvSpPr>
            <a:spLocks noGrp="1"/>
          </p:cNvSpPr>
          <p:nvPr>
            <p:ph type="body" idx="1"/>
          </p:nvPr>
        </p:nvSpPr>
        <p:spPr>
          <a:xfrm>
            <a:off x="292100" y="1778000"/>
            <a:ext cx="9563100" cy="4813300"/>
          </a:xfrm>
          <a:prstGeom prst="rect">
            <a:avLst/>
          </a:prstGeom>
        </p:spPr>
        <p:txBody>
          <a:bodyPr/>
          <a:lstStyle>
            <a:lvl1pPr marL="559062" indent="-355862" defTabSz="381000">
              <a:spcBef>
                <a:spcPts val="1600"/>
              </a:spcBef>
              <a:buClrTx/>
              <a:buSzPct val="101000"/>
              <a:buFont typeface="Lucida Grande"/>
              <a:buChar char="๏"/>
              <a:defRPr sz="2200">
                <a:solidFill>
                  <a:srgbClr val="FFFFFF"/>
                </a:solidFill>
                <a:latin typeface="Helvetica Neue Light"/>
                <a:ea typeface="Helvetica Neue Light"/>
                <a:cs typeface="Helvetica Neue Light"/>
                <a:sym typeface="Helvetica Neue Light"/>
              </a:defRPr>
            </a:lvl1pPr>
            <a:lvl2pPr marL="833525" indent="-338225" defTabSz="381000">
              <a:spcBef>
                <a:spcPts val="1600"/>
              </a:spcBef>
              <a:buClrTx/>
              <a:buSzPct val="101000"/>
              <a:buFont typeface="Lucida Grande"/>
              <a:buChar char="๏"/>
              <a:defRPr sz="2000">
                <a:solidFill>
                  <a:srgbClr val="FFFFFF"/>
                </a:solidFill>
                <a:latin typeface="Helvetica Neue Light"/>
                <a:ea typeface="Helvetica Neue Light"/>
                <a:cs typeface="Helvetica Neue Light"/>
                <a:sym typeface="Helvetica Neue Light"/>
              </a:defRPr>
            </a:lvl2pPr>
            <a:lvl3pPr marL="1125625" indent="-338225" defTabSz="381000">
              <a:spcBef>
                <a:spcPts val="1600"/>
              </a:spcBef>
              <a:buClrTx/>
              <a:buSzPct val="101000"/>
              <a:buFont typeface="Lucida Grande"/>
              <a:buChar char="๏"/>
              <a:defRPr sz="2000">
                <a:solidFill>
                  <a:srgbClr val="FFFFFF"/>
                </a:solidFill>
                <a:latin typeface="Helvetica Neue Light"/>
                <a:ea typeface="Helvetica Neue Light"/>
                <a:cs typeface="Helvetica Neue Light"/>
                <a:sym typeface="Helvetica Neue Light"/>
              </a:defRPr>
            </a:lvl3pPr>
            <a:lvl4pPr marL="1387388" indent="-320588" defTabSz="381000">
              <a:spcBef>
                <a:spcPts val="1600"/>
              </a:spcBef>
              <a:buClrTx/>
              <a:buSzPct val="101000"/>
              <a:buFont typeface="Lucida Grande"/>
              <a:buChar char="๏"/>
              <a:defRPr sz="1800">
                <a:solidFill>
                  <a:srgbClr val="FFFFFF"/>
                </a:solidFill>
                <a:latin typeface="Helvetica Neue Light"/>
                <a:ea typeface="Helvetica Neue Light"/>
                <a:cs typeface="Helvetica Neue Light"/>
                <a:sym typeface="Helvetica Neue Light"/>
              </a:defRPr>
            </a:lvl4pPr>
            <a:lvl5pPr marL="1661851" indent="-302951" defTabSz="381000">
              <a:spcBef>
                <a:spcPts val="1600"/>
              </a:spcBef>
              <a:buClrTx/>
              <a:buSzPct val="101000"/>
              <a:buFont typeface="Lucida Grande"/>
              <a:buChar char="๏"/>
              <a:defRPr sz="16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200">
                <a:solidFill>
                  <a:srgbClr val="FFFFFF"/>
                </a:solidFill>
              </a:rPr>
              <a:t>Body Level One</a:t>
            </a:r>
          </a:p>
          <a:p>
            <a:pPr lvl="1">
              <a:defRPr sz="1800">
                <a:solidFill>
                  <a:srgbClr val="000000"/>
                </a:solidFill>
              </a:defRPr>
            </a:pPr>
            <a:r>
              <a:rPr sz="2000">
                <a:solidFill>
                  <a:srgbClr val="FFFFFF"/>
                </a:solidFill>
              </a:rPr>
              <a:t>Body Level Two</a:t>
            </a:r>
          </a:p>
          <a:p>
            <a:pPr lvl="2">
              <a:defRPr sz="1800">
                <a:solidFill>
                  <a:srgbClr val="000000"/>
                </a:solidFill>
              </a:defRPr>
            </a:pPr>
            <a:r>
              <a:rPr sz="2000">
                <a:solidFill>
                  <a:srgbClr val="FFFFFF"/>
                </a:solidFill>
              </a:rPr>
              <a:t>Body Level Three</a:t>
            </a:r>
          </a:p>
          <a:p>
            <a:pPr lvl="3">
              <a:defRPr>
                <a:solidFill>
                  <a:srgbClr val="000000"/>
                </a:solidFill>
              </a:defRPr>
            </a:pPr>
            <a:r>
              <a:rPr>
                <a:solidFill>
                  <a:srgbClr val="FFFFFF"/>
                </a:solidFill>
              </a:rPr>
              <a:t>Body Level Four</a:t>
            </a:r>
          </a:p>
          <a:p>
            <a:pPr lvl="4">
              <a:defRPr sz="1800">
                <a:solidFill>
                  <a:srgbClr val="000000"/>
                </a:solidFill>
              </a:defRPr>
            </a:pPr>
            <a:r>
              <a:rPr sz="1600">
                <a:solidFill>
                  <a:srgbClr val="FFFFFF"/>
                </a:solidFill>
              </a:rPr>
              <a:t>Body Level Five</a:t>
            </a:r>
          </a:p>
        </p:txBody>
      </p:sp>
    </p:spTree>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24" name="framingMid-Presenter-Base.png"/>
          <p:cNvPicPr/>
          <p:nvPr/>
        </p:nvPicPr>
        <p:blipFill>
          <a:blip r:embed="rId3">
            <a:extLst/>
          </a:blip>
          <a:stretch>
            <a:fillRect/>
          </a:stretch>
        </p:blipFill>
        <p:spPr>
          <a:xfrm>
            <a:off x="0" y="635000"/>
            <a:ext cx="10160001" cy="6350001"/>
          </a:xfrm>
          <a:prstGeom prst="rect">
            <a:avLst/>
          </a:prstGeom>
          <a:ln w="12700">
            <a:miter lim="400000"/>
          </a:ln>
        </p:spPr>
      </p:pic>
      <p:pic>
        <p:nvPicPr>
          <p:cNvPr id="625" name="framingTop-16x10.png"/>
          <p:cNvPicPr/>
          <p:nvPr/>
        </p:nvPicPr>
        <p:blipFill>
          <a:blip r:embed="rId4">
            <a:extLst/>
          </a:blip>
          <a:stretch>
            <a:fillRect/>
          </a:stretch>
        </p:blipFill>
        <p:spPr>
          <a:xfrm>
            <a:off x="0" y="635000"/>
            <a:ext cx="10160001" cy="6350001"/>
          </a:xfrm>
          <a:prstGeom prst="rect">
            <a:avLst/>
          </a:prstGeom>
          <a:ln w="12700">
            <a:miter lim="400000"/>
          </a:ln>
        </p:spPr>
      </p:pic>
    </p:spTree>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27" name="framingMid-Presenter-Base.png"/>
          <p:cNvPicPr/>
          <p:nvPr/>
        </p:nvPicPr>
        <p:blipFill>
          <a:blip r:embed="rId3">
            <a:extLst/>
          </a:blip>
          <a:stretch>
            <a:fillRect/>
          </a:stretch>
        </p:blipFill>
        <p:spPr>
          <a:xfrm>
            <a:off x="0" y="635000"/>
            <a:ext cx="10160001" cy="6350001"/>
          </a:xfrm>
          <a:prstGeom prst="rect">
            <a:avLst/>
          </a:prstGeom>
          <a:ln w="12700">
            <a:miter lim="400000"/>
          </a:ln>
        </p:spPr>
      </p:pic>
      <p:pic>
        <p:nvPicPr>
          <p:cNvPr id="628"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629" name="Shape 629"/>
          <p:cNvSpPr>
            <a:spLocks noGrp="1"/>
          </p:cNvSpPr>
          <p:nvPr>
            <p:ph type="title"/>
          </p:nvPr>
        </p:nvSpPr>
        <p:spPr>
          <a:xfrm>
            <a:off x="292100" y="1790700"/>
            <a:ext cx="9563100" cy="1397000"/>
          </a:xfrm>
          <a:prstGeom prst="rect">
            <a:avLst/>
          </a:prstGeom>
        </p:spPr>
        <p:txBody>
          <a:bodyPr lIns="0" tIns="0" rIns="0" bIns="0" anchor="b"/>
          <a:lstStyle>
            <a:lvl1pPr algn="ct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Tree>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31" name="framingMid-Presenter-Base.png"/>
          <p:cNvPicPr/>
          <p:nvPr/>
        </p:nvPicPr>
        <p:blipFill>
          <a:blip r:embed="rId3">
            <a:extLst/>
          </a:blip>
          <a:stretch>
            <a:fillRect/>
          </a:stretch>
        </p:blipFill>
        <p:spPr>
          <a:xfrm>
            <a:off x="0" y="635000"/>
            <a:ext cx="10160001" cy="6350001"/>
          </a:xfrm>
          <a:prstGeom prst="rect">
            <a:avLst/>
          </a:prstGeom>
          <a:ln w="12700">
            <a:miter lim="400000"/>
          </a:ln>
        </p:spPr>
      </p:pic>
      <p:pic>
        <p:nvPicPr>
          <p:cNvPr id="632"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633" name="Shape 633"/>
          <p:cNvSpPr>
            <a:spLocks noGrp="1"/>
          </p:cNvSpPr>
          <p:nvPr>
            <p:ph type="title"/>
          </p:nvPr>
        </p:nvSpPr>
        <p:spPr>
          <a:xfrm>
            <a:off x="292100" y="3162300"/>
            <a:ext cx="9563100" cy="2197100"/>
          </a:xfrm>
          <a:prstGeom prst="rect">
            <a:avLst/>
          </a:prstGeom>
        </p:spPr>
        <p:txBody>
          <a:bodyPr lIns="0" tIns="0" rIns="0" bIns="0"/>
          <a:lstStyle>
            <a:lvl1pPr algn="ct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Tree>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35" name="framingMid-Presenter-Horz1-1.png"/>
          <p:cNvPicPr/>
          <p:nvPr/>
        </p:nvPicPr>
        <p:blipFill>
          <a:blip r:embed="rId3">
            <a:extLst/>
          </a:blip>
          <a:stretch>
            <a:fillRect/>
          </a:stretch>
        </p:blipFill>
        <p:spPr>
          <a:xfrm>
            <a:off x="0" y="635000"/>
            <a:ext cx="10160001" cy="6350001"/>
          </a:xfrm>
          <a:prstGeom prst="rect">
            <a:avLst/>
          </a:prstGeom>
          <a:ln w="12700">
            <a:miter lim="400000"/>
          </a:ln>
        </p:spPr>
      </p:pic>
      <p:pic>
        <p:nvPicPr>
          <p:cNvPr id="636"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637" name="Shape 637"/>
          <p:cNvSpPr>
            <a:spLocks noGrp="1"/>
          </p:cNvSpPr>
          <p:nvPr>
            <p:ph type="title"/>
          </p:nvPr>
        </p:nvSpPr>
        <p:spPr>
          <a:xfrm>
            <a:off x="292100" y="5067300"/>
            <a:ext cx="9563100" cy="1397000"/>
          </a:xfrm>
          <a:prstGeom prst="rect">
            <a:avLst/>
          </a:prstGeom>
        </p:spPr>
        <p:txBody>
          <a:bodyPr lIns="0" tIns="0" rIns="0" bIns="0"/>
          <a:lstStyle>
            <a:lvl1pPr algn="ct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Tree>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39" name="framingMid-Presenter-Vert1.png"/>
          <p:cNvPicPr/>
          <p:nvPr/>
        </p:nvPicPr>
        <p:blipFill>
          <a:blip r:embed="rId3">
            <a:extLst/>
          </a:blip>
          <a:stretch>
            <a:fillRect/>
          </a:stretch>
        </p:blipFill>
        <p:spPr>
          <a:xfrm>
            <a:off x="0" y="635000"/>
            <a:ext cx="10160001" cy="6350001"/>
          </a:xfrm>
          <a:prstGeom prst="rect">
            <a:avLst/>
          </a:prstGeom>
          <a:ln w="12700">
            <a:miter lim="400000"/>
          </a:ln>
        </p:spPr>
      </p:pic>
      <p:pic>
        <p:nvPicPr>
          <p:cNvPr id="640"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641" name="Shape 641"/>
          <p:cNvSpPr>
            <a:spLocks noGrp="1"/>
          </p:cNvSpPr>
          <p:nvPr>
            <p:ph type="title"/>
          </p:nvPr>
        </p:nvSpPr>
        <p:spPr>
          <a:xfrm>
            <a:off x="292100" y="1790700"/>
            <a:ext cx="5702300" cy="2146300"/>
          </a:xfrm>
          <a:prstGeom prst="rect">
            <a:avLst/>
          </a:prstGeom>
        </p:spPr>
        <p:txBody>
          <a:bodyPr lIns="0" tIns="0" rIns="0" bIns="0" anchor="b"/>
          <a:lstStyle>
            <a:lvl1pPr algn="ct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
        <p:nvSpPr>
          <p:cNvPr id="642" name="Shape 642"/>
          <p:cNvSpPr>
            <a:spLocks noGrp="1"/>
          </p:cNvSpPr>
          <p:nvPr>
            <p:ph type="body" idx="1"/>
          </p:nvPr>
        </p:nvSpPr>
        <p:spPr>
          <a:xfrm>
            <a:off x="292100" y="4051300"/>
            <a:ext cx="5702300" cy="2540000"/>
          </a:xfrm>
          <a:prstGeom prst="rect">
            <a:avLst/>
          </a:prstGeom>
        </p:spPr>
        <p:txBody>
          <a:bodyPr lIns="0" tIns="0" rIns="0" bIns="0" anchor="t"/>
          <a:lstStyle>
            <a:lvl1pPr marL="0" indent="0" algn="ctr" defTabSz="381000">
              <a:spcBef>
                <a:spcPts val="900"/>
              </a:spcBef>
              <a:buClrTx/>
              <a:buSzTx/>
              <a:buNone/>
              <a:defRPr sz="2200">
                <a:solidFill>
                  <a:srgbClr val="FFFFFF"/>
                </a:solidFill>
                <a:latin typeface="Helvetica Neue Light"/>
                <a:ea typeface="Helvetica Neue Light"/>
                <a:cs typeface="Helvetica Neue Light"/>
                <a:sym typeface="Helvetica Neue Light"/>
              </a:defRPr>
            </a:lvl1pPr>
            <a:lvl2pPr marL="0" indent="0" algn="ctr" defTabSz="381000">
              <a:spcBef>
                <a:spcPts val="900"/>
              </a:spcBef>
              <a:buClrTx/>
              <a:buSzTx/>
              <a:buNone/>
              <a:defRPr sz="2000">
                <a:solidFill>
                  <a:srgbClr val="FFFFFF"/>
                </a:solidFill>
                <a:latin typeface="Helvetica Neue Light"/>
                <a:ea typeface="Helvetica Neue Light"/>
                <a:cs typeface="Helvetica Neue Light"/>
                <a:sym typeface="Helvetica Neue Light"/>
              </a:defRPr>
            </a:lvl2pPr>
            <a:lvl3pPr marL="0" indent="0" algn="ctr" defTabSz="381000">
              <a:spcBef>
                <a:spcPts val="900"/>
              </a:spcBef>
              <a:buClrTx/>
              <a:buSzTx/>
              <a:buNone/>
              <a:defRPr sz="2000">
                <a:solidFill>
                  <a:srgbClr val="FFFFFF"/>
                </a:solidFill>
                <a:latin typeface="Helvetica Neue Light"/>
                <a:ea typeface="Helvetica Neue Light"/>
                <a:cs typeface="Helvetica Neue Light"/>
                <a:sym typeface="Helvetica Neue Light"/>
              </a:defRPr>
            </a:lvl3pPr>
            <a:lvl4pPr marL="0" indent="0" algn="ctr" defTabSz="381000">
              <a:spcBef>
                <a:spcPts val="900"/>
              </a:spcBef>
              <a:buClrTx/>
              <a:buSzTx/>
              <a:buNone/>
              <a:defRPr sz="1800">
                <a:solidFill>
                  <a:srgbClr val="FFFFFF"/>
                </a:solidFill>
                <a:latin typeface="Helvetica Neue Light"/>
                <a:ea typeface="Helvetica Neue Light"/>
                <a:cs typeface="Helvetica Neue Light"/>
                <a:sym typeface="Helvetica Neue Light"/>
              </a:defRPr>
            </a:lvl4pPr>
            <a:lvl5pPr marL="0" indent="0" algn="ctr" defTabSz="381000">
              <a:spcBef>
                <a:spcPts val="900"/>
              </a:spcBef>
              <a:buClrTx/>
              <a:buSzTx/>
              <a:buNone/>
              <a:defRPr sz="16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200">
                <a:solidFill>
                  <a:srgbClr val="FFFFFF"/>
                </a:solidFill>
              </a:rPr>
              <a:t>Body Level One</a:t>
            </a:r>
          </a:p>
          <a:p>
            <a:pPr lvl="1">
              <a:defRPr sz="1800">
                <a:solidFill>
                  <a:srgbClr val="000000"/>
                </a:solidFill>
              </a:defRPr>
            </a:pPr>
            <a:r>
              <a:rPr sz="2000">
                <a:solidFill>
                  <a:srgbClr val="FFFFFF"/>
                </a:solidFill>
              </a:rPr>
              <a:t>Body Level Two</a:t>
            </a:r>
          </a:p>
          <a:p>
            <a:pPr lvl="2">
              <a:defRPr sz="1800">
                <a:solidFill>
                  <a:srgbClr val="000000"/>
                </a:solidFill>
              </a:defRPr>
            </a:pPr>
            <a:r>
              <a:rPr sz="2000">
                <a:solidFill>
                  <a:srgbClr val="FFFFFF"/>
                </a:solidFill>
              </a:rPr>
              <a:t>Body Level Three</a:t>
            </a:r>
          </a:p>
          <a:p>
            <a:pPr lvl="3">
              <a:defRPr>
                <a:solidFill>
                  <a:srgbClr val="000000"/>
                </a:solidFill>
              </a:defRPr>
            </a:pPr>
            <a:r>
              <a:rPr>
                <a:solidFill>
                  <a:srgbClr val="FFFFFF"/>
                </a:solidFill>
              </a:rPr>
              <a:t>Body Level Four</a:t>
            </a:r>
          </a:p>
          <a:p>
            <a:pPr lvl="4">
              <a:defRPr sz="1800">
                <a:solidFill>
                  <a:srgbClr val="000000"/>
                </a:solidFill>
              </a:defRPr>
            </a:pPr>
            <a:r>
              <a:rPr sz="1600">
                <a:solidFill>
                  <a:srgbClr val="FFFFFF"/>
                </a:solidFill>
              </a:rPr>
              <a:t>Body Level Five</a:t>
            </a:r>
          </a:p>
        </p:txBody>
      </p:sp>
    </p:spTree>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44" name="framingMid-Presenter-Vert1.png"/>
          <p:cNvPicPr/>
          <p:nvPr/>
        </p:nvPicPr>
        <p:blipFill>
          <a:blip r:embed="rId3">
            <a:extLst/>
          </a:blip>
          <a:stretch>
            <a:fillRect/>
          </a:stretch>
        </p:blipFill>
        <p:spPr>
          <a:xfrm>
            <a:off x="0" y="635000"/>
            <a:ext cx="10160001" cy="6350001"/>
          </a:xfrm>
          <a:prstGeom prst="rect">
            <a:avLst/>
          </a:prstGeom>
          <a:ln w="12700">
            <a:miter lim="400000"/>
          </a:ln>
        </p:spPr>
      </p:pic>
      <p:pic>
        <p:nvPicPr>
          <p:cNvPr id="645"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646" name="Shape 646"/>
          <p:cNvSpPr>
            <a:spLocks noGrp="1"/>
          </p:cNvSpPr>
          <p:nvPr>
            <p:ph type="title"/>
          </p:nvPr>
        </p:nvSpPr>
        <p:spPr>
          <a:xfrm>
            <a:off x="292100" y="1790700"/>
            <a:ext cx="5702300" cy="1397000"/>
          </a:xfrm>
          <a:prstGeom prst="rect">
            <a:avLst/>
          </a:prstGeom>
        </p:spPr>
        <p:txBody>
          <a:bodyPr lIns="0" tIns="0" rIns="0" bIns="0" anchor="b"/>
          <a:lstStyle>
            <a:lvl1pPr algn="ct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
        <p:nvSpPr>
          <p:cNvPr id="647" name="Shape 647"/>
          <p:cNvSpPr>
            <a:spLocks noGrp="1"/>
          </p:cNvSpPr>
          <p:nvPr>
            <p:ph type="body" idx="1"/>
          </p:nvPr>
        </p:nvSpPr>
        <p:spPr>
          <a:xfrm>
            <a:off x="292100" y="3175000"/>
            <a:ext cx="5702300" cy="3416300"/>
          </a:xfrm>
          <a:prstGeom prst="rect">
            <a:avLst/>
          </a:prstGeom>
        </p:spPr>
        <p:txBody>
          <a:bodyPr/>
          <a:lstStyle>
            <a:lvl1pPr marL="559062" indent="-355862" defTabSz="381000">
              <a:spcBef>
                <a:spcPts val="1600"/>
              </a:spcBef>
              <a:buClrTx/>
              <a:buSzPct val="101000"/>
              <a:buFont typeface="Lucida Grande"/>
              <a:buChar char="๏"/>
              <a:defRPr sz="2200">
                <a:solidFill>
                  <a:srgbClr val="FFFFFF"/>
                </a:solidFill>
                <a:latin typeface="Helvetica Neue Light"/>
                <a:ea typeface="Helvetica Neue Light"/>
                <a:cs typeface="Helvetica Neue Light"/>
                <a:sym typeface="Helvetica Neue Light"/>
              </a:defRPr>
            </a:lvl1pPr>
            <a:lvl2pPr marL="833525" indent="-338225" defTabSz="381000">
              <a:spcBef>
                <a:spcPts val="1600"/>
              </a:spcBef>
              <a:buClrTx/>
              <a:buSzPct val="101000"/>
              <a:buFont typeface="Lucida Grande"/>
              <a:buChar char="๏"/>
              <a:defRPr sz="2000">
                <a:solidFill>
                  <a:srgbClr val="FFFFFF"/>
                </a:solidFill>
                <a:latin typeface="Helvetica Neue Light"/>
                <a:ea typeface="Helvetica Neue Light"/>
                <a:cs typeface="Helvetica Neue Light"/>
                <a:sym typeface="Helvetica Neue Light"/>
              </a:defRPr>
            </a:lvl2pPr>
            <a:lvl3pPr marL="1125625" indent="-338225" defTabSz="381000">
              <a:spcBef>
                <a:spcPts val="1600"/>
              </a:spcBef>
              <a:buClrTx/>
              <a:buSzPct val="101000"/>
              <a:buFont typeface="Lucida Grande"/>
              <a:buChar char="๏"/>
              <a:defRPr sz="2000">
                <a:solidFill>
                  <a:srgbClr val="FFFFFF"/>
                </a:solidFill>
                <a:latin typeface="Helvetica Neue Light"/>
                <a:ea typeface="Helvetica Neue Light"/>
                <a:cs typeface="Helvetica Neue Light"/>
                <a:sym typeface="Helvetica Neue Light"/>
              </a:defRPr>
            </a:lvl3pPr>
            <a:lvl4pPr marL="1387388" indent="-320588" defTabSz="381000">
              <a:spcBef>
                <a:spcPts val="1600"/>
              </a:spcBef>
              <a:buClrTx/>
              <a:buSzPct val="101000"/>
              <a:buFont typeface="Lucida Grande"/>
              <a:buChar char="๏"/>
              <a:defRPr sz="1800">
                <a:solidFill>
                  <a:srgbClr val="FFFFFF"/>
                </a:solidFill>
                <a:latin typeface="Helvetica Neue Light"/>
                <a:ea typeface="Helvetica Neue Light"/>
                <a:cs typeface="Helvetica Neue Light"/>
                <a:sym typeface="Helvetica Neue Light"/>
              </a:defRPr>
            </a:lvl4pPr>
            <a:lvl5pPr marL="1661851" indent="-302951" defTabSz="381000">
              <a:spcBef>
                <a:spcPts val="1600"/>
              </a:spcBef>
              <a:buClrTx/>
              <a:buSzPct val="101000"/>
              <a:buFont typeface="Lucida Grande"/>
              <a:buChar char="๏"/>
              <a:defRPr sz="16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200">
                <a:solidFill>
                  <a:srgbClr val="FFFFFF"/>
                </a:solidFill>
              </a:rPr>
              <a:t>Body Level One</a:t>
            </a:r>
          </a:p>
          <a:p>
            <a:pPr lvl="1">
              <a:defRPr sz="1800">
                <a:solidFill>
                  <a:srgbClr val="000000"/>
                </a:solidFill>
              </a:defRPr>
            </a:pPr>
            <a:r>
              <a:rPr sz="2000">
                <a:solidFill>
                  <a:srgbClr val="FFFFFF"/>
                </a:solidFill>
              </a:rPr>
              <a:t>Body Level Two</a:t>
            </a:r>
          </a:p>
          <a:p>
            <a:pPr lvl="2">
              <a:defRPr sz="1800">
                <a:solidFill>
                  <a:srgbClr val="000000"/>
                </a:solidFill>
              </a:defRPr>
            </a:pPr>
            <a:r>
              <a:rPr sz="2000">
                <a:solidFill>
                  <a:srgbClr val="FFFFFF"/>
                </a:solidFill>
              </a:rPr>
              <a:t>Body Level Three</a:t>
            </a:r>
          </a:p>
          <a:p>
            <a:pPr lvl="3">
              <a:defRPr>
                <a:solidFill>
                  <a:srgbClr val="000000"/>
                </a:solidFill>
              </a:defRPr>
            </a:pPr>
            <a:r>
              <a:rPr>
                <a:solidFill>
                  <a:srgbClr val="FFFFFF"/>
                </a:solidFill>
              </a:rPr>
              <a:t>Body Level Four</a:t>
            </a:r>
          </a:p>
          <a:p>
            <a:pPr lvl="4">
              <a:defRPr sz="1800">
                <a:solidFill>
                  <a:srgbClr val="000000"/>
                </a:solidFill>
              </a:defRPr>
            </a:pPr>
            <a:r>
              <a:rPr sz="1600">
                <a:solidFill>
                  <a:srgbClr val="FFFFFF"/>
                </a:solidFill>
              </a:rPr>
              <a:t>Body Level Five</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 name="Shape 48"/>
          <p:cNvSpPr>
            <a:spLocks noGrp="1"/>
          </p:cNvSpPr>
          <p:nvPr>
            <p:ph type="title"/>
          </p:nvPr>
        </p:nvSpPr>
        <p:spPr>
          <a:xfrm>
            <a:off x="990600" y="2413000"/>
            <a:ext cx="8178800" cy="2781300"/>
          </a:xfrm>
          <a:prstGeom prst="rect">
            <a:avLst/>
          </a:prstGeom>
        </p:spPr>
        <p:txBody>
          <a:bodyPr lIns="0" tIns="0" rIns="0" bIns="0"/>
          <a:lstStyle>
            <a:lvl1pPr algn="ctr">
              <a:defRPr sz="8400"/>
            </a:lvl1pPr>
          </a:lstStyle>
          <a:p>
            <a:pPr lvl="0">
              <a:defRPr sz="1800">
                <a:solidFill>
                  <a:srgbClr val="000000"/>
                </a:solidFill>
              </a:defRPr>
            </a:pPr>
            <a:r>
              <a:rPr sz="8400">
                <a:solidFill>
                  <a:srgbClr val="FFFFFF"/>
                </a:solidFill>
              </a:rPr>
              <a:t>Title Text</a:t>
            </a: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Title &amp; Bullets - Lef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49" name="framingMid-Presenter-Base.png"/>
          <p:cNvPicPr/>
          <p:nvPr/>
        </p:nvPicPr>
        <p:blipFill>
          <a:blip r:embed="rId3">
            <a:extLst/>
          </a:blip>
          <a:stretch>
            <a:fillRect/>
          </a:stretch>
        </p:blipFill>
        <p:spPr>
          <a:xfrm>
            <a:off x="0" y="635000"/>
            <a:ext cx="10160001" cy="6350001"/>
          </a:xfrm>
          <a:prstGeom prst="rect">
            <a:avLst/>
          </a:prstGeom>
          <a:ln w="12700">
            <a:miter lim="400000"/>
          </a:ln>
        </p:spPr>
      </p:pic>
      <p:pic>
        <p:nvPicPr>
          <p:cNvPr id="650"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651" name="Shape 651"/>
          <p:cNvSpPr>
            <a:spLocks noGrp="1"/>
          </p:cNvSpPr>
          <p:nvPr>
            <p:ph type="title"/>
          </p:nvPr>
        </p:nvSpPr>
        <p:spPr>
          <a:xfrm>
            <a:off x="292100" y="1790700"/>
            <a:ext cx="9563100" cy="1397000"/>
          </a:xfrm>
          <a:prstGeom prst="rect">
            <a:avLst/>
          </a:prstGeom>
        </p:spPr>
        <p:txBody>
          <a:bodyPr lIns="0" tIns="0" rIns="0" bIns="0" anchor="b"/>
          <a:lstStyle>
            <a:lvl1pPr algn="ct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
        <p:nvSpPr>
          <p:cNvPr id="652" name="Shape 652"/>
          <p:cNvSpPr>
            <a:spLocks noGrp="1"/>
          </p:cNvSpPr>
          <p:nvPr>
            <p:ph type="body" idx="1"/>
          </p:nvPr>
        </p:nvSpPr>
        <p:spPr>
          <a:xfrm>
            <a:off x="292100" y="3175000"/>
            <a:ext cx="4787900" cy="3416300"/>
          </a:xfrm>
          <a:prstGeom prst="rect">
            <a:avLst/>
          </a:prstGeom>
        </p:spPr>
        <p:txBody>
          <a:bodyPr/>
          <a:lstStyle>
            <a:lvl1pPr marL="559062" indent="-355862" defTabSz="381000">
              <a:spcBef>
                <a:spcPts val="1600"/>
              </a:spcBef>
              <a:buClrTx/>
              <a:buSzPct val="101000"/>
              <a:buFont typeface="Lucida Grande"/>
              <a:buChar char="๏"/>
              <a:defRPr sz="2200">
                <a:solidFill>
                  <a:srgbClr val="FFFFFF"/>
                </a:solidFill>
                <a:latin typeface="Helvetica Neue Light"/>
                <a:ea typeface="Helvetica Neue Light"/>
                <a:cs typeface="Helvetica Neue Light"/>
                <a:sym typeface="Helvetica Neue Light"/>
              </a:defRPr>
            </a:lvl1pPr>
            <a:lvl2pPr marL="833525" indent="-338225" defTabSz="381000">
              <a:spcBef>
                <a:spcPts val="1600"/>
              </a:spcBef>
              <a:buClrTx/>
              <a:buSzPct val="101000"/>
              <a:buFont typeface="Lucida Grande"/>
              <a:buChar char="๏"/>
              <a:defRPr sz="2000">
                <a:solidFill>
                  <a:srgbClr val="FFFFFF"/>
                </a:solidFill>
                <a:latin typeface="Helvetica Neue Light"/>
                <a:ea typeface="Helvetica Neue Light"/>
                <a:cs typeface="Helvetica Neue Light"/>
                <a:sym typeface="Helvetica Neue Light"/>
              </a:defRPr>
            </a:lvl2pPr>
            <a:lvl3pPr marL="1125625" indent="-338225" defTabSz="381000">
              <a:spcBef>
                <a:spcPts val="1600"/>
              </a:spcBef>
              <a:buClrTx/>
              <a:buSzPct val="101000"/>
              <a:buFont typeface="Lucida Grande"/>
              <a:buChar char="๏"/>
              <a:defRPr sz="2000">
                <a:solidFill>
                  <a:srgbClr val="FFFFFF"/>
                </a:solidFill>
                <a:latin typeface="Helvetica Neue Light"/>
                <a:ea typeface="Helvetica Neue Light"/>
                <a:cs typeface="Helvetica Neue Light"/>
                <a:sym typeface="Helvetica Neue Light"/>
              </a:defRPr>
            </a:lvl3pPr>
            <a:lvl4pPr marL="1387388" indent="-320588" defTabSz="381000">
              <a:spcBef>
                <a:spcPts val="1600"/>
              </a:spcBef>
              <a:buClrTx/>
              <a:buSzPct val="101000"/>
              <a:buFont typeface="Lucida Grande"/>
              <a:buChar char="๏"/>
              <a:defRPr sz="1800">
                <a:solidFill>
                  <a:srgbClr val="FFFFFF"/>
                </a:solidFill>
                <a:latin typeface="Helvetica Neue Light"/>
                <a:ea typeface="Helvetica Neue Light"/>
                <a:cs typeface="Helvetica Neue Light"/>
                <a:sym typeface="Helvetica Neue Light"/>
              </a:defRPr>
            </a:lvl4pPr>
            <a:lvl5pPr marL="1661851" indent="-302951" defTabSz="381000">
              <a:spcBef>
                <a:spcPts val="1600"/>
              </a:spcBef>
              <a:buClrTx/>
              <a:buSzPct val="101000"/>
              <a:buFont typeface="Lucida Grande"/>
              <a:buChar char="๏"/>
              <a:defRPr sz="16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200">
                <a:solidFill>
                  <a:srgbClr val="FFFFFF"/>
                </a:solidFill>
              </a:rPr>
              <a:t>Body Level One</a:t>
            </a:r>
          </a:p>
          <a:p>
            <a:pPr lvl="1">
              <a:defRPr sz="1800">
                <a:solidFill>
                  <a:srgbClr val="000000"/>
                </a:solidFill>
              </a:defRPr>
            </a:pPr>
            <a:r>
              <a:rPr sz="2000">
                <a:solidFill>
                  <a:srgbClr val="FFFFFF"/>
                </a:solidFill>
              </a:rPr>
              <a:t>Body Level Two</a:t>
            </a:r>
          </a:p>
          <a:p>
            <a:pPr lvl="2">
              <a:defRPr sz="1800">
                <a:solidFill>
                  <a:srgbClr val="000000"/>
                </a:solidFill>
              </a:defRPr>
            </a:pPr>
            <a:r>
              <a:rPr sz="2000">
                <a:solidFill>
                  <a:srgbClr val="FFFFFF"/>
                </a:solidFill>
              </a:rPr>
              <a:t>Body Level Three</a:t>
            </a:r>
          </a:p>
          <a:p>
            <a:pPr lvl="3">
              <a:defRPr>
                <a:solidFill>
                  <a:srgbClr val="000000"/>
                </a:solidFill>
              </a:defRPr>
            </a:pPr>
            <a:r>
              <a:rPr>
                <a:solidFill>
                  <a:srgbClr val="FFFFFF"/>
                </a:solidFill>
              </a:rPr>
              <a:t>Body Level Four</a:t>
            </a:r>
          </a:p>
          <a:p>
            <a:pPr lvl="4">
              <a:defRPr sz="1800">
                <a:solidFill>
                  <a:srgbClr val="000000"/>
                </a:solidFill>
              </a:defRPr>
            </a:pPr>
            <a:r>
              <a:rPr sz="1600">
                <a:solidFill>
                  <a:srgbClr val="FFFFFF"/>
                </a:solidFill>
              </a:rPr>
              <a:t>Body Level Five</a:t>
            </a:r>
          </a:p>
        </p:txBody>
      </p:sp>
    </p:spTree>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Title &amp; Bullets - Righ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54" name="framingMid-Presenter-Base.png"/>
          <p:cNvPicPr/>
          <p:nvPr/>
        </p:nvPicPr>
        <p:blipFill>
          <a:blip r:embed="rId3">
            <a:extLst/>
          </a:blip>
          <a:stretch>
            <a:fillRect/>
          </a:stretch>
        </p:blipFill>
        <p:spPr>
          <a:xfrm>
            <a:off x="0" y="635000"/>
            <a:ext cx="10160001" cy="6350001"/>
          </a:xfrm>
          <a:prstGeom prst="rect">
            <a:avLst/>
          </a:prstGeom>
          <a:ln w="12700">
            <a:miter lim="400000"/>
          </a:ln>
        </p:spPr>
      </p:pic>
      <p:pic>
        <p:nvPicPr>
          <p:cNvPr id="655"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656" name="Shape 656"/>
          <p:cNvSpPr>
            <a:spLocks noGrp="1"/>
          </p:cNvSpPr>
          <p:nvPr>
            <p:ph type="title"/>
          </p:nvPr>
        </p:nvSpPr>
        <p:spPr>
          <a:xfrm>
            <a:off x="292100" y="1790700"/>
            <a:ext cx="9563100" cy="1397000"/>
          </a:xfrm>
          <a:prstGeom prst="rect">
            <a:avLst/>
          </a:prstGeom>
        </p:spPr>
        <p:txBody>
          <a:bodyPr lIns="0" tIns="0" rIns="0" bIns="0" anchor="b"/>
          <a:lstStyle>
            <a:lvl1pPr algn="ct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
        <p:nvSpPr>
          <p:cNvPr id="657" name="Shape 657"/>
          <p:cNvSpPr>
            <a:spLocks noGrp="1"/>
          </p:cNvSpPr>
          <p:nvPr>
            <p:ph type="body" idx="1"/>
          </p:nvPr>
        </p:nvSpPr>
        <p:spPr>
          <a:xfrm>
            <a:off x="5080000" y="3175000"/>
            <a:ext cx="4775200" cy="3416300"/>
          </a:xfrm>
          <a:prstGeom prst="rect">
            <a:avLst/>
          </a:prstGeom>
        </p:spPr>
        <p:txBody>
          <a:bodyPr/>
          <a:lstStyle>
            <a:lvl1pPr marL="559062" indent="-355862" defTabSz="381000">
              <a:spcBef>
                <a:spcPts val="1600"/>
              </a:spcBef>
              <a:buClrTx/>
              <a:buSzPct val="101000"/>
              <a:buFont typeface="Lucida Grande"/>
              <a:buChar char="๏"/>
              <a:defRPr sz="2200">
                <a:solidFill>
                  <a:srgbClr val="FFFFFF"/>
                </a:solidFill>
                <a:latin typeface="Helvetica Neue Light"/>
                <a:ea typeface="Helvetica Neue Light"/>
                <a:cs typeface="Helvetica Neue Light"/>
                <a:sym typeface="Helvetica Neue Light"/>
              </a:defRPr>
            </a:lvl1pPr>
            <a:lvl2pPr marL="833525" indent="-338225" defTabSz="381000">
              <a:spcBef>
                <a:spcPts val="1600"/>
              </a:spcBef>
              <a:buClrTx/>
              <a:buSzPct val="101000"/>
              <a:buFont typeface="Lucida Grande"/>
              <a:buChar char="๏"/>
              <a:defRPr sz="2000">
                <a:solidFill>
                  <a:srgbClr val="FFFFFF"/>
                </a:solidFill>
                <a:latin typeface="Helvetica Neue Light"/>
                <a:ea typeface="Helvetica Neue Light"/>
                <a:cs typeface="Helvetica Neue Light"/>
                <a:sym typeface="Helvetica Neue Light"/>
              </a:defRPr>
            </a:lvl2pPr>
            <a:lvl3pPr marL="1125625" indent="-338225" defTabSz="381000">
              <a:spcBef>
                <a:spcPts val="1600"/>
              </a:spcBef>
              <a:buClrTx/>
              <a:buSzPct val="101000"/>
              <a:buFont typeface="Lucida Grande"/>
              <a:buChar char="๏"/>
              <a:defRPr sz="2000">
                <a:solidFill>
                  <a:srgbClr val="FFFFFF"/>
                </a:solidFill>
                <a:latin typeface="Helvetica Neue Light"/>
                <a:ea typeface="Helvetica Neue Light"/>
                <a:cs typeface="Helvetica Neue Light"/>
                <a:sym typeface="Helvetica Neue Light"/>
              </a:defRPr>
            </a:lvl3pPr>
            <a:lvl4pPr marL="1387388" indent="-320588" defTabSz="381000">
              <a:spcBef>
                <a:spcPts val="1600"/>
              </a:spcBef>
              <a:buClrTx/>
              <a:buSzPct val="101000"/>
              <a:buFont typeface="Lucida Grande"/>
              <a:buChar char="๏"/>
              <a:defRPr sz="1800">
                <a:solidFill>
                  <a:srgbClr val="FFFFFF"/>
                </a:solidFill>
                <a:latin typeface="Helvetica Neue Light"/>
                <a:ea typeface="Helvetica Neue Light"/>
                <a:cs typeface="Helvetica Neue Light"/>
                <a:sym typeface="Helvetica Neue Light"/>
              </a:defRPr>
            </a:lvl4pPr>
            <a:lvl5pPr marL="1661851" indent="-302951" defTabSz="381000">
              <a:spcBef>
                <a:spcPts val="1600"/>
              </a:spcBef>
              <a:buClrTx/>
              <a:buSzPct val="101000"/>
              <a:buFont typeface="Lucida Grande"/>
              <a:buChar char="๏"/>
              <a:defRPr sz="16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200">
                <a:solidFill>
                  <a:srgbClr val="FFFFFF"/>
                </a:solidFill>
              </a:rPr>
              <a:t>Body Level One</a:t>
            </a:r>
          </a:p>
          <a:p>
            <a:pPr lvl="1">
              <a:defRPr sz="1800">
                <a:solidFill>
                  <a:srgbClr val="000000"/>
                </a:solidFill>
              </a:defRPr>
            </a:pPr>
            <a:r>
              <a:rPr sz="2000">
                <a:solidFill>
                  <a:srgbClr val="FFFFFF"/>
                </a:solidFill>
              </a:rPr>
              <a:t>Body Level Two</a:t>
            </a:r>
          </a:p>
          <a:p>
            <a:pPr lvl="2">
              <a:defRPr sz="1800">
                <a:solidFill>
                  <a:srgbClr val="000000"/>
                </a:solidFill>
              </a:defRPr>
            </a:pPr>
            <a:r>
              <a:rPr sz="2000">
                <a:solidFill>
                  <a:srgbClr val="FFFFFF"/>
                </a:solidFill>
              </a:rPr>
              <a:t>Body Level Three</a:t>
            </a:r>
          </a:p>
          <a:p>
            <a:pPr lvl="3">
              <a:defRPr>
                <a:solidFill>
                  <a:srgbClr val="000000"/>
                </a:solidFill>
              </a:defRPr>
            </a:pPr>
            <a:r>
              <a:rPr>
                <a:solidFill>
                  <a:srgbClr val="FFFFFF"/>
                </a:solidFill>
              </a:rPr>
              <a:t>Body Level Four</a:t>
            </a:r>
          </a:p>
          <a:p>
            <a:pPr lvl="4">
              <a:defRPr sz="1800">
                <a:solidFill>
                  <a:srgbClr val="000000"/>
                </a:solidFill>
              </a:defRPr>
            </a:pPr>
            <a:r>
              <a:rPr sz="1600">
                <a:solidFill>
                  <a:srgbClr val="FFFFFF"/>
                </a:solidFill>
              </a:rPr>
              <a:t>Body Level Five</a:t>
            </a:r>
          </a:p>
        </p:txBody>
      </p:sp>
    </p:spTree>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Title &amp; Text - Lef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59" name="framingMid-Presenter-Base.png"/>
          <p:cNvPicPr/>
          <p:nvPr/>
        </p:nvPicPr>
        <p:blipFill>
          <a:blip r:embed="rId3">
            <a:extLst/>
          </a:blip>
          <a:stretch>
            <a:fillRect/>
          </a:stretch>
        </p:blipFill>
        <p:spPr>
          <a:xfrm>
            <a:off x="0" y="635000"/>
            <a:ext cx="10160001" cy="6350001"/>
          </a:xfrm>
          <a:prstGeom prst="rect">
            <a:avLst/>
          </a:prstGeom>
          <a:ln w="12700">
            <a:miter lim="400000"/>
          </a:ln>
        </p:spPr>
      </p:pic>
      <p:pic>
        <p:nvPicPr>
          <p:cNvPr id="660"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661" name="Shape 661"/>
          <p:cNvSpPr>
            <a:spLocks noGrp="1"/>
          </p:cNvSpPr>
          <p:nvPr>
            <p:ph type="title"/>
          </p:nvPr>
        </p:nvSpPr>
        <p:spPr>
          <a:xfrm>
            <a:off x="292100" y="1790700"/>
            <a:ext cx="9563100" cy="1397000"/>
          </a:xfrm>
          <a:prstGeom prst="rect">
            <a:avLst/>
          </a:prstGeom>
        </p:spPr>
        <p:txBody>
          <a:bodyPr lIns="0" tIns="0" rIns="0" bIns="0" anchor="b"/>
          <a:lstStyle>
            <a:lvl1pPr algn="ct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
        <p:nvSpPr>
          <p:cNvPr id="662" name="Shape 662"/>
          <p:cNvSpPr>
            <a:spLocks noGrp="1"/>
          </p:cNvSpPr>
          <p:nvPr>
            <p:ph type="body" idx="1"/>
          </p:nvPr>
        </p:nvSpPr>
        <p:spPr>
          <a:xfrm>
            <a:off x="292100" y="3175000"/>
            <a:ext cx="4787900" cy="3416300"/>
          </a:xfrm>
          <a:prstGeom prst="rect">
            <a:avLst/>
          </a:prstGeom>
        </p:spPr>
        <p:txBody>
          <a:bodyPr/>
          <a:lstStyle>
            <a:lvl1pPr marL="0" indent="0" defTabSz="381000">
              <a:spcBef>
                <a:spcPts val="900"/>
              </a:spcBef>
              <a:buClrTx/>
              <a:buSzTx/>
              <a:buNone/>
              <a:defRPr sz="2200">
                <a:solidFill>
                  <a:srgbClr val="FFFFFF"/>
                </a:solidFill>
                <a:latin typeface="Helvetica Neue Light"/>
                <a:ea typeface="Helvetica Neue Light"/>
                <a:cs typeface="Helvetica Neue Light"/>
                <a:sym typeface="Helvetica Neue Light"/>
              </a:defRPr>
            </a:lvl1pPr>
            <a:lvl2pPr marL="0" indent="0" defTabSz="381000">
              <a:spcBef>
                <a:spcPts val="900"/>
              </a:spcBef>
              <a:buClrTx/>
              <a:buSzTx/>
              <a:buNone/>
              <a:defRPr sz="2000">
                <a:solidFill>
                  <a:srgbClr val="FFFFFF"/>
                </a:solidFill>
                <a:latin typeface="Helvetica Neue Light"/>
                <a:ea typeface="Helvetica Neue Light"/>
                <a:cs typeface="Helvetica Neue Light"/>
                <a:sym typeface="Helvetica Neue Light"/>
              </a:defRPr>
            </a:lvl2pPr>
            <a:lvl3pPr marL="0" indent="0" defTabSz="381000">
              <a:spcBef>
                <a:spcPts val="900"/>
              </a:spcBef>
              <a:buClrTx/>
              <a:buSzTx/>
              <a:buNone/>
              <a:defRPr sz="2000">
                <a:solidFill>
                  <a:srgbClr val="FFFFFF"/>
                </a:solidFill>
                <a:latin typeface="Helvetica Neue Light"/>
                <a:ea typeface="Helvetica Neue Light"/>
                <a:cs typeface="Helvetica Neue Light"/>
                <a:sym typeface="Helvetica Neue Light"/>
              </a:defRPr>
            </a:lvl3pPr>
            <a:lvl4pPr marL="0" indent="0" defTabSz="381000">
              <a:spcBef>
                <a:spcPts val="900"/>
              </a:spcBef>
              <a:buClrTx/>
              <a:buSzTx/>
              <a:buNone/>
              <a:defRPr sz="1800">
                <a:solidFill>
                  <a:srgbClr val="FFFFFF"/>
                </a:solidFill>
                <a:latin typeface="Helvetica Neue Light"/>
                <a:ea typeface="Helvetica Neue Light"/>
                <a:cs typeface="Helvetica Neue Light"/>
                <a:sym typeface="Helvetica Neue Light"/>
              </a:defRPr>
            </a:lvl4pPr>
            <a:lvl5pPr marL="0" indent="0" defTabSz="381000">
              <a:spcBef>
                <a:spcPts val="900"/>
              </a:spcBef>
              <a:buClrTx/>
              <a:buSzTx/>
              <a:buNone/>
              <a:defRPr sz="16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200">
                <a:solidFill>
                  <a:srgbClr val="FFFFFF"/>
                </a:solidFill>
              </a:rPr>
              <a:t>Body Level One</a:t>
            </a:r>
          </a:p>
          <a:p>
            <a:pPr lvl="1">
              <a:defRPr sz="1800">
                <a:solidFill>
                  <a:srgbClr val="000000"/>
                </a:solidFill>
              </a:defRPr>
            </a:pPr>
            <a:r>
              <a:rPr sz="2000">
                <a:solidFill>
                  <a:srgbClr val="FFFFFF"/>
                </a:solidFill>
              </a:rPr>
              <a:t>Body Level Two</a:t>
            </a:r>
          </a:p>
          <a:p>
            <a:pPr lvl="2">
              <a:defRPr sz="1800">
                <a:solidFill>
                  <a:srgbClr val="000000"/>
                </a:solidFill>
              </a:defRPr>
            </a:pPr>
            <a:r>
              <a:rPr sz="2000">
                <a:solidFill>
                  <a:srgbClr val="FFFFFF"/>
                </a:solidFill>
              </a:rPr>
              <a:t>Body Level Three</a:t>
            </a:r>
          </a:p>
          <a:p>
            <a:pPr lvl="3">
              <a:defRPr>
                <a:solidFill>
                  <a:srgbClr val="000000"/>
                </a:solidFill>
              </a:defRPr>
            </a:pPr>
            <a:r>
              <a:rPr>
                <a:solidFill>
                  <a:srgbClr val="FFFFFF"/>
                </a:solidFill>
              </a:rPr>
              <a:t>Body Level Four</a:t>
            </a:r>
          </a:p>
          <a:p>
            <a:pPr lvl="4">
              <a:defRPr sz="1800">
                <a:solidFill>
                  <a:srgbClr val="000000"/>
                </a:solidFill>
              </a:defRPr>
            </a:pPr>
            <a:r>
              <a:rPr sz="1600">
                <a:solidFill>
                  <a:srgbClr val="FFFFFF"/>
                </a:solidFill>
              </a:rPr>
              <a:t>Body Level Five</a:t>
            </a:r>
          </a:p>
        </p:txBody>
      </p:sp>
    </p:spTree>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Title &amp; Text - Righ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64" name="framingMid-Presenter-Base.png"/>
          <p:cNvPicPr/>
          <p:nvPr/>
        </p:nvPicPr>
        <p:blipFill>
          <a:blip r:embed="rId3">
            <a:extLst/>
          </a:blip>
          <a:stretch>
            <a:fillRect/>
          </a:stretch>
        </p:blipFill>
        <p:spPr>
          <a:xfrm>
            <a:off x="0" y="635000"/>
            <a:ext cx="10160001" cy="6350001"/>
          </a:xfrm>
          <a:prstGeom prst="rect">
            <a:avLst/>
          </a:prstGeom>
          <a:ln w="12700">
            <a:miter lim="400000"/>
          </a:ln>
        </p:spPr>
      </p:pic>
      <p:pic>
        <p:nvPicPr>
          <p:cNvPr id="665"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666" name="Shape 666"/>
          <p:cNvSpPr>
            <a:spLocks noGrp="1"/>
          </p:cNvSpPr>
          <p:nvPr>
            <p:ph type="title"/>
          </p:nvPr>
        </p:nvSpPr>
        <p:spPr>
          <a:xfrm>
            <a:off x="292100" y="1790700"/>
            <a:ext cx="9563100" cy="1397000"/>
          </a:xfrm>
          <a:prstGeom prst="rect">
            <a:avLst/>
          </a:prstGeom>
        </p:spPr>
        <p:txBody>
          <a:bodyPr lIns="0" tIns="0" rIns="0" bIns="0" anchor="b"/>
          <a:lstStyle>
            <a:lvl1pPr algn="ct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
        <p:nvSpPr>
          <p:cNvPr id="667" name="Shape 667"/>
          <p:cNvSpPr>
            <a:spLocks noGrp="1"/>
          </p:cNvSpPr>
          <p:nvPr>
            <p:ph type="body" idx="1"/>
          </p:nvPr>
        </p:nvSpPr>
        <p:spPr>
          <a:xfrm>
            <a:off x="5080000" y="3175000"/>
            <a:ext cx="4775200" cy="3416300"/>
          </a:xfrm>
          <a:prstGeom prst="rect">
            <a:avLst/>
          </a:prstGeom>
        </p:spPr>
        <p:txBody>
          <a:bodyPr/>
          <a:lstStyle>
            <a:lvl1pPr marL="0" indent="0" defTabSz="381000">
              <a:spcBef>
                <a:spcPts val="900"/>
              </a:spcBef>
              <a:buClrTx/>
              <a:buSzTx/>
              <a:buNone/>
              <a:defRPr sz="2200">
                <a:solidFill>
                  <a:srgbClr val="FFFFFF"/>
                </a:solidFill>
                <a:latin typeface="Helvetica Neue Light"/>
                <a:ea typeface="Helvetica Neue Light"/>
                <a:cs typeface="Helvetica Neue Light"/>
                <a:sym typeface="Helvetica Neue Light"/>
              </a:defRPr>
            </a:lvl1pPr>
            <a:lvl2pPr marL="0" indent="0" defTabSz="381000">
              <a:spcBef>
                <a:spcPts val="900"/>
              </a:spcBef>
              <a:buClrTx/>
              <a:buSzTx/>
              <a:buNone/>
              <a:defRPr sz="2000">
                <a:solidFill>
                  <a:srgbClr val="FFFFFF"/>
                </a:solidFill>
                <a:latin typeface="Helvetica Neue Light"/>
                <a:ea typeface="Helvetica Neue Light"/>
                <a:cs typeface="Helvetica Neue Light"/>
                <a:sym typeface="Helvetica Neue Light"/>
              </a:defRPr>
            </a:lvl2pPr>
            <a:lvl3pPr marL="0" indent="0" defTabSz="381000">
              <a:spcBef>
                <a:spcPts val="900"/>
              </a:spcBef>
              <a:buClrTx/>
              <a:buSzTx/>
              <a:buNone/>
              <a:defRPr sz="2000">
                <a:solidFill>
                  <a:srgbClr val="FFFFFF"/>
                </a:solidFill>
                <a:latin typeface="Helvetica Neue Light"/>
                <a:ea typeface="Helvetica Neue Light"/>
                <a:cs typeface="Helvetica Neue Light"/>
                <a:sym typeface="Helvetica Neue Light"/>
              </a:defRPr>
            </a:lvl3pPr>
            <a:lvl4pPr marL="0" indent="0" defTabSz="381000">
              <a:spcBef>
                <a:spcPts val="900"/>
              </a:spcBef>
              <a:buClrTx/>
              <a:buSzTx/>
              <a:buNone/>
              <a:defRPr sz="1800">
                <a:solidFill>
                  <a:srgbClr val="FFFFFF"/>
                </a:solidFill>
                <a:latin typeface="Helvetica Neue Light"/>
                <a:ea typeface="Helvetica Neue Light"/>
                <a:cs typeface="Helvetica Neue Light"/>
                <a:sym typeface="Helvetica Neue Light"/>
              </a:defRPr>
            </a:lvl4pPr>
            <a:lvl5pPr marL="0" indent="0" defTabSz="381000">
              <a:spcBef>
                <a:spcPts val="900"/>
              </a:spcBef>
              <a:buClrTx/>
              <a:buSzTx/>
              <a:buNone/>
              <a:defRPr sz="16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200">
                <a:solidFill>
                  <a:srgbClr val="FFFFFF"/>
                </a:solidFill>
              </a:rPr>
              <a:t>Body Level One</a:t>
            </a:r>
          </a:p>
          <a:p>
            <a:pPr lvl="1">
              <a:defRPr sz="1800">
                <a:solidFill>
                  <a:srgbClr val="000000"/>
                </a:solidFill>
              </a:defRPr>
            </a:pPr>
            <a:r>
              <a:rPr sz="2000">
                <a:solidFill>
                  <a:srgbClr val="FFFFFF"/>
                </a:solidFill>
              </a:rPr>
              <a:t>Body Level Two</a:t>
            </a:r>
          </a:p>
          <a:p>
            <a:pPr lvl="2">
              <a:defRPr sz="1800">
                <a:solidFill>
                  <a:srgbClr val="000000"/>
                </a:solidFill>
              </a:defRPr>
            </a:pPr>
            <a:r>
              <a:rPr sz="2000">
                <a:solidFill>
                  <a:srgbClr val="FFFFFF"/>
                </a:solidFill>
              </a:rPr>
              <a:t>Body Level Three</a:t>
            </a:r>
          </a:p>
          <a:p>
            <a:pPr lvl="3">
              <a:defRPr>
                <a:solidFill>
                  <a:srgbClr val="000000"/>
                </a:solidFill>
              </a:defRPr>
            </a:pPr>
            <a:r>
              <a:rPr>
                <a:solidFill>
                  <a:srgbClr val="FFFFFF"/>
                </a:solidFill>
              </a:rPr>
              <a:t>Body Level Four</a:t>
            </a:r>
          </a:p>
          <a:p>
            <a:pPr lvl="4">
              <a:defRPr sz="1800">
                <a:solidFill>
                  <a:srgbClr val="000000"/>
                </a:solidFill>
              </a:defRPr>
            </a:pPr>
            <a:r>
              <a:rPr sz="1600">
                <a:solidFill>
                  <a:srgbClr val="FFFFFF"/>
                </a:solidFill>
              </a:rPr>
              <a:t>Body Level Five</a:t>
            </a:r>
          </a:p>
        </p:txBody>
      </p:sp>
    </p:spTree>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Title, Subtitle &amp; Photo">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69" name="framingMid-Presenter-Horz1-1.png"/>
          <p:cNvPicPr/>
          <p:nvPr/>
        </p:nvPicPr>
        <p:blipFill>
          <a:blip r:embed="rId3">
            <a:extLst/>
          </a:blip>
          <a:stretch>
            <a:fillRect/>
          </a:stretch>
        </p:blipFill>
        <p:spPr>
          <a:xfrm>
            <a:off x="0" y="635000"/>
            <a:ext cx="10160001" cy="6350001"/>
          </a:xfrm>
          <a:prstGeom prst="rect">
            <a:avLst/>
          </a:prstGeom>
          <a:ln w="12700">
            <a:miter lim="400000"/>
          </a:ln>
        </p:spPr>
      </p:pic>
      <p:pic>
        <p:nvPicPr>
          <p:cNvPr id="670"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671" name="Shape 671"/>
          <p:cNvSpPr>
            <a:spLocks noGrp="1"/>
          </p:cNvSpPr>
          <p:nvPr>
            <p:ph type="title"/>
          </p:nvPr>
        </p:nvSpPr>
        <p:spPr>
          <a:xfrm>
            <a:off x="292100" y="1790700"/>
            <a:ext cx="9563100" cy="1574800"/>
          </a:xfrm>
          <a:prstGeom prst="rect">
            <a:avLst/>
          </a:prstGeom>
        </p:spPr>
        <p:txBody>
          <a:bodyPr lIns="0" tIns="0" rIns="0" bIns="0" anchor="b"/>
          <a:lstStyle>
            <a:lvl1pPr algn="ct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
        <p:nvSpPr>
          <p:cNvPr id="672" name="Shape 672"/>
          <p:cNvSpPr>
            <a:spLocks noGrp="1"/>
          </p:cNvSpPr>
          <p:nvPr>
            <p:ph type="body" idx="1"/>
          </p:nvPr>
        </p:nvSpPr>
        <p:spPr>
          <a:xfrm>
            <a:off x="292100" y="3390900"/>
            <a:ext cx="9563100" cy="1143000"/>
          </a:xfrm>
          <a:prstGeom prst="rect">
            <a:avLst/>
          </a:prstGeom>
        </p:spPr>
        <p:txBody>
          <a:bodyPr lIns="0" tIns="0" rIns="0" bIns="0" anchor="t"/>
          <a:lstStyle>
            <a:lvl1pPr marL="0" indent="0" algn="ctr" defTabSz="381000">
              <a:spcBef>
                <a:spcPts val="700"/>
              </a:spcBef>
              <a:buClrTx/>
              <a:buSzTx/>
              <a:buNone/>
              <a:defRPr sz="2000">
                <a:solidFill>
                  <a:srgbClr val="FFFFFF"/>
                </a:solidFill>
                <a:latin typeface="Helvetica Neue Light"/>
                <a:ea typeface="Helvetica Neue Light"/>
                <a:cs typeface="Helvetica Neue Light"/>
                <a:sym typeface="Helvetica Neue Light"/>
              </a:defRPr>
            </a:lvl1pPr>
            <a:lvl2pPr marL="0" indent="0" algn="ctr" defTabSz="381000">
              <a:spcBef>
                <a:spcPts val="700"/>
              </a:spcBef>
              <a:buClrTx/>
              <a:buSzTx/>
              <a:buNone/>
              <a:defRPr sz="1800">
                <a:solidFill>
                  <a:srgbClr val="FFFFFF"/>
                </a:solidFill>
                <a:latin typeface="Helvetica Neue Light"/>
                <a:ea typeface="Helvetica Neue Light"/>
                <a:cs typeface="Helvetica Neue Light"/>
                <a:sym typeface="Helvetica Neue Light"/>
              </a:defRPr>
            </a:lvl2pPr>
            <a:lvl3pPr marL="0" indent="0" algn="ctr" defTabSz="381000">
              <a:spcBef>
                <a:spcPts val="700"/>
              </a:spcBef>
              <a:buClrTx/>
              <a:buSzTx/>
              <a:buNone/>
              <a:defRPr sz="1600">
                <a:solidFill>
                  <a:srgbClr val="FFFFFF"/>
                </a:solidFill>
                <a:latin typeface="Helvetica Neue Light"/>
                <a:ea typeface="Helvetica Neue Light"/>
                <a:cs typeface="Helvetica Neue Light"/>
                <a:sym typeface="Helvetica Neue Light"/>
              </a:defRPr>
            </a:lvl3pPr>
            <a:lvl4pPr marL="0" indent="0" algn="ctr" defTabSz="381000">
              <a:spcBef>
                <a:spcPts val="700"/>
              </a:spcBef>
              <a:buClrTx/>
              <a:buSzTx/>
              <a:buNone/>
              <a:defRPr sz="1600">
                <a:solidFill>
                  <a:srgbClr val="FFFFFF"/>
                </a:solidFill>
                <a:latin typeface="Helvetica Neue Light"/>
                <a:ea typeface="Helvetica Neue Light"/>
                <a:cs typeface="Helvetica Neue Light"/>
                <a:sym typeface="Helvetica Neue Light"/>
              </a:defRPr>
            </a:lvl4pPr>
            <a:lvl5pPr marL="0" indent="0" algn="ctr" defTabSz="381000">
              <a:spcBef>
                <a:spcPts val="700"/>
              </a:spcBef>
              <a:buClrTx/>
              <a:buSzTx/>
              <a:buNone/>
              <a:defRPr sz="14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000">
                <a:solidFill>
                  <a:srgbClr val="FFFFFF"/>
                </a:solidFill>
              </a:rPr>
              <a:t>Body Level One</a:t>
            </a:r>
          </a:p>
          <a:p>
            <a:pPr lvl="1">
              <a:defRPr>
                <a:solidFill>
                  <a:srgbClr val="000000"/>
                </a:solidFill>
              </a:defRPr>
            </a:pPr>
            <a:r>
              <a:rPr>
                <a:solidFill>
                  <a:srgbClr val="FFFFFF"/>
                </a:solidFill>
              </a:rPr>
              <a:t>Body Level Two</a:t>
            </a:r>
          </a:p>
          <a:p>
            <a:pPr lvl="2">
              <a:defRPr sz="1800">
                <a:solidFill>
                  <a:srgbClr val="000000"/>
                </a:solidFill>
              </a:defRPr>
            </a:pPr>
            <a:r>
              <a:rPr sz="1600">
                <a:solidFill>
                  <a:srgbClr val="FFFFFF"/>
                </a:solidFill>
              </a:rPr>
              <a:t>Body Level Three</a:t>
            </a:r>
          </a:p>
          <a:p>
            <a:pPr lvl="3">
              <a:defRPr sz="1800">
                <a:solidFill>
                  <a:srgbClr val="000000"/>
                </a:solidFill>
              </a:defRPr>
            </a:pPr>
            <a:r>
              <a:rPr sz="16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Photo - Horizontal Doubl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74" name="framingMid-Pres-HorzDouble1-1.png"/>
          <p:cNvPicPr/>
          <p:nvPr/>
        </p:nvPicPr>
        <p:blipFill>
          <a:blip r:embed="rId3">
            <a:extLst/>
          </a:blip>
          <a:stretch>
            <a:fillRect/>
          </a:stretch>
        </p:blipFill>
        <p:spPr>
          <a:xfrm>
            <a:off x="0" y="635000"/>
            <a:ext cx="10160001" cy="6350001"/>
          </a:xfrm>
          <a:prstGeom prst="rect">
            <a:avLst/>
          </a:prstGeom>
          <a:ln w="12700">
            <a:miter lim="400000"/>
          </a:ln>
        </p:spPr>
      </p:pic>
      <p:pic>
        <p:nvPicPr>
          <p:cNvPr id="675"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676" name="Shape 676"/>
          <p:cNvSpPr>
            <a:spLocks noGrp="1"/>
          </p:cNvSpPr>
          <p:nvPr>
            <p:ph type="title"/>
          </p:nvPr>
        </p:nvSpPr>
        <p:spPr>
          <a:xfrm>
            <a:off x="292100" y="5067300"/>
            <a:ext cx="9563100" cy="1397000"/>
          </a:xfrm>
          <a:prstGeom prst="rect">
            <a:avLst/>
          </a:prstGeom>
        </p:spPr>
        <p:txBody>
          <a:bodyPr lIns="0" tIns="0" rIns="0" bIns="0"/>
          <a:lstStyle>
            <a:lvl1pPr algn="ct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Tree>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Photo - Full - Plain">
    <p:bg>
      <p:bgPr>
        <a:solidFill>
          <a:srgbClr val="A9A9A9"/>
        </a:solidFill>
        <a:effectLst/>
      </p:bgPr>
    </p:bg>
    <p:spTree>
      <p:nvGrpSpPr>
        <p:cNvPr id="1" name=""/>
        <p:cNvGrpSpPr/>
        <p:nvPr/>
      </p:nvGrpSpPr>
      <p:grpSpPr>
        <a:xfrm>
          <a:off x="0" y="0"/>
          <a:ext cx="0" cy="0"/>
          <a:chOff x="0" y="0"/>
          <a:chExt cx="0" cy="0"/>
        </a:xfrm>
      </p:grpSpPr>
      <p:pic>
        <p:nvPicPr>
          <p:cNvPr id="678" name="framingMid-Presenter-Base.png"/>
          <p:cNvPicPr/>
          <p:nvPr/>
        </p:nvPicPr>
        <p:blipFill>
          <a:blip r:embed="rId2">
            <a:extLst/>
          </a:blip>
          <a:stretch>
            <a:fillRect/>
          </a:stretch>
        </p:blipFill>
        <p:spPr>
          <a:xfrm>
            <a:off x="0" y="635000"/>
            <a:ext cx="10160001" cy="6350001"/>
          </a:xfrm>
          <a:prstGeom prst="rect">
            <a:avLst/>
          </a:prstGeom>
          <a:ln w="12700">
            <a:miter lim="400000"/>
          </a:ln>
        </p:spPr>
      </p:pic>
      <p:pic>
        <p:nvPicPr>
          <p:cNvPr id="679" name="framingTop-16x10.png"/>
          <p:cNvPicPr/>
          <p:nvPr/>
        </p:nvPicPr>
        <p:blipFill>
          <a:blip r:embed="rId3">
            <a:extLst/>
          </a:blip>
          <a:stretch>
            <a:fillRect/>
          </a:stretch>
        </p:blipFill>
        <p:spPr>
          <a:xfrm>
            <a:off x="0" y="635000"/>
            <a:ext cx="10160001" cy="6350001"/>
          </a:xfrm>
          <a:prstGeom prst="rect">
            <a:avLst/>
          </a:prstGeom>
          <a:ln w="12700">
            <a:miter lim="400000"/>
          </a:ln>
        </p:spPr>
      </p:pic>
    </p:spTree>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Kiosk - Home - Single Sub">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81" name="framingMid-Presenter-Horz1-1.png"/>
          <p:cNvPicPr/>
          <p:nvPr/>
        </p:nvPicPr>
        <p:blipFill>
          <a:blip r:embed="rId3">
            <a:extLst/>
          </a:blip>
          <a:stretch>
            <a:fillRect/>
          </a:stretch>
        </p:blipFill>
        <p:spPr>
          <a:xfrm>
            <a:off x="0" y="635000"/>
            <a:ext cx="10160001" cy="6350001"/>
          </a:xfrm>
          <a:prstGeom prst="rect">
            <a:avLst/>
          </a:prstGeom>
          <a:ln w="12700">
            <a:miter lim="400000"/>
          </a:ln>
        </p:spPr>
      </p:pic>
      <p:pic>
        <p:nvPicPr>
          <p:cNvPr id="682"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683" name="Shape 683"/>
          <p:cNvSpPr>
            <a:spLocks noGrp="1"/>
          </p:cNvSpPr>
          <p:nvPr>
            <p:ph type="title"/>
          </p:nvPr>
        </p:nvSpPr>
        <p:spPr>
          <a:xfrm>
            <a:off x="3378200" y="1790700"/>
            <a:ext cx="6464300" cy="1384300"/>
          </a:xfrm>
          <a:prstGeom prst="rect">
            <a:avLst/>
          </a:prstGeom>
        </p:spPr>
        <p:txBody>
          <a:bodyPr lIns="0" tIns="0" rIns="0" bIns="0" anchor="b"/>
          <a:lstStyle>
            <a:lvl1pPr algn="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
        <p:nvSpPr>
          <p:cNvPr id="684" name="Shape 684"/>
          <p:cNvSpPr>
            <a:spLocks noGrp="1"/>
          </p:cNvSpPr>
          <p:nvPr>
            <p:ph type="body" idx="1"/>
          </p:nvPr>
        </p:nvSpPr>
        <p:spPr>
          <a:xfrm>
            <a:off x="3390900" y="3149600"/>
            <a:ext cx="6438900" cy="1435100"/>
          </a:xfrm>
          <a:prstGeom prst="rect">
            <a:avLst/>
          </a:prstGeom>
        </p:spPr>
        <p:txBody>
          <a:bodyPr lIns="0" tIns="0" rIns="0" bIns="0" anchor="t"/>
          <a:lstStyle>
            <a:lvl1pPr marL="0" indent="0" algn="r" defTabSz="381000">
              <a:spcBef>
                <a:spcPts val="700"/>
              </a:spcBef>
              <a:buClrTx/>
              <a:buSzTx/>
              <a:buNone/>
              <a:defRPr sz="2000">
                <a:solidFill>
                  <a:srgbClr val="FFFFFF"/>
                </a:solidFill>
                <a:latin typeface="Helvetica Neue Light"/>
                <a:ea typeface="Helvetica Neue Light"/>
                <a:cs typeface="Helvetica Neue Light"/>
                <a:sym typeface="Helvetica Neue Light"/>
              </a:defRPr>
            </a:lvl1pPr>
            <a:lvl2pPr marL="0" indent="0" algn="r" defTabSz="381000">
              <a:spcBef>
                <a:spcPts val="700"/>
              </a:spcBef>
              <a:buClrTx/>
              <a:buSzTx/>
              <a:buNone/>
              <a:defRPr sz="1800">
                <a:solidFill>
                  <a:srgbClr val="FFFFFF"/>
                </a:solidFill>
                <a:latin typeface="Helvetica Neue Light"/>
                <a:ea typeface="Helvetica Neue Light"/>
                <a:cs typeface="Helvetica Neue Light"/>
                <a:sym typeface="Helvetica Neue Light"/>
              </a:defRPr>
            </a:lvl2pPr>
            <a:lvl3pPr marL="0" indent="0" algn="r" defTabSz="381000">
              <a:spcBef>
                <a:spcPts val="700"/>
              </a:spcBef>
              <a:buClrTx/>
              <a:buSzTx/>
              <a:buNone/>
              <a:defRPr sz="1600">
                <a:solidFill>
                  <a:srgbClr val="FFFFFF"/>
                </a:solidFill>
                <a:latin typeface="Helvetica Neue Light"/>
                <a:ea typeface="Helvetica Neue Light"/>
                <a:cs typeface="Helvetica Neue Light"/>
                <a:sym typeface="Helvetica Neue Light"/>
              </a:defRPr>
            </a:lvl3pPr>
            <a:lvl4pPr marL="0" indent="0" algn="r" defTabSz="381000">
              <a:spcBef>
                <a:spcPts val="700"/>
              </a:spcBef>
              <a:buClrTx/>
              <a:buSzTx/>
              <a:buNone/>
              <a:defRPr sz="1600">
                <a:solidFill>
                  <a:srgbClr val="FFFFFF"/>
                </a:solidFill>
                <a:latin typeface="Helvetica Neue Light"/>
                <a:ea typeface="Helvetica Neue Light"/>
                <a:cs typeface="Helvetica Neue Light"/>
                <a:sym typeface="Helvetica Neue Light"/>
              </a:defRPr>
            </a:lvl4pPr>
            <a:lvl5pPr marL="0" indent="0" algn="r" defTabSz="381000">
              <a:spcBef>
                <a:spcPts val="700"/>
              </a:spcBef>
              <a:buClrTx/>
              <a:buSzTx/>
              <a:buNone/>
              <a:defRPr sz="14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000">
                <a:solidFill>
                  <a:srgbClr val="FFFFFF"/>
                </a:solidFill>
              </a:rPr>
              <a:t>Body Level One</a:t>
            </a:r>
          </a:p>
          <a:p>
            <a:pPr lvl="1">
              <a:defRPr>
                <a:solidFill>
                  <a:srgbClr val="000000"/>
                </a:solidFill>
              </a:defRPr>
            </a:pPr>
            <a:r>
              <a:rPr>
                <a:solidFill>
                  <a:srgbClr val="FFFFFF"/>
                </a:solidFill>
              </a:rPr>
              <a:t>Body Level Two</a:t>
            </a:r>
          </a:p>
          <a:p>
            <a:pPr lvl="2">
              <a:defRPr sz="1800">
                <a:solidFill>
                  <a:srgbClr val="000000"/>
                </a:solidFill>
              </a:defRPr>
            </a:pPr>
            <a:r>
              <a:rPr sz="1600">
                <a:solidFill>
                  <a:srgbClr val="FFFFFF"/>
                </a:solidFill>
              </a:rPr>
              <a:t>Body Level Three</a:t>
            </a:r>
          </a:p>
          <a:p>
            <a:pPr lvl="3">
              <a:defRPr sz="1800">
                <a:solidFill>
                  <a:srgbClr val="000000"/>
                </a:solidFill>
              </a:defRPr>
            </a:pPr>
            <a:r>
              <a:rPr sz="16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Kiosk - Home - Single Sub + Extended New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86" name="Shape 686"/>
          <p:cNvSpPr/>
          <p:nvPr/>
        </p:nvSpPr>
        <p:spPr>
          <a:xfrm>
            <a:off x="6705600" y="1663700"/>
            <a:ext cx="3289300" cy="5194300"/>
          </a:xfrm>
          <a:prstGeom prst="roundRect">
            <a:avLst>
              <a:gd name="adj" fmla="val 5792"/>
            </a:avLst>
          </a:prstGeom>
          <a:solidFill>
            <a:srgbClr val="797979">
              <a:alpha val="50000"/>
            </a:srgbClr>
          </a:solidFill>
          <a:ln w="25400">
            <a:miter lim="400000"/>
          </a:ln>
        </p:spPr>
        <p:txBody>
          <a:bodyPr lIns="0" tIns="0" rIns="0" bIns="0" anchor="ctr"/>
          <a:lstStyle/>
          <a:p>
            <a:pPr lvl="0" algn="ctr" defTabSz="381000">
              <a:defRPr sz="1600">
                <a:solidFill>
                  <a:srgbClr val="FFFFFF"/>
                </a:solidFill>
                <a:effectLst>
                  <a:outerShdw blurRad="38100" dist="12700" dir="5400000" rotWithShape="0">
                    <a:srgbClr val="000000">
                      <a:alpha val="50000"/>
                    </a:srgbClr>
                  </a:outerShdw>
                </a:effectLst>
                <a:latin typeface="Helvetica Neue"/>
                <a:ea typeface="Helvetica Neue"/>
                <a:cs typeface="Helvetica Neue"/>
                <a:sym typeface="Helvetica Neue"/>
              </a:defRPr>
            </a:pPr>
            <a:endParaRPr/>
          </a:p>
        </p:txBody>
      </p:sp>
      <p:pic>
        <p:nvPicPr>
          <p:cNvPr id="687" name="framingMid-Kiosk-HomeP1EF-1.png"/>
          <p:cNvPicPr/>
          <p:nvPr/>
        </p:nvPicPr>
        <p:blipFill>
          <a:blip r:embed="rId3">
            <a:extLst/>
          </a:blip>
          <a:stretch>
            <a:fillRect/>
          </a:stretch>
        </p:blipFill>
        <p:spPr>
          <a:xfrm>
            <a:off x="0" y="635000"/>
            <a:ext cx="10160001" cy="6350001"/>
          </a:xfrm>
          <a:prstGeom prst="rect">
            <a:avLst/>
          </a:prstGeom>
          <a:ln w="12700">
            <a:miter lim="400000"/>
          </a:ln>
        </p:spPr>
      </p:pic>
      <p:pic>
        <p:nvPicPr>
          <p:cNvPr id="688"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689" name="Shape 689"/>
          <p:cNvSpPr>
            <a:spLocks noGrp="1"/>
          </p:cNvSpPr>
          <p:nvPr>
            <p:ph type="title"/>
          </p:nvPr>
        </p:nvSpPr>
        <p:spPr>
          <a:xfrm>
            <a:off x="292100" y="1790700"/>
            <a:ext cx="6286500" cy="2057400"/>
          </a:xfrm>
          <a:prstGeom prst="rect">
            <a:avLst/>
          </a:prstGeom>
        </p:spPr>
        <p:txBody>
          <a:bodyPr lIns="0" tIns="0" rIns="0" bIns="0" anchor="b"/>
          <a:lstStyle>
            <a:lvl1pPr algn="ct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
        <p:nvSpPr>
          <p:cNvPr id="690" name="Shape 690"/>
          <p:cNvSpPr>
            <a:spLocks noGrp="1"/>
          </p:cNvSpPr>
          <p:nvPr>
            <p:ph type="body" idx="1"/>
          </p:nvPr>
        </p:nvSpPr>
        <p:spPr>
          <a:xfrm>
            <a:off x="292100" y="3822700"/>
            <a:ext cx="6286500" cy="774700"/>
          </a:xfrm>
          <a:prstGeom prst="rect">
            <a:avLst/>
          </a:prstGeom>
        </p:spPr>
        <p:txBody>
          <a:bodyPr lIns="0" tIns="0" rIns="0" bIns="0" anchor="t"/>
          <a:lstStyle>
            <a:lvl1pPr marL="0" indent="0" algn="ctr" defTabSz="381000">
              <a:spcBef>
                <a:spcPts val="700"/>
              </a:spcBef>
              <a:buClrTx/>
              <a:buSzTx/>
              <a:buNone/>
              <a:defRPr sz="2000">
                <a:solidFill>
                  <a:srgbClr val="FFFFFF"/>
                </a:solidFill>
                <a:latin typeface="Helvetica Neue Light"/>
                <a:ea typeface="Helvetica Neue Light"/>
                <a:cs typeface="Helvetica Neue Light"/>
                <a:sym typeface="Helvetica Neue Light"/>
              </a:defRPr>
            </a:lvl1pPr>
            <a:lvl2pPr marL="0" indent="0" algn="ctr" defTabSz="381000">
              <a:spcBef>
                <a:spcPts val="700"/>
              </a:spcBef>
              <a:buClrTx/>
              <a:buSzTx/>
              <a:buNone/>
              <a:defRPr sz="1800">
                <a:solidFill>
                  <a:srgbClr val="FFFFFF"/>
                </a:solidFill>
                <a:latin typeface="Helvetica Neue Light"/>
                <a:ea typeface="Helvetica Neue Light"/>
                <a:cs typeface="Helvetica Neue Light"/>
                <a:sym typeface="Helvetica Neue Light"/>
              </a:defRPr>
            </a:lvl2pPr>
            <a:lvl3pPr marL="0" indent="0" algn="ctr" defTabSz="381000">
              <a:spcBef>
                <a:spcPts val="700"/>
              </a:spcBef>
              <a:buClrTx/>
              <a:buSzTx/>
              <a:buNone/>
              <a:defRPr sz="1600">
                <a:solidFill>
                  <a:srgbClr val="FFFFFF"/>
                </a:solidFill>
                <a:latin typeface="Helvetica Neue Light"/>
                <a:ea typeface="Helvetica Neue Light"/>
                <a:cs typeface="Helvetica Neue Light"/>
                <a:sym typeface="Helvetica Neue Light"/>
              </a:defRPr>
            </a:lvl3pPr>
            <a:lvl4pPr marL="0" indent="0" algn="ctr" defTabSz="381000">
              <a:spcBef>
                <a:spcPts val="700"/>
              </a:spcBef>
              <a:buClrTx/>
              <a:buSzTx/>
              <a:buNone/>
              <a:defRPr sz="1600">
                <a:solidFill>
                  <a:srgbClr val="FFFFFF"/>
                </a:solidFill>
                <a:latin typeface="Helvetica Neue Light"/>
                <a:ea typeface="Helvetica Neue Light"/>
                <a:cs typeface="Helvetica Neue Light"/>
                <a:sym typeface="Helvetica Neue Light"/>
              </a:defRPr>
            </a:lvl4pPr>
            <a:lvl5pPr marL="0" indent="0" algn="ctr" defTabSz="381000">
              <a:spcBef>
                <a:spcPts val="700"/>
              </a:spcBef>
              <a:buClrTx/>
              <a:buSzTx/>
              <a:buNone/>
              <a:defRPr sz="14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000">
                <a:solidFill>
                  <a:srgbClr val="FFFFFF"/>
                </a:solidFill>
              </a:rPr>
              <a:t>Body Level One</a:t>
            </a:r>
          </a:p>
          <a:p>
            <a:pPr lvl="1">
              <a:defRPr>
                <a:solidFill>
                  <a:srgbClr val="000000"/>
                </a:solidFill>
              </a:defRPr>
            </a:pPr>
            <a:r>
              <a:rPr>
                <a:solidFill>
                  <a:srgbClr val="FFFFFF"/>
                </a:solidFill>
              </a:rPr>
              <a:t>Body Level Two</a:t>
            </a:r>
          </a:p>
          <a:p>
            <a:pPr lvl="2">
              <a:defRPr sz="1800">
                <a:solidFill>
                  <a:srgbClr val="000000"/>
                </a:solidFill>
              </a:defRPr>
            </a:pPr>
            <a:r>
              <a:rPr sz="1600">
                <a:solidFill>
                  <a:srgbClr val="FFFFFF"/>
                </a:solidFill>
              </a:rPr>
              <a:t>Body Level Three</a:t>
            </a:r>
          </a:p>
          <a:p>
            <a:pPr lvl="3">
              <a:defRPr sz="1800">
                <a:solidFill>
                  <a:srgbClr val="000000"/>
                </a:solidFill>
              </a:defRPr>
            </a:pPr>
            <a:r>
              <a:rPr sz="16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Kiosk - Home - 2 Sub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92" name="framingMid-Kiosk-HomeP2-1.png"/>
          <p:cNvPicPr/>
          <p:nvPr/>
        </p:nvPicPr>
        <p:blipFill>
          <a:blip r:embed="rId3">
            <a:extLst/>
          </a:blip>
          <a:stretch>
            <a:fillRect/>
          </a:stretch>
        </p:blipFill>
        <p:spPr>
          <a:xfrm>
            <a:off x="0" y="635000"/>
            <a:ext cx="10160001" cy="6350001"/>
          </a:xfrm>
          <a:prstGeom prst="rect">
            <a:avLst/>
          </a:prstGeom>
          <a:ln w="12700">
            <a:miter lim="400000"/>
          </a:ln>
        </p:spPr>
      </p:pic>
      <p:pic>
        <p:nvPicPr>
          <p:cNvPr id="693"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694" name="Shape 694"/>
          <p:cNvSpPr>
            <a:spLocks noGrp="1"/>
          </p:cNvSpPr>
          <p:nvPr>
            <p:ph type="title"/>
          </p:nvPr>
        </p:nvSpPr>
        <p:spPr>
          <a:xfrm>
            <a:off x="3378200" y="1790700"/>
            <a:ext cx="6464300" cy="1384300"/>
          </a:xfrm>
          <a:prstGeom prst="rect">
            <a:avLst/>
          </a:prstGeom>
        </p:spPr>
        <p:txBody>
          <a:bodyPr lIns="0" tIns="0" rIns="0" bIns="0" anchor="b"/>
          <a:lstStyle>
            <a:lvl1pPr algn="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
        <p:nvSpPr>
          <p:cNvPr id="695" name="Shape 695"/>
          <p:cNvSpPr>
            <a:spLocks noGrp="1"/>
          </p:cNvSpPr>
          <p:nvPr>
            <p:ph type="body" idx="1"/>
          </p:nvPr>
        </p:nvSpPr>
        <p:spPr>
          <a:xfrm>
            <a:off x="3390900" y="3149600"/>
            <a:ext cx="6438900" cy="1435100"/>
          </a:xfrm>
          <a:prstGeom prst="rect">
            <a:avLst/>
          </a:prstGeom>
        </p:spPr>
        <p:txBody>
          <a:bodyPr lIns="0" tIns="0" rIns="0" bIns="0" anchor="t"/>
          <a:lstStyle>
            <a:lvl1pPr marL="0" indent="0" algn="r" defTabSz="381000">
              <a:spcBef>
                <a:spcPts val="700"/>
              </a:spcBef>
              <a:buClrTx/>
              <a:buSzTx/>
              <a:buNone/>
              <a:defRPr sz="2000">
                <a:solidFill>
                  <a:srgbClr val="FFFFFF"/>
                </a:solidFill>
                <a:latin typeface="Helvetica Neue Light"/>
                <a:ea typeface="Helvetica Neue Light"/>
                <a:cs typeface="Helvetica Neue Light"/>
                <a:sym typeface="Helvetica Neue Light"/>
              </a:defRPr>
            </a:lvl1pPr>
            <a:lvl2pPr marL="0" indent="0" algn="r" defTabSz="381000">
              <a:spcBef>
                <a:spcPts val="700"/>
              </a:spcBef>
              <a:buClrTx/>
              <a:buSzTx/>
              <a:buNone/>
              <a:defRPr sz="1800">
                <a:solidFill>
                  <a:srgbClr val="FFFFFF"/>
                </a:solidFill>
                <a:latin typeface="Helvetica Neue Light"/>
                <a:ea typeface="Helvetica Neue Light"/>
                <a:cs typeface="Helvetica Neue Light"/>
                <a:sym typeface="Helvetica Neue Light"/>
              </a:defRPr>
            </a:lvl2pPr>
            <a:lvl3pPr marL="0" indent="0" algn="r" defTabSz="381000">
              <a:spcBef>
                <a:spcPts val="700"/>
              </a:spcBef>
              <a:buClrTx/>
              <a:buSzTx/>
              <a:buNone/>
              <a:defRPr sz="1600">
                <a:solidFill>
                  <a:srgbClr val="FFFFFF"/>
                </a:solidFill>
                <a:latin typeface="Helvetica Neue Light"/>
                <a:ea typeface="Helvetica Neue Light"/>
                <a:cs typeface="Helvetica Neue Light"/>
                <a:sym typeface="Helvetica Neue Light"/>
              </a:defRPr>
            </a:lvl3pPr>
            <a:lvl4pPr marL="0" indent="0" algn="r" defTabSz="381000">
              <a:spcBef>
                <a:spcPts val="700"/>
              </a:spcBef>
              <a:buClrTx/>
              <a:buSzTx/>
              <a:buNone/>
              <a:defRPr sz="1600">
                <a:solidFill>
                  <a:srgbClr val="FFFFFF"/>
                </a:solidFill>
                <a:latin typeface="Helvetica Neue Light"/>
                <a:ea typeface="Helvetica Neue Light"/>
                <a:cs typeface="Helvetica Neue Light"/>
                <a:sym typeface="Helvetica Neue Light"/>
              </a:defRPr>
            </a:lvl4pPr>
            <a:lvl5pPr marL="0" indent="0" algn="r" defTabSz="381000">
              <a:spcBef>
                <a:spcPts val="700"/>
              </a:spcBef>
              <a:buClrTx/>
              <a:buSzTx/>
              <a:buNone/>
              <a:defRPr sz="14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000">
                <a:solidFill>
                  <a:srgbClr val="FFFFFF"/>
                </a:solidFill>
              </a:rPr>
              <a:t>Body Level One</a:t>
            </a:r>
          </a:p>
          <a:p>
            <a:pPr lvl="1">
              <a:defRPr>
                <a:solidFill>
                  <a:srgbClr val="000000"/>
                </a:solidFill>
              </a:defRPr>
            </a:pPr>
            <a:r>
              <a:rPr>
                <a:solidFill>
                  <a:srgbClr val="FFFFFF"/>
                </a:solidFill>
              </a:rPr>
              <a:t>Body Level Two</a:t>
            </a:r>
          </a:p>
          <a:p>
            <a:pPr lvl="2">
              <a:defRPr sz="1800">
                <a:solidFill>
                  <a:srgbClr val="000000"/>
                </a:solidFill>
              </a:defRPr>
            </a:pPr>
            <a:r>
              <a:rPr sz="1600">
                <a:solidFill>
                  <a:srgbClr val="FFFFFF"/>
                </a:solidFill>
              </a:rPr>
              <a:t>Body Level Three</a:t>
            </a:r>
          </a:p>
          <a:p>
            <a:pPr lvl="3">
              <a:defRPr sz="1800">
                <a:solidFill>
                  <a:srgbClr val="000000"/>
                </a:solidFill>
              </a:defRPr>
            </a:pPr>
            <a:r>
              <a:rPr sz="16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000000"/>
        </a:solidFill>
        <a:effectLst/>
      </p:bgPr>
    </p:bg>
    <p:spTree>
      <p:nvGrpSpPr>
        <p:cNvPr id="1" name=""/>
        <p:cNvGrpSpPr/>
        <p:nvPr/>
      </p:nvGrpSpPr>
      <p:grpSpPr>
        <a:xfrm>
          <a:off x="0" y="0"/>
          <a:ext cx="0" cy="0"/>
          <a:chOff x="0" y="0"/>
          <a:chExt cx="0" cy="0"/>
        </a:xfrm>
      </p:grpSpPr>
      <p:pic>
        <p:nvPicPr>
          <p:cNvPr id="50" name="Pinstripe_photo-h.pdf"/>
          <p:cNvPicPr/>
          <p:nvPr/>
        </p:nvPicPr>
        <p:blipFill>
          <a:blip r:embed="rId2">
            <a:extLst/>
          </a:blip>
          <a:stretch>
            <a:fillRect/>
          </a:stretch>
        </p:blipFill>
        <p:spPr>
          <a:xfrm>
            <a:off x="0" y="0"/>
            <a:ext cx="10160000" cy="7620000"/>
          </a:xfrm>
          <a:prstGeom prst="rect">
            <a:avLst/>
          </a:prstGeom>
          <a:ln w="12700">
            <a:miter lim="400000"/>
          </a:ln>
        </p:spPr>
      </p:pic>
      <p:sp>
        <p:nvSpPr>
          <p:cNvPr id="51" name="Shape 51"/>
          <p:cNvSpPr>
            <a:spLocks noGrp="1"/>
          </p:cNvSpPr>
          <p:nvPr>
            <p:ph type="title"/>
          </p:nvPr>
        </p:nvSpPr>
        <p:spPr>
          <a:xfrm>
            <a:off x="990600" y="5397500"/>
            <a:ext cx="8178800" cy="1498600"/>
          </a:xfrm>
          <a:prstGeom prst="rect">
            <a:avLst/>
          </a:prstGeom>
        </p:spPr>
        <p:txBody>
          <a:bodyPr lIns="0" tIns="0" rIns="0" bIns="0"/>
          <a:lstStyle>
            <a:lvl1pPr algn="ctr">
              <a:defRPr sz="8400"/>
            </a:lvl1pPr>
          </a:lstStyle>
          <a:p>
            <a:pPr lvl="0">
              <a:defRPr sz="1800">
                <a:solidFill>
                  <a:srgbClr val="000000"/>
                </a:solidFill>
              </a:defRPr>
            </a:pPr>
            <a:r>
              <a:rPr sz="8400">
                <a:solidFill>
                  <a:srgbClr val="FFFFFF"/>
                </a:solidFill>
              </a:rPr>
              <a:t>Title Text</a:t>
            </a: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Kiosk - Home - 2 Subs + New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97" name="Shape 697"/>
          <p:cNvSpPr/>
          <p:nvPr/>
        </p:nvSpPr>
        <p:spPr>
          <a:xfrm>
            <a:off x="6718300" y="1676400"/>
            <a:ext cx="3314700" cy="3048000"/>
          </a:xfrm>
          <a:prstGeom prst="roundRect">
            <a:avLst>
              <a:gd name="adj" fmla="val 6250"/>
            </a:avLst>
          </a:prstGeom>
          <a:solidFill>
            <a:srgbClr val="797979">
              <a:alpha val="50000"/>
            </a:srgbClr>
          </a:solidFill>
          <a:ln w="25400">
            <a:miter lim="400000"/>
          </a:ln>
        </p:spPr>
        <p:txBody>
          <a:bodyPr lIns="0" tIns="0" rIns="0" bIns="0" anchor="ctr"/>
          <a:lstStyle/>
          <a:p>
            <a:pPr lvl="0" algn="ctr" defTabSz="381000">
              <a:defRPr sz="1600">
                <a:solidFill>
                  <a:srgbClr val="FFFFFF"/>
                </a:solidFill>
                <a:effectLst>
                  <a:outerShdw blurRad="38100" dist="12700" dir="5400000" rotWithShape="0">
                    <a:srgbClr val="000000">
                      <a:alpha val="50000"/>
                    </a:srgbClr>
                  </a:outerShdw>
                </a:effectLst>
                <a:latin typeface="Helvetica Neue"/>
                <a:ea typeface="Helvetica Neue"/>
                <a:cs typeface="Helvetica Neue"/>
                <a:sym typeface="Helvetica Neue"/>
              </a:defRPr>
            </a:pPr>
            <a:endParaRPr/>
          </a:p>
        </p:txBody>
      </p:sp>
      <p:pic>
        <p:nvPicPr>
          <p:cNvPr id="698" name="framingMid-Kiosk-HomeP2E-1.png"/>
          <p:cNvPicPr/>
          <p:nvPr/>
        </p:nvPicPr>
        <p:blipFill>
          <a:blip r:embed="rId3">
            <a:extLst/>
          </a:blip>
          <a:stretch>
            <a:fillRect/>
          </a:stretch>
        </p:blipFill>
        <p:spPr>
          <a:xfrm>
            <a:off x="0" y="635000"/>
            <a:ext cx="10160001" cy="6350001"/>
          </a:xfrm>
          <a:prstGeom prst="rect">
            <a:avLst/>
          </a:prstGeom>
          <a:ln w="12700">
            <a:miter lim="400000"/>
          </a:ln>
        </p:spPr>
      </p:pic>
      <p:pic>
        <p:nvPicPr>
          <p:cNvPr id="699"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700" name="Shape 700"/>
          <p:cNvSpPr>
            <a:spLocks noGrp="1"/>
          </p:cNvSpPr>
          <p:nvPr>
            <p:ph type="title"/>
          </p:nvPr>
        </p:nvSpPr>
        <p:spPr>
          <a:xfrm>
            <a:off x="1181100" y="1790700"/>
            <a:ext cx="5410200" cy="1384300"/>
          </a:xfrm>
          <a:prstGeom prst="rect">
            <a:avLst/>
          </a:prstGeom>
        </p:spPr>
        <p:txBody>
          <a:bodyPr lIns="0" tIns="0" rIns="0" bIns="0" anchor="b"/>
          <a:lstStyle>
            <a:lvl1pPr algn="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
        <p:nvSpPr>
          <p:cNvPr id="701" name="Shape 701"/>
          <p:cNvSpPr>
            <a:spLocks noGrp="1"/>
          </p:cNvSpPr>
          <p:nvPr>
            <p:ph type="body" idx="1"/>
          </p:nvPr>
        </p:nvSpPr>
        <p:spPr>
          <a:xfrm>
            <a:off x="1181100" y="3149600"/>
            <a:ext cx="5410200" cy="1435100"/>
          </a:xfrm>
          <a:prstGeom prst="rect">
            <a:avLst/>
          </a:prstGeom>
        </p:spPr>
        <p:txBody>
          <a:bodyPr lIns="0" tIns="0" rIns="0" bIns="0" anchor="t"/>
          <a:lstStyle>
            <a:lvl1pPr marL="0" indent="0" algn="r" defTabSz="381000">
              <a:spcBef>
                <a:spcPts val="700"/>
              </a:spcBef>
              <a:buClrTx/>
              <a:buSzTx/>
              <a:buNone/>
              <a:defRPr sz="2000">
                <a:solidFill>
                  <a:srgbClr val="FFFFFF"/>
                </a:solidFill>
                <a:latin typeface="Helvetica Neue Light"/>
                <a:ea typeface="Helvetica Neue Light"/>
                <a:cs typeface="Helvetica Neue Light"/>
                <a:sym typeface="Helvetica Neue Light"/>
              </a:defRPr>
            </a:lvl1pPr>
            <a:lvl2pPr marL="0" indent="0" algn="r" defTabSz="381000">
              <a:spcBef>
                <a:spcPts val="700"/>
              </a:spcBef>
              <a:buClrTx/>
              <a:buSzTx/>
              <a:buNone/>
              <a:defRPr sz="1800">
                <a:solidFill>
                  <a:srgbClr val="FFFFFF"/>
                </a:solidFill>
                <a:latin typeface="Helvetica Neue Light"/>
                <a:ea typeface="Helvetica Neue Light"/>
                <a:cs typeface="Helvetica Neue Light"/>
                <a:sym typeface="Helvetica Neue Light"/>
              </a:defRPr>
            </a:lvl2pPr>
            <a:lvl3pPr marL="0" indent="0" algn="r" defTabSz="381000">
              <a:spcBef>
                <a:spcPts val="700"/>
              </a:spcBef>
              <a:buClrTx/>
              <a:buSzTx/>
              <a:buNone/>
              <a:defRPr sz="1600">
                <a:solidFill>
                  <a:srgbClr val="FFFFFF"/>
                </a:solidFill>
                <a:latin typeface="Helvetica Neue Light"/>
                <a:ea typeface="Helvetica Neue Light"/>
                <a:cs typeface="Helvetica Neue Light"/>
                <a:sym typeface="Helvetica Neue Light"/>
              </a:defRPr>
            </a:lvl3pPr>
            <a:lvl4pPr marL="0" indent="0" algn="r" defTabSz="381000">
              <a:spcBef>
                <a:spcPts val="700"/>
              </a:spcBef>
              <a:buClrTx/>
              <a:buSzTx/>
              <a:buNone/>
              <a:defRPr sz="1600">
                <a:solidFill>
                  <a:srgbClr val="FFFFFF"/>
                </a:solidFill>
                <a:latin typeface="Helvetica Neue Light"/>
                <a:ea typeface="Helvetica Neue Light"/>
                <a:cs typeface="Helvetica Neue Light"/>
                <a:sym typeface="Helvetica Neue Light"/>
              </a:defRPr>
            </a:lvl4pPr>
            <a:lvl5pPr marL="0" indent="0" algn="r" defTabSz="381000">
              <a:spcBef>
                <a:spcPts val="700"/>
              </a:spcBef>
              <a:buClrTx/>
              <a:buSzTx/>
              <a:buNone/>
              <a:defRPr sz="14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000">
                <a:solidFill>
                  <a:srgbClr val="FFFFFF"/>
                </a:solidFill>
              </a:rPr>
              <a:t>Body Level One</a:t>
            </a:r>
          </a:p>
          <a:p>
            <a:pPr lvl="1">
              <a:defRPr>
                <a:solidFill>
                  <a:srgbClr val="000000"/>
                </a:solidFill>
              </a:defRPr>
            </a:pPr>
            <a:r>
              <a:rPr>
                <a:solidFill>
                  <a:srgbClr val="FFFFFF"/>
                </a:solidFill>
              </a:rPr>
              <a:t>Body Level Two</a:t>
            </a:r>
          </a:p>
          <a:p>
            <a:pPr lvl="2">
              <a:defRPr sz="1800">
                <a:solidFill>
                  <a:srgbClr val="000000"/>
                </a:solidFill>
              </a:defRPr>
            </a:pPr>
            <a:r>
              <a:rPr sz="1600">
                <a:solidFill>
                  <a:srgbClr val="FFFFFF"/>
                </a:solidFill>
              </a:rPr>
              <a:t>Body Level Three</a:t>
            </a:r>
          </a:p>
          <a:p>
            <a:pPr lvl="3">
              <a:defRPr sz="1800">
                <a:solidFill>
                  <a:srgbClr val="000000"/>
                </a:solidFill>
              </a:defRPr>
            </a:pPr>
            <a:r>
              <a:rPr sz="16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Kiosk - Home - 2 Subs + Extended New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03" name="Shape 703"/>
          <p:cNvSpPr/>
          <p:nvPr/>
        </p:nvSpPr>
        <p:spPr>
          <a:xfrm>
            <a:off x="6705600" y="1676400"/>
            <a:ext cx="3327400" cy="5168900"/>
          </a:xfrm>
          <a:prstGeom prst="roundRect">
            <a:avLst>
              <a:gd name="adj" fmla="val 5725"/>
            </a:avLst>
          </a:prstGeom>
          <a:solidFill>
            <a:srgbClr val="797979">
              <a:alpha val="50000"/>
            </a:srgbClr>
          </a:solidFill>
          <a:ln w="25400">
            <a:miter lim="400000"/>
          </a:ln>
        </p:spPr>
        <p:txBody>
          <a:bodyPr lIns="0" tIns="0" rIns="0" bIns="0" anchor="ctr"/>
          <a:lstStyle/>
          <a:p>
            <a:pPr lvl="0" algn="ctr" defTabSz="381000">
              <a:defRPr sz="1600">
                <a:solidFill>
                  <a:srgbClr val="FFFFFF"/>
                </a:solidFill>
                <a:effectLst>
                  <a:outerShdw blurRad="38100" dist="12700" dir="5400000" rotWithShape="0">
                    <a:srgbClr val="000000">
                      <a:alpha val="50000"/>
                    </a:srgbClr>
                  </a:outerShdw>
                </a:effectLst>
                <a:latin typeface="Helvetica Neue"/>
                <a:ea typeface="Helvetica Neue"/>
                <a:cs typeface="Helvetica Neue"/>
                <a:sym typeface="Helvetica Neue"/>
              </a:defRPr>
            </a:pPr>
            <a:endParaRPr/>
          </a:p>
        </p:txBody>
      </p:sp>
      <p:pic>
        <p:nvPicPr>
          <p:cNvPr id="704" name="framingMid-Kiosk-HomeP2EF-1.png"/>
          <p:cNvPicPr/>
          <p:nvPr/>
        </p:nvPicPr>
        <p:blipFill>
          <a:blip r:embed="rId3">
            <a:extLst/>
          </a:blip>
          <a:stretch>
            <a:fillRect/>
          </a:stretch>
        </p:blipFill>
        <p:spPr>
          <a:xfrm>
            <a:off x="0" y="635000"/>
            <a:ext cx="10160001" cy="6350001"/>
          </a:xfrm>
          <a:prstGeom prst="rect">
            <a:avLst/>
          </a:prstGeom>
          <a:ln w="12700">
            <a:miter lim="400000"/>
          </a:ln>
        </p:spPr>
      </p:pic>
      <p:pic>
        <p:nvPicPr>
          <p:cNvPr id="705"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706" name="Shape 706"/>
          <p:cNvSpPr>
            <a:spLocks noGrp="1"/>
          </p:cNvSpPr>
          <p:nvPr>
            <p:ph type="title"/>
          </p:nvPr>
        </p:nvSpPr>
        <p:spPr>
          <a:xfrm>
            <a:off x="292100" y="1790700"/>
            <a:ext cx="6261100" cy="2057400"/>
          </a:xfrm>
          <a:prstGeom prst="rect">
            <a:avLst/>
          </a:prstGeom>
        </p:spPr>
        <p:txBody>
          <a:bodyPr lIns="0" tIns="0" rIns="0" bIns="0" anchor="b"/>
          <a:lstStyle>
            <a:lvl1pPr algn="ct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
        <p:nvSpPr>
          <p:cNvPr id="707" name="Shape 707"/>
          <p:cNvSpPr>
            <a:spLocks noGrp="1"/>
          </p:cNvSpPr>
          <p:nvPr>
            <p:ph type="body" idx="1"/>
          </p:nvPr>
        </p:nvSpPr>
        <p:spPr>
          <a:xfrm>
            <a:off x="292100" y="3822700"/>
            <a:ext cx="6273800" cy="774700"/>
          </a:xfrm>
          <a:prstGeom prst="rect">
            <a:avLst/>
          </a:prstGeom>
        </p:spPr>
        <p:txBody>
          <a:bodyPr lIns="0" tIns="0" rIns="0" bIns="0" anchor="t"/>
          <a:lstStyle>
            <a:lvl1pPr marL="0" indent="0" algn="ctr" defTabSz="381000">
              <a:spcBef>
                <a:spcPts val="700"/>
              </a:spcBef>
              <a:buClrTx/>
              <a:buSzTx/>
              <a:buNone/>
              <a:defRPr sz="2000">
                <a:solidFill>
                  <a:srgbClr val="FFFFFF"/>
                </a:solidFill>
                <a:latin typeface="Helvetica Neue Light"/>
                <a:ea typeface="Helvetica Neue Light"/>
                <a:cs typeface="Helvetica Neue Light"/>
                <a:sym typeface="Helvetica Neue Light"/>
              </a:defRPr>
            </a:lvl1pPr>
            <a:lvl2pPr marL="0" indent="0" algn="ctr" defTabSz="381000">
              <a:spcBef>
                <a:spcPts val="700"/>
              </a:spcBef>
              <a:buClrTx/>
              <a:buSzTx/>
              <a:buNone/>
              <a:defRPr sz="1800">
                <a:solidFill>
                  <a:srgbClr val="FFFFFF"/>
                </a:solidFill>
                <a:latin typeface="Helvetica Neue Light"/>
                <a:ea typeface="Helvetica Neue Light"/>
                <a:cs typeface="Helvetica Neue Light"/>
                <a:sym typeface="Helvetica Neue Light"/>
              </a:defRPr>
            </a:lvl2pPr>
            <a:lvl3pPr marL="0" indent="0" algn="ctr" defTabSz="381000">
              <a:spcBef>
                <a:spcPts val="700"/>
              </a:spcBef>
              <a:buClrTx/>
              <a:buSzTx/>
              <a:buNone/>
              <a:defRPr sz="1600">
                <a:solidFill>
                  <a:srgbClr val="FFFFFF"/>
                </a:solidFill>
                <a:latin typeface="Helvetica Neue Light"/>
                <a:ea typeface="Helvetica Neue Light"/>
                <a:cs typeface="Helvetica Neue Light"/>
                <a:sym typeface="Helvetica Neue Light"/>
              </a:defRPr>
            </a:lvl3pPr>
            <a:lvl4pPr marL="0" indent="0" algn="ctr" defTabSz="381000">
              <a:spcBef>
                <a:spcPts val="700"/>
              </a:spcBef>
              <a:buClrTx/>
              <a:buSzTx/>
              <a:buNone/>
              <a:defRPr sz="1600">
                <a:solidFill>
                  <a:srgbClr val="FFFFFF"/>
                </a:solidFill>
                <a:latin typeface="Helvetica Neue Light"/>
                <a:ea typeface="Helvetica Neue Light"/>
                <a:cs typeface="Helvetica Neue Light"/>
                <a:sym typeface="Helvetica Neue Light"/>
              </a:defRPr>
            </a:lvl4pPr>
            <a:lvl5pPr marL="0" indent="0" algn="ctr" defTabSz="381000">
              <a:spcBef>
                <a:spcPts val="700"/>
              </a:spcBef>
              <a:buClrTx/>
              <a:buSzTx/>
              <a:buNone/>
              <a:defRPr sz="14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000">
                <a:solidFill>
                  <a:srgbClr val="FFFFFF"/>
                </a:solidFill>
              </a:rPr>
              <a:t>Body Level One</a:t>
            </a:r>
          </a:p>
          <a:p>
            <a:pPr lvl="1">
              <a:defRPr>
                <a:solidFill>
                  <a:srgbClr val="000000"/>
                </a:solidFill>
              </a:defRPr>
            </a:pPr>
            <a:r>
              <a:rPr>
                <a:solidFill>
                  <a:srgbClr val="FFFFFF"/>
                </a:solidFill>
              </a:rPr>
              <a:t>Body Level Two</a:t>
            </a:r>
          </a:p>
          <a:p>
            <a:pPr lvl="2">
              <a:defRPr sz="1800">
                <a:solidFill>
                  <a:srgbClr val="000000"/>
                </a:solidFill>
              </a:defRPr>
            </a:pPr>
            <a:r>
              <a:rPr sz="1600">
                <a:solidFill>
                  <a:srgbClr val="FFFFFF"/>
                </a:solidFill>
              </a:rPr>
              <a:t>Body Level Three</a:t>
            </a:r>
          </a:p>
          <a:p>
            <a:pPr lvl="3">
              <a:defRPr sz="1800">
                <a:solidFill>
                  <a:srgbClr val="000000"/>
                </a:solidFill>
              </a:defRPr>
            </a:pPr>
            <a:r>
              <a:rPr sz="16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Kiosk - Home - 3 Sub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09" name="framingMid-Kiosk-HomeP3-1.png"/>
          <p:cNvPicPr/>
          <p:nvPr/>
        </p:nvPicPr>
        <p:blipFill>
          <a:blip r:embed="rId3">
            <a:extLst/>
          </a:blip>
          <a:stretch>
            <a:fillRect/>
          </a:stretch>
        </p:blipFill>
        <p:spPr>
          <a:xfrm>
            <a:off x="0" y="635000"/>
            <a:ext cx="10160001" cy="6350001"/>
          </a:xfrm>
          <a:prstGeom prst="rect">
            <a:avLst/>
          </a:prstGeom>
          <a:ln w="12700">
            <a:miter lim="400000"/>
          </a:ln>
        </p:spPr>
      </p:pic>
      <p:pic>
        <p:nvPicPr>
          <p:cNvPr id="710"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711" name="Shape 711"/>
          <p:cNvSpPr>
            <a:spLocks noGrp="1"/>
          </p:cNvSpPr>
          <p:nvPr>
            <p:ph type="title"/>
          </p:nvPr>
        </p:nvSpPr>
        <p:spPr>
          <a:xfrm>
            <a:off x="3378200" y="1790700"/>
            <a:ext cx="6477000" cy="1384300"/>
          </a:xfrm>
          <a:prstGeom prst="rect">
            <a:avLst/>
          </a:prstGeom>
        </p:spPr>
        <p:txBody>
          <a:bodyPr lIns="0" tIns="0" rIns="0" bIns="0" anchor="b"/>
          <a:lstStyle>
            <a:lvl1pPr algn="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
        <p:nvSpPr>
          <p:cNvPr id="712" name="Shape 712"/>
          <p:cNvSpPr>
            <a:spLocks noGrp="1"/>
          </p:cNvSpPr>
          <p:nvPr>
            <p:ph type="body" idx="1"/>
          </p:nvPr>
        </p:nvSpPr>
        <p:spPr>
          <a:xfrm>
            <a:off x="3390900" y="3149600"/>
            <a:ext cx="6438900" cy="1435100"/>
          </a:xfrm>
          <a:prstGeom prst="rect">
            <a:avLst/>
          </a:prstGeom>
        </p:spPr>
        <p:txBody>
          <a:bodyPr lIns="0" tIns="0" rIns="0" bIns="0" anchor="t"/>
          <a:lstStyle>
            <a:lvl1pPr marL="0" indent="0" algn="r" defTabSz="381000">
              <a:spcBef>
                <a:spcPts val="700"/>
              </a:spcBef>
              <a:buClrTx/>
              <a:buSzTx/>
              <a:buNone/>
              <a:defRPr sz="2000">
                <a:solidFill>
                  <a:srgbClr val="FFFFFF"/>
                </a:solidFill>
                <a:latin typeface="Helvetica Neue Light"/>
                <a:ea typeface="Helvetica Neue Light"/>
                <a:cs typeface="Helvetica Neue Light"/>
                <a:sym typeface="Helvetica Neue Light"/>
              </a:defRPr>
            </a:lvl1pPr>
            <a:lvl2pPr marL="0" indent="0" algn="r" defTabSz="381000">
              <a:spcBef>
                <a:spcPts val="700"/>
              </a:spcBef>
              <a:buClrTx/>
              <a:buSzTx/>
              <a:buNone/>
              <a:defRPr sz="1800">
                <a:solidFill>
                  <a:srgbClr val="FFFFFF"/>
                </a:solidFill>
                <a:latin typeface="Helvetica Neue Light"/>
                <a:ea typeface="Helvetica Neue Light"/>
                <a:cs typeface="Helvetica Neue Light"/>
                <a:sym typeface="Helvetica Neue Light"/>
              </a:defRPr>
            </a:lvl2pPr>
            <a:lvl3pPr marL="0" indent="0" algn="r" defTabSz="381000">
              <a:spcBef>
                <a:spcPts val="700"/>
              </a:spcBef>
              <a:buClrTx/>
              <a:buSzTx/>
              <a:buNone/>
              <a:defRPr sz="1600">
                <a:solidFill>
                  <a:srgbClr val="FFFFFF"/>
                </a:solidFill>
                <a:latin typeface="Helvetica Neue Light"/>
                <a:ea typeface="Helvetica Neue Light"/>
                <a:cs typeface="Helvetica Neue Light"/>
                <a:sym typeface="Helvetica Neue Light"/>
              </a:defRPr>
            </a:lvl3pPr>
            <a:lvl4pPr marL="0" indent="0" algn="r" defTabSz="381000">
              <a:spcBef>
                <a:spcPts val="700"/>
              </a:spcBef>
              <a:buClrTx/>
              <a:buSzTx/>
              <a:buNone/>
              <a:defRPr sz="1600">
                <a:solidFill>
                  <a:srgbClr val="FFFFFF"/>
                </a:solidFill>
                <a:latin typeface="Helvetica Neue Light"/>
                <a:ea typeface="Helvetica Neue Light"/>
                <a:cs typeface="Helvetica Neue Light"/>
                <a:sym typeface="Helvetica Neue Light"/>
              </a:defRPr>
            </a:lvl4pPr>
            <a:lvl5pPr marL="0" indent="0" algn="r" defTabSz="381000">
              <a:spcBef>
                <a:spcPts val="700"/>
              </a:spcBef>
              <a:buClrTx/>
              <a:buSzTx/>
              <a:buNone/>
              <a:defRPr sz="14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000">
                <a:solidFill>
                  <a:srgbClr val="FFFFFF"/>
                </a:solidFill>
              </a:rPr>
              <a:t>Body Level One</a:t>
            </a:r>
          </a:p>
          <a:p>
            <a:pPr lvl="1">
              <a:defRPr>
                <a:solidFill>
                  <a:srgbClr val="000000"/>
                </a:solidFill>
              </a:defRPr>
            </a:pPr>
            <a:r>
              <a:rPr>
                <a:solidFill>
                  <a:srgbClr val="FFFFFF"/>
                </a:solidFill>
              </a:rPr>
              <a:t>Body Level Two</a:t>
            </a:r>
          </a:p>
          <a:p>
            <a:pPr lvl="2">
              <a:defRPr sz="1800">
                <a:solidFill>
                  <a:srgbClr val="000000"/>
                </a:solidFill>
              </a:defRPr>
            </a:pPr>
            <a:r>
              <a:rPr sz="1600">
                <a:solidFill>
                  <a:srgbClr val="FFFFFF"/>
                </a:solidFill>
              </a:rPr>
              <a:t>Body Level Three</a:t>
            </a:r>
          </a:p>
          <a:p>
            <a:pPr lvl="3">
              <a:defRPr sz="1800">
                <a:solidFill>
                  <a:srgbClr val="000000"/>
                </a:solidFill>
              </a:defRPr>
            </a:pPr>
            <a:r>
              <a:rPr sz="16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Kiosk - Home - 3 Subs + New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14" name="Shape 714"/>
          <p:cNvSpPr/>
          <p:nvPr/>
        </p:nvSpPr>
        <p:spPr>
          <a:xfrm>
            <a:off x="6718300" y="1676400"/>
            <a:ext cx="3302000" cy="3048000"/>
          </a:xfrm>
          <a:prstGeom prst="roundRect">
            <a:avLst>
              <a:gd name="adj" fmla="val 6250"/>
            </a:avLst>
          </a:prstGeom>
          <a:solidFill>
            <a:srgbClr val="797979">
              <a:alpha val="50000"/>
            </a:srgbClr>
          </a:solidFill>
          <a:ln w="25400">
            <a:miter lim="400000"/>
          </a:ln>
        </p:spPr>
        <p:txBody>
          <a:bodyPr lIns="0" tIns="0" rIns="0" bIns="0" anchor="ctr"/>
          <a:lstStyle/>
          <a:p>
            <a:pPr lvl="0" algn="ctr" defTabSz="381000">
              <a:defRPr sz="1600">
                <a:solidFill>
                  <a:srgbClr val="FFFFFF"/>
                </a:solidFill>
                <a:effectLst>
                  <a:outerShdw blurRad="38100" dist="12700" dir="5400000" rotWithShape="0">
                    <a:srgbClr val="000000">
                      <a:alpha val="50000"/>
                    </a:srgbClr>
                  </a:outerShdw>
                </a:effectLst>
                <a:latin typeface="Helvetica Neue"/>
                <a:ea typeface="Helvetica Neue"/>
                <a:cs typeface="Helvetica Neue"/>
                <a:sym typeface="Helvetica Neue"/>
              </a:defRPr>
            </a:pPr>
            <a:endParaRPr/>
          </a:p>
        </p:txBody>
      </p:sp>
      <p:pic>
        <p:nvPicPr>
          <p:cNvPr id="715" name="framingMid-Kiosk-HomeP3E-1.png"/>
          <p:cNvPicPr/>
          <p:nvPr/>
        </p:nvPicPr>
        <p:blipFill>
          <a:blip r:embed="rId3">
            <a:extLst/>
          </a:blip>
          <a:stretch>
            <a:fillRect/>
          </a:stretch>
        </p:blipFill>
        <p:spPr>
          <a:xfrm>
            <a:off x="0" y="635000"/>
            <a:ext cx="10160001" cy="6350001"/>
          </a:xfrm>
          <a:prstGeom prst="rect">
            <a:avLst/>
          </a:prstGeom>
          <a:ln w="12700">
            <a:miter lim="400000"/>
          </a:ln>
        </p:spPr>
      </p:pic>
      <p:pic>
        <p:nvPicPr>
          <p:cNvPr id="716"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717" name="Shape 717"/>
          <p:cNvSpPr>
            <a:spLocks noGrp="1"/>
          </p:cNvSpPr>
          <p:nvPr>
            <p:ph type="title"/>
          </p:nvPr>
        </p:nvSpPr>
        <p:spPr>
          <a:xfrm>
            <a:off x="292100" y="1790700"/>
            <a:ext cx="6261100" cy="2032000"/>
          </a:xfrm>
          <a:prstGeom prst="rect">
            <a:avLst/>
          </a:prstGeom>
        </p:spPr>
        <p:txBody>
          <a:bodyPr lIns="0" tIns="0" rIns="0" bIns="0" anchor="b"/>
          <a:lstStyle>
            <a:lvl1pPr algn="ct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
        <p:nvSpPr>
          <p:cNvPr id="718" name="Shape 718"/>
          <p:cNvSpPr>
            <a:spLocks noGrp="1"/>
          </p:cNvSpPr>
          <p:nvPr>
            <p:ph type="body" idx="1"/>
          </p:nvPr>
        </p:nvSpPr>
        <p:spPr>
          <a:xfrm>
            <a:off x="292100" y="3797300"/>
            <a:ext cx="6261100" cy="800100"/>
          </a:xfrm>
          <a:prstGeom prst="rect">
            <a:avLst/>
          </a:prstGeom>
        </p:spPr>
        <p:txBody>
          <a:bodyPr lIns="0" tIns="0" rIns="0" bIns="0" anchor="t"/>
          <a:lstStyle>
            <a:lvl1pPr marL="0" indent="0" algn="ctr" defTabSz="381000">
              <a:spcBef>
                <a:spcPts val="700"/>
              </a:spcBef>
              <a:buClrTx/>
              <a:buSzTx/>
              <a:buNone/>
              <a:defRPr sz="2000">
                <a:solidFill>
                  <a:srgbClr val="FFFFFF"/>
                </a:solidFill>
                <a:latin typeface="Helvetica Neue Light"/>
                <a:ea typeface="Helvetica Neue Light"/>
                <a:cs typeface="Helvetica Neue Light"/>
                <a:sym typeface="Helvetica Neue Light"/>
              </a:defRPr>
            </a:lvl1pPr>
            <a:lvl2pPr marL="0" indent="0" algn="ctr" defTabSz="381000">
              <a:spcBef>
                <a:spcPts val="700"/>
              </a:spcBef>
              <a:buClrTx/>
              <a:buSzTx/>
              <a:buNone/>
              <a:defRPr sz="1800">
                <a:solidFill>
                  <a:srgbClr val="FFFFFF"/>
                </a:solidFill>
                <a:latin typeface="Helvetica Neue Light"/>
                <a:ea typeface="Helvetica Neue Light"/>
                <a:cs typeface="Helvetica Neue Light"/>
                <a:sym typeface="Helvetica Neue Light"/>
              </a:defRPr>
            </a:lvl2pPr>
            <a:lvl3pPr marL="0" indent="0" algn="ctr" defTabSz="381000">
              <a:spcBef>
                <a:spcPts val="700"/>
              </a:spcBef>
              <a:buClrTx/>
              <a:buSzTx/>
              <a:buNone/>
              <a:defRPr sz="1600">
                <a:solidFill>
                  <a:srgbClr val="FFFFFF"/>
                </a:solidFill>
                <a:latin typeface="Helvetica Neue Light"/>
                <a:ea typeface="Helvetica Neue Light"/>
                <a:cs typeface="Helvetica Neue Light"/>
                <a:sym typeface="Helvetica Neue Light"/>
              </a:defRPr>
            </a:lvl3pPr>
            <a:lvl4pPr marL="0" indent="0" algn="ctr" defTabSz="381000">
              <a:spcBef>
                <a:spcPts val="700"/>
              </a:spcBef>
              <a:buClrTx/>
              <a:buSzTx/>
              <a:buNone/>
              <a:defRPr sz="1600">
                <a:solidFill>
                  <a:srgbClr val="FFFFFF"/>
                </a:solidFill>
                <a:latin typeface="Helvetica Neue Light"/>
                <a:ea typeface="Helvetica Neue Light"/>
                <a:cs typeface="Helvetica Neue Light"/>
                <a:sym typeface="Helvetica Neue Light"/>
              </a:defRPr>
            </a:lvl4pPr>
            <a:lvl5pPr marL="0" indent="0" algn="ctr" defTabSz="381000">
              <a:spcBef>
                <a:spcPts val="700"/>
              </a:spcBef>
              <a:buClrTx/>
              <a:buSzTx/>
              <a:buNone/>
              <a:defRPr sz="14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000">
                <a:solidFill>
                  <a:srgbClr val="FFFFFF"/>
                </a:solidFill>
              </a:rPr>
              <a:t>Body Level One</a:t>
            </a:r>
          </a:p>
          <a:p>
            <a:pPr lvl="1">
              <a:defRPr>
                <a:solidFill>
                  <a:srgbClr val="000000"/>
                </a:solidFill>
              </a:defRPr>
            </a:pPr>
            <a:r>
              <a:rPr>
                <a:solidFill>
                  <a:srgbClr val="FFFFFF"/>
                </a:solidFill>
              </a:rPr>
              <a:t>Body Level Two</a:t>
            </a:r>
          </a:p>
          <a:p>
            <a:pPr lvl="2">
              <a:defRPr sz="1800">
                <a:solidFill>
                  <a:srgbClr val="000000"/>
                </a:solidFill>
              </a:defRPr>
            </a:pPr>
            <a:r>
              <a:rPr sz="1600">
                <a:solidFill>
                  <a:srgbClr val="FFFFFF"/>
                </a:solidFill>
              </a:rPr>
              <a:t>Body Level Three</a:t>
            </a:r>
          </a:p>
          <a:p>
            <a:pPr lvl="3">
              <a:defRPr sz="1800">
                <a:solidFill>
                  <a:srgbClr val="000000"/>
                </a:solidFill>
              </a:defRPr>
            </a:pPr>
            <a:r>
              <a:rPr sz="16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Kiosk - Home - 4 Sub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20" name="framingMid-Kiosk-HomeP4.png"/>
          <p:cNvPicPr/>
          <p:nvPr/>
        </p:nvPicPr>
        <p:blipFill>
          <a:blip r:embed="rId3">
            <a:extLst/>
          </a:blip>
          <a:stretch>
            <a:fillRect/>
          </a:stretch>
        </p:blipFill>
        <p:spPr>
          <a:xfrm>
            <a:off x="0" y="635000"/>
            <a:ext cx="10160001" cy="6350001"/>
          </a:xfrm>
          <a:prstGeom prst="rect">
            <a:avLst/>
          </a:prstGeom>
          <a:ln w="12700">
            <a:miter lim="400000"/>
          </a:ln>
        </p:spPr>
      </p:pic>
      <p:pic>
        <p:nvPicPr>
          <p:cNvPr id="721"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722" name="Shape 722"/>
          <p:cNvSpPr>
            <a:spLocks noGrp="1"/>
          </p:cNvSpPr>
          <p:nvPr>
            <p:ph type="title"/>
          </p:nvPr>
        </p:nvSpPr>
        <p:spPr>
          <a:xfrm>
            <a:off x="3378200" y="1790700"/>
            <a:ext cx="6464300" cy="1384300"/>
          </a:xfrm>
          <a:prstGeom prst="rect">
            <a:avLst/>
          </a:prstGeom>
        </p:spPr>
        <p:txBody>
          <a:bodyPr lIns="0" tIns="0" rIns="0" bIns="0" anchor="b"/>
          <a:lstStyle>
            <a:lvl1pPr algn="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
        <p:nvSpPr>
          <p:cNvPr id="723" name="Shape 723"/>
          <p:cNvSpPr>
            <a:spLocks noGrp="1"/>
          </p:cNvSpPr>
          <p:nvPr>
            <p:ph type="body" idx="1"/>
          </p:nvPr>
        </p:nvSpPr>
        <p:spPr>
          <a:xfrm>
            <a:off x="3390900" y="3149600"/>
            <a:ext cx="6438900" cy="1435100"/>
          </a:xfrm>
          <a:prstGeom prst="rect">
            <a:avLst/>
          </a:prstGeom>
        </p:spPr>
        <p:txBody>
          <a:bodyPr lIns="0" tIns="0" rIns="0" bIns="0" anchor="t"/>
          <a:lstStyle>
            <a:lvl1pPr marL="0" indent="0" algn="r" defTabSz="381000">
              <a:spcBef>
                <a:spcPts val="700"/>
              </a:spcBef>
              <a:buClrTx/>
              <a:buSzTx/>
              <a:buNone/>
              <a:defRPr sz="2000">
                <a:solidFill>
                  <a:srgbClr val="FFFFFF"/>
                </a:solidFill>
                <a:latin typeface="Helvetica Neue Light"/>
                <a:ea typeface="Helvetica Neue Light"/>
                <a:cs typeface="Helvetica Neue Light"/>
                <a:sym typeface="Helvetica Neue Light"/>
              </a:defRPr>
            </a:lvl1pPr>
            <a:lvl2pPr marL="0" indent="0" algn="r" defTabSz="381000">
              <a:spcBef>
                <a:spcPts val="700"/>
              </a:spcBef>
              <a:buClrTx/>
              <a:buSzTx/>
              <a:buNone/>
              <a:defRPr sz="1800">
                <a:solidFill>
                  <a:srgbClr val="FFFFFF"/>
                </a:solidFill>
                <a:latin typeface="Helvetica Neue Light"/>
                <a:ea typeface="Helvetica Neue Light"/>
                <a:cs typeface="Helvetica Neue Light"/>
                <a:sym typeface="Helvetica Neue Light"/>
              </a:defRPr>
            </a:lvl2pPr>
            <a:lvl3pPr marL="0" indent="0" algn="r" defTabSz="381000">
              <a:spcBef>
                <a:spcPts val="700"/>
              </a:spcBef>
              <a:buClrTx/>
              <a:buSzTx/>
              <a:buNone/>
              <a:defRPr sz="1600">
                <a:solidFill>
                  <a:srgbClr val="FFFFFF"/>
                </a:solidFill>
                <a:latin typeface="Helvetica Neue Light"/>
                <a:ea typeface="Helvetica Neue Light"/>
                <a:cs typeface="Helvetica Neue Light"/>
                <a:sym typeface="Helvetica Neue Light"/>
              </a:defRPr>
            </a:lvl3pPr>
            <a:lvl4pPr marL="0" indent="0" algn="r" defTabSz="381000">
              <a:spcBef>
                <a:spcPts val="700"/>
              </a:spcBef>
              <a:buClrTx/>
              <a:buSzTx/>
              <a:buNone/>
              <a:defRPr sz="1600">
                <a:solidFill>
                  <a:srgbClr val="FFFFFF"/>
                </a:solidFill>
                <a:latin typeface="Helvetica Neue Light"/>
                <a:ea typeface="Helvetica Neue Light"/>
                <a:cs typeface="Helvetica Neue Light"/>
                <a:sym typeface="Helvetica Neue Light"/>
              </a:defRPr>
            </a:lvl4pPr>
            <a:lvl5pPr marL="0" indent="0" algn="r" defTabSz="381000">
              <a:spcBef>
                <a:spcPts val="700"/>
              </a:spcBef>
              <a:buClrTx/>
              <a:buSzTx/>
              <a:buNone/>
              <a:defRPr sz="14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000">
                <a:solidFill>
                  <a:srgbClr val="FFFFFF"/>
                </a:solidFill>
              </a:rPr>
              <a:t>Body Level One</a:t>
            </a:r>
          </a:p>
          <a:p>
            <a:pPr lvl="1">
              <a:defRPr>
                <a:solidFill>
                  <a:srgbClr val="000000"/>
                </a:solidFill>
              </a:defRPr>
            </a:pPr>
            <a:r>
              <a:rPr>
                <a:solidFill>
                  <a:srgbClr val="FFFFFF"/>
                </a:solidFill>
              </a:rPr>
              <a:t>Body Level Two</a:t>
            </a:r>
          </a:p>
          <a:p>
            <a:pPr lvl="2">
              <a:defRPr sz="1800">
                <a:solidFill>
                  <a:srgbClr val="000000"/>
                </a:solidFill>
              </a:defRPr>
            </a:pPr>
            <a:r>
              <a:rPr sz="1600">
                <a:solidFill>
                  <a:srgbClr val="FFFFFF"/>
                </a:solidFill>
              </a:rPr>
              <a:t>Body Level Three</a:t>
            </a:r>
          </a:p>
          <a:p>
            <a:pPr lvl="3">
              <a:defRPr sz="1800">
                <a:solidFill>
                  <a:srgbClr val="000000"/>
                </a:solidFill>
              </a:defRPr>
            </a:pPr>
            <a:r>
              <a:rPr sz="16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Kiosk - Home - 4 Subs + New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25" name="Shape 725"/>
          <p:cNvSpPr/>
          <p:nvPr/>
        </p:nvSpPr>
        <p:spPr>
          <a:xfrm>
            <a:off x="7531100" y="1676400"/>
            <a:ext cx="2489200" cy="3048000"/>
          </a:xfrm>
          <a:prstGeom prst="roundRect">
            <a:avLst>
              <a:gd name="adj" fmla="val 7653"/>
            </a:avLst>
          </a:prstGeom>
          <a:solidFill>
            <a:srgbClr val="797979">
              <a:alpha val="50000"/>
            </a:srgbClr>
          </a:solidFill>
          <a:ln w="25400">
            <a:miter lim="400000"/>
          </a:ln>
        </p:spPr>
        <p:txBody>
          <a:bodyPr lIns="0" tIns="0" rIns="0" bIns="0" anchor="ctr"/>
          <a:lstStyle/>
          <a:p>
            <a:pPr lvl="0" algn="ctr" defTabSz="381000">
              <a:defRPr sz="1600">
                <a:solidFill>
                  <a:srgbClr val="FFFFFF"/>
                </a:solidFill>
                <a:effectLst>
                  <a:outerShdw blurRad="38100" dist="12700" dir="5400000" rotWithShape="0">
                    <a:srgbClr val="000000">
                      <a:alpha val="50000"/>
                    </a:srgbClr>
                  </a:outerShdw>
                </a:effectLst>
                <a:latin typeface="Helvetica Neue"/>
                <a:ea typeface="Helvetica Neue"/>
                <a:cs typeface="Helvetica Neue"/>
                <a:sym typeface="Helvetica Neue"/>
              </a:defRPr>
            </a:pPr>
            <a:endParaRPr/>
          </a:p>
        </p:txBody>
      </p:sp>
      <p:pic>
        <p:nvPicPr>
          <p:cNvPr id="726" name="framingMid-Kiosk-HomeP4E-A.png"/>
          <p:cNvPicPr/>
          <p:nvPr/>
        </p:nvPicPr>
        <p:blipFill>
          <a:blip r:embed="rId3">
            <a:extLst/>
          </a:blip>
          <a:stretch>
            <a:fillRect/>
          </a:stretch>
        </p:blipFill>
        <p:spPr>
          <a:xfrm>
            <a:off x="0" y="635000"/>
            <a:ext cx="10160001" cy="6350001"/>
          </a:xfrm>
          <a:prstGeom prst="rect">
            <a:avLst/>
          </a:prstGeom>
          <a:ln w="12700">
            <a:miter lim="400000"/>
          </a:ln>
        </p:spPr>
      </p:pic>
      <p:pic>
        <p:nvPicPr>
          <p:cNvPr id="727"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728" name="Shape 728"/>
          <p:cNvSpPr>
            <a:spLocks noGrp="1"/>
          </p:cNvSpPr>
          <p:nvPr>
            <p:ph type="title"/>
          </p:nvPr>
        </p:nvSpPr>
        <p:spPr>
          <a:xfrm>
            <a:off x="304800" y="1790700"/>
            <a:ext cx="7073900" cy="2032000"/>
          </a:xfrm>
          <a:prstGeom prst="rect">
            <a:avLst/>
          </a:prstGeom>
        </p:spPr>
        <p:txBody>
          <a:bodyPr lIns="0" tIns="0" rIns="0" bIns="0" anchor="b"/>
          <a:lstStyle>
            <a:lvl1pPr algn="ct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
        <p:nvSpPr>
          <p:cNvPr id="729" name="Shape 729"/>
          <p:cNvSpPr>
            <a:spLocks noGrp="1"/>
          </p:cNvSpPr>
          <p:nvPr>
            <p:ph type="body" idx="1"/>
          </p:nvPr>
        </p:nvSpPr>
        <p:spPr>
          <a:xfrm>
            <a:off x="304800" y="3797300"/>
            <a:ext cx="7086600" cy="800100"/>
          </a:xfrm>
          <a:prstGeom prst="rect">
            <a:avLst/>
          </a:prstGeom>
        </p:spPr>
        <p:txBody>
          <a:bodyPr lIns="0" tIns="0" rIns="0" bIns="0" anchor="t"/>
          <a:lstStyle>
            <a:lvl1pPr marL="0" indent="0" algn="ctr" defTabSz="381000">
              <a:spcBef>
                <a:spcPts val="700"/>
              </a:spcBef>
              <a:buClrTx/>
              <a:buSzTx/>
              <a:buNone/>
              <a:defRPr sz="2000">
                <a:solidFill>
                  <a:srgbClr val="FFFFFF"/>
                </a:solidFill>
                <a:latin typeface="Helvetica Neue Light"/>
                <a:ea typeface="Helvetica Neue Light"/>
                <a:cs typeface="Helvetica Neue Light"/>
                <a:sym typeface="Helvetica Neue Light"/>
              </a:defRPr>
            </a:lvl1pPr>
            <a:lvl2pPr marL="0" indent="0" algn="ctr" defTabSz="381000">
              <a:spcBef>
                <a:spcPts val="700"/>
              </a:spcBef>
              <a:buClrTx/>
              <a:buSzTx/>
              <a:buNone/>
              <a:defRPr sz="1800">
                <a:solidFill>
                  <a:srgbClr val="FFFFFF"/>
                </a:solidFill>
                <a:latin typeface="Helvetica Neue Light"/>
                <a:ea typeface="Helvetica Neue Light"/>
                <a:cs typeface="Helvetica Neue Light"/>
                <a:sym typeface="Helvetica Neue Light"/>
              </a:defRPr>
            </a:lvl2pPr>
            <a:lvl3pPr marL="0" indent="0" algn="ctr" defTabSz="381000">
              <a:spcBef>
                <a:spcPts val="700"/>
              </a:spcBef>
              <a:buClrTx/>
              <a:buSzTx/>
              <a:buNone/>
              <a:defRPr sz="1600">
                <a:solidFill>
                  <a:srgbClr val="FFFFFF"/>
                </a:solidFill>
                <a:latin typeface="Helvetica Neue Light"/>
                <a:ea typeface="Helvetica Neue Light"/>
                <a:cs typeface="Helvetica Neue Light"/>
                <a:sym typeface="Helvetica Neue Light"/>
              </a:defRPr>
            </a:lvl3pPr>
            <a:lvl4pPr marL="0" indent="0" algn="ctr" defTabSz="381000">
              <a:spcBef>
                <a:spcPts val="700"/>
              </a:spcBef>
              <a:buClrTx/>
              <a:buSzTx/>
              <a:buNone/>
              <a:defRPr sz="1600">
                <a:solidFill>
                  <a:srgbClr val="FFFFFF"/>
                </a:solidFill>
                <a:latin typeface="Helvetica Neue Light"/>
                <a:ea typeface="Helvetica Neue Light"/>
                <a:cs typeface="Helvetica Neue Light"/>
                <a:sym typeface="Helvetica Neue Light"/>
              </a:defRPr>
            </a:lvl4pPr>
            <a:lvl5pPr marL="0" indent="0" algn="ctr" defTabSz="381000">
              <a:spcBef>
                <a:spcPts val="700"/>
              </a:spcBef>
              <a:buClrTx/>
              <a:buSzTx/>
              <a:buNone/>
              <a:defRPr sz="14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000">
                <a:solidFill>
                  <a:srgbClr val="FFFFFF"/>
                </a:solidFill>
              </a:rPr>
              <a:t>Body Level One</a:t>
            </a:r>
          </a:p>
          <a:p>
            <a:pPr lvl="1">
              <a:defRPr>
                <a:solidFill>
                  <a:srgbClr val="000000"/>
                </a:solidFill>
              </a:defRPr>
            </a:pPr>
            <a:r>
              <a:rPr>
                <a:solidFill>
                  <a:srgbClr val="FFFFFF"/>
                </a:solidFill>
              </a:rPr>
              <a:t>Body Level Two</a:t>
            </a:r>
          </a:p>
          <a:p>
            <a:pPr lvl="2">
              <a:defRPr sz="1800">
                <a:solidFill>
                  <a:srgbClr val="000000"/>
                </a:solidFill>
              </a:defRPr>
            </a:pPr>
            <a:r>
              <a:rPr sz="1600">
                <a:solidFill>
                  <a:srgbClr val="FFFFFF"/>
                </a:solidFill>
              </a:rPr>
              <a:t>Body Level Three</a:t>
            </a:r>
          </a:p>
          <a:p>
            <a:pPr lvl="3">
              <a:defRPr sz="1800">
                <a:solidFill>
                  <a:srgbClr val="000000"/>
                </a:solidFill>
              </a:defRPr>
            </a:pPr>
            <a:r>
              <a:rPr sz="16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Kiosk - Home - 4 Subs + News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1" name="Shape 731"/>
          <p:cNvSpPr/>
          <p:nvPr/>
        </p:nvSpPr>
        <p:spPr>
          <a:xfrm>
            <a:off x="6718300" y="1676400"/>
            <a:ext cx="3302000" cy="3048000"/>
          </a:xfrm>
          <a:prstGeom prst="roundRect">
            <a:avLst>
              <a:gd name="adj" fmla="val 6250"/>
            </a:avLst>
          </a:prstGeom>
          <a:solidFill>
            <a:srgbClr val="797979">
              <a:alpha val="50000"/>
            </a:srgbClr>
          </a:solidFill>
          <a:ln w="25400">
            <a:miter lim="400000"/>
          </a:ln>
        </p:spPr>
        <p:txBody>
          <a:bodyPr lIns="0" tIns="0" rIns="0" bIns="0" anchor="ctr"/>
          <a:lstStyle/>
          <a:p>
            <a:pPr lvl="0" algn="ctr" defTabSz="381000">
              <a:defRPr sz="1600">
                <a:solidFill>
                  <a:srgbClr val="FFFFFF"/>
                </a:solidFill>
                <a:effectLst>
                  <a:outerShdw blurRad="38100" dist="12700" dir="5400000" rotWithShape="0">
                    <a:srgbClr val="000000">
                      <a:alpha val="50000"/>
                    </a:srgbClr>
                  </a:outerShdw>
                </a:effectLst>
                <a:latin typeface="Helvetica Neue"/>
                <a:ea typeface="Helvetica Neue"/>
                <a:cs typeface="Helvetica Neue"/>
                <a:sym typeface="Helvetica Neue"/>
              </a:defRPr>
            </a:pPr>
            <a:endParaRPr/>
          </a:p>
        </p:txBody>
      </p:sp>
      <p:pic>
        <p:nvPicPr>
          <p:cNvPr id="732" name="framingMid-Kiosk-HomeP4E.png"/>
          <p:cNvPicPr/>
          <p:nvPr/>
        </p:nvPicPr>
        <p:blipFill>
          <a:blip r:embed="rId3">
            <a:extLst/>
          </a:blip>
          <a:stretch>
            <a:fillRect/>
          </a:stretch>
        </p:blipFill>
        <p:spPr>
          <a:xfrm>
            <a:off x="0" y="635000"/>
            <a:ext cx="10160001" cy="6350001"/>
          </a:xfrm>
          <a:prstGeom prst="rect">
            <a:avLst/>
          </a:prstGeom>
          <a:ln w="12700">
            <a:miter lim="400000"/>
          </a:ln>
        </p:spPr>
      </p:pic>
      <p:pic>
        <p:nvPicPr>
          <p:cNvPr id="733"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734" name="Shape 734"/>
          <p:cNvSpPr>
            <a:spLocks noGrp="1"/>
          </p:cNvSpPr>
          <p:nvPr>
            <p:ph type="title"/>
          </p:nvPr>
        </p:nvSpPr>
        <p:spPr>
          <a:xfrm>
            <a:off x="292100" y="1790700"/>
            <a:ext cx="6261100" cy="2032000"/>
          </a:xfrm>
          <a:prstGeom prst="rect">
            <a:avLst/>
          </a:prstGeom>
        </p:spPr>
        <p:txBody>
          <a:bodyPr lIns="0" tIns="0" rIns="0" bIns="0" anchor="b"/>
          <a:lstStyle>
            <a:lvl1pPr algn="ctr" defTabSz="381000">
              <a:defRPr sz="4600">
                <a:latin typeface="Helvetica Neue Light"/>
                <a:ea typeface="Helvetica Neue Light"/>
                <a:cs typeface="Helvetica Neue Light"/>
                <a:sym typeface="Helvetica Neue Light"/>
              </a:defRPr>
            </a:lvl1pPr>
          </a:lstStyle>
          <a:p>
            <a:pPr lvl="0">
              <a:defRPr sz="1800">
                <a:solidFill>
                  <a:srgbClr val="000000"/>
                </a:solidFill>
              </a:defRPr>
            </a:pPr>
            <a:r>
              <a:rPr sz="4600">
                <a:solidFill>
                  <a:srgbClr val="FFFFFF"/>
                </a:solidFill>
              </a:rPr>
              <a:t>Title Text</a:t>
            </a:r>
          </a:p>
        </p:txBody>
      </p:sp>
      <p:sp>
        <p:nvSpPr>
          <p:cNvPr id="735" name="Shape 735"/>
          <p:cNvSpPr>
            <a:spLocks noGrp="1"/>
          </p:cNvSpPr>
          <p:nvPr>
            <p:ph type="body" idx="1"/>
          </p:nvPr>
        </p:nvSpPr>
        <p:spPr>
          <a:xfrm>
            <a:off x="292100" y="3797300"/>
            <a:ext cx="6261100" cy="800100"/>
          </a:xfrm>
          <a:prstGeom prst="rect">
            <a:avLst/>
          </a:prstGeom>
        </p:spPr>
        <p:txBody>
          <a:bodyPr lIns="0" tIns="0" rIns="0" bIns="0" anchor="t"/>
          <a:lstStyle>
            <a:lvl1pPr marL="0" indent="0" algn="ctr" defTabSz="381000">
              <a:spcBef>
                <a:spcPts val="700"/>
              </a:spcBef>
              <a:buClrTx/>
              <a:buSzTx/>
              <a:buNone/>
              <a:defRPr sz="2000">
                <a:solidFill>
                  <a:srgbClr val="FFFFFF"/>
                </a:solidFill>
                <a:latin typeface="Helvetica Neue Light"/>
                <a:ea typeface="Helvetica Neue Light"/>
                <a:cs typeface="Helvetica Neue Light"/>
                <a:sym typeface="Helvetica Neue Light"/>
              </a:defRPr>
            </a:lvl1pPr>
            <a:lvl2pPr marL="0" indent="0" algn="ctr" defTabSz="381000">
              <a:spcBef>
                <a:spcPts val="700"/>
              </a:spcBef>
              <a:buClrTx/>
              <a:buSzTx/>
              <a:buNone/>
              <a:defRPr sz="1800">
                <a:solidFill>
                  <a:srgbClr val="FFFFFF"/>
                </a:solidFill>
                <a:latin typeface="Helvetica Neue Light"/>
                <a:ea typeface="Helvetica Neue Light"/>
                <a:cs typeface="Helvetica Neue Light"/>
                <a:sym typeface="Helvetica Neue Light"/>
              </a:defRPr>
            </a:lvl2pPr>
            <a:lvl3pPr marL="0" indent="0" algn="ctr" defTabSz="381000">
              <a:spcBef>
                <a:spcPts val="700"/>
              </a:spcBef>
              <a:buClrTx/>
              <a:buSzTx/>
              <a:buNone/>
              <a:defRPr sz="1600">
                <a:solidFill>
                  <a:srgbClr val="FFFFFF"/>
                </a:solidFill>
                <a:latin typeface="Helvetica Neue Light"/>
                <a:ea typeface="Helvetica Neue Light"/>
                <a:cs typeface="Helvetica Neue Light"/>
                <a:sym typeface="Helvetica Neue Light"/>
              </a:defRPr>
            </a:lvl3pPr>
            <a:lvl4pPr marL="0" indent="0" algn="ctr" defTabSz="381000">
              <a:spcBef>
                <a:spcPts val="700"/>
              </a:spcBef>
              <a:buClrTx/>
              <a:buSzTx/>
              <a:buNone/>
              <a:defRPr sz="1600">
                <a:solidFill>
                  <a:srgbClr val="FFFFFF"/>
                </a:solidFill>
                <a:latin typeface="Helvetica Neue Light"/>
                <a:ea typeface="Helvetica Neue Light"/>
                <a:cs typeface="Helvetica Neue Light"/>
                <a:sym typeface="Helvetica Neue Light"/>
              </a:defRPr>
            </a:lvl4pPr>
            <a:lvl5pPr marL="0" indent="0" algn="ctr" defTabSz="381000">
              <a:spcBef>
                <a:spcPts val="700"/>
              </a:spcBef>
              <a:buClrTx/>
              <a:buSzTx/>
              <a:buNone/>
              <a:defRPr sz="14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000">
                <a:solidFill>
                  <a:srgbClr val="FFFFFF"/>
                </a:solidFill>
              </a:rPr>
              <a:t>Body Level One</a:t>
            </a:r>
          </a:p>
          <a:p>
            <a:pPr lvl="1">
              <a:defRPr>
                <a:solidFill>
                  <a:srgbClr val="000000"/>
                </a:solidFill>
              </a:defRPr>
            </a:pPr>
            <a:r>
              <a:rPr>
                <a:solidFill>
                  <a:srgbClr val="FFFFFF"/>
                </a:solidFill>
              </a:rPr>
              <a:t>Body Level Two</a:t>
            </a:r>
          </a:p>
          <a:p>
            <a:pPr lvl="2">
              <a:defRPr sz="1800">
                <a:solidFill>
                  <a:srgbClr val="000000"/>
                </a:solidFill>
              </a:defRPr>
            </a:pPr>
            <a:r>
              <a:rPr sz="1600">
                <a:solidFill>
                  <a:srgbClr val="FFFFFF"/>
                </a:solidFill>
              </a:rPr>
              <a:t>Body Level Three</a:t>
            </a:r>
          </a:p>
          <a:p>
            <a:pPr lvl="3">
              <a:defRPr sz="1800">
                <a:solidFill>
                  <a:srgbClr val="000000"/>
                </a:solidFill>
              </a:defRPr>
            </a:pPr>
            <a:r>
              <a:rPr sz="16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Kiosk - Sectional - 4-Item Menu">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37" name="framingMid-Kiosk-SubMenu4-1.png"/>
          <p:cNvPicPr/>
          <p:nvPr/>
        </p:nvPicPr>
        <p:blipFill>
          <a:blip r:embed="rId3">
            <a:extLst/>
          </a:blip>
          <a:stretch>
            <a:fillRect/>
          </a:stretch>
        </p:blipFill>
        <p:spPr>
          <a:xfrm>
            <a:off x="0" y="635000"/>
            <a:ext cx="10160001" cy="6350001"/>
          </a:xfrm>
          <a:prstGeom prst="rect">
            <a:avLst/>
          </a:prstGeom>
          <a:ln w="12700">
            <a:miter lim="400000"/>
          </a:ln>
        </p:spPr>
      </p:pic>
      <p:pic>
        <p:nvPicPr>
          <p:cNvPr id="738" name="framingTop-16x10.png"/>
          <p:cNvPicPr/>
          <p:nvPr/>
        </p:nvPicPr>
        <p:blipFill>
          <a:blip r:embed="rId4">
            <a:extLst/>
          </a:blip>
          <a:stretch>
            <a:fillRect/>
          </a:stretch>
        </p:blipFill>
        <p:spPr>
          <a:xfrm>
            <a:off x="0" y="635000"/>
            <a:ext cx="10160001" cy="6350001"/>
          </a:xfrm>
          <a:prstGeom prst="rect">
            <a:avLst/>
          </a:prstGeom>
          <a:ln w="12700">
            <a:miter lim="400000"/>
          </a:ln>
        </p:spPr>
      </p:pic>
    </p:spTree>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Kiosk - Sectional - 6-Item Menu">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40" name="framingMid-Kiosk-SubMenu6-1.png"/>
          <p:cNvPicPr/>
          <p:nvPr/>
        </p:nvPicPr>
        <p:blipFill>
          <a:blip r:embed="rId3">
            <a:extLst/>
          </a:blip>
          <a:stretch>
            <a:fillRect/>
          </a:stretch>
        </p:blipFill>
        <p:spPr>
          <a:xfrm>
            <a:off x="0" y="635000"/>
            <a:ext cx="10160001" cy="6350001"/>
          </a:xfrm>
          <a:prstGeom prst="rect">
            <a:avLst/>
          </a:prstGeom>
          <a:ln w="12700">
            <a:miter lim="400000"/>
          </a:ln>
        </p:spPr>
      </p:pic>
      <p:pic>
        <p:nvPicPr>
          <p:cNvPr id="741" name="framingTop-16x10.png"/>
          <p:cNvPicPr/>
          <p:nvPr/>
        </p:nvPicPr>
        <p:blipFill>
          <a:blip r:embed="rId4">
            <a:extLst/>
          </a:blip>
          <a:stretch>
            <a:fillRect/>
          </a:stretch>
        </p:blipFill>
        <p:spPr>
          <a:xfrm>
            <a:off x="0" y="635000"/>
            <a:ext cx="10160001" cy="6350001"/>
          </a:xfrm>
          <a:prstGeom prst="rect">
            <a:avLst/>
          </a:prstGeom>
          <a:ln w="12700">
            <a:miter lim="400000"/>
          </a:ln>
        </p:spPr>
      </p:pic>
    </p:spTree>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Kiosk - Sectional - 8-Item Menu">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43" name="framingMid-Kiosk-SubMenu8.png"/>
          <p:cNvPicPr/>
          <p:nvPr/>
        </p:nvPicPr>
        <p:blipFill>
          <a:blip r:embed="rId3">
            <a:extLst/>
          </a:blip>
          <a:stretch>
            <a:fillRect/>
          </a:stretch>
        </p:blipFill>
        <p:spPr>
          <a:xfrm>
            <a:off x="0" y="635000"/>
            <a:ext cx="10160001" cy="6350001"/>
          </a:xfrm>
          <a:prstGeom prst="rect">
            <a:avLst/>
          </a:prstGeom>
          <a:ln w="12700">
            <a:miter lim="400000"/>
          </a:ln>
        </p:spPr>
      </p:pic>
      <p:pic>
        <p:nvPicPr>
          <p:cNvPr id="744" name="framingTop-16x10.png"/>
          <p:cNvPicPr/>
          <p:nvPr/>
        </p:nvPicPr>
        <p:blipFill>
          <a:blip r:embed="rId4">
            <a:extLst/>
          </a:blip>
          <a:stretch>
            <a:fillRect/>
          </a:stretch>
        </p:blipFill>
        <p:spPr>
          <a:xfrm>
            <a:off x="0" y="635000"/>
            <a:ext cx="10160001" cy="6350001"/>
          </a:xfrm>
          <a:prstGeom prst="rect">
            <a:avLst/>
          </a:prstGeom>
          <a:ln w="12700">
            <a:miter lim="400000"/>
          </a:ln>
        </p:spPr>
      </p:pic>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000000"/>
        </a:solidFill>
        <a:effectLst/>
      </p:bgPr>
    </p:bg>
    <p:spTree>
      <p:nvGrpSpPr>
        <p:cNvPr id="1" name=""/>
        <p:cNvGrpSpPr/>
        <p:nvPr/>
      </p:nvGrpSpPr>
      <p:grpSpPr>
        <a:xfrm>
          <a:off x="0" y="0"/>
          <a:ext cx="0" cy="0"/>
          <a:chOff x="0" y="0"/>
          <a:chExt cx="0" cy="0"/>
        </a:xfrm>
      </p:grpSpPr>
      <p:pic>
        <p:nvPicPr>
          <p:cNvPr id="53" name="Pinstripe_photo-v.pdf"/>
          <p:cNvPicPr/>
          <p:nvPr/>
        </p:nvPicPr>
        <p:blipFill>
          <a:blip r:embed="rId2">
            <a:extLst/>
          </a:blip>
          <a:stretch>
            <a:fillRect/>
          </a:stretch>
        </p:blipFill>
        <p:spPr>
          <a:xfrm>
            <a:off x="0" y="0"/>
            <a:ext cx="10160000" cy="7620000"/>
          </a:xfrm>
          <a:prstGeom prst="rect">
            <a:avLst/>
          </a:prstGeom>
          <a:ln w="12700">
            <a:miter lim="400000"/>
          </a:ln>
        </p:spPr>
      </p:pic>
      <p:sp>
        <p:nvSpPr>
          <p:cNvPr id="54" name="Shape 54"/>
          <p:cNvSpPr>
            <a:spLocks noGrp="1"/>
          </p:cNvSpPr>
          <p:nvPr>
            <p:ph type="title"/>
          </p:nvPr>
        </p:nvSpPr>
        <p:spPr>
          <a:xfrm>
            <a:off x="495300" y="1104900"/>
            <a:ext cx="4584700" cy="2578100"/>
          </a:xfrm>
          <a:prstGeom prst="rect">
            <a:avLst/>
          </a:prstGeom>
        </p:spPr>
        <p:txBody>
          <a:bodyPr lIns="0" tIns="0" rIns="0" bIns="0" anchor="b"/>
          <a:lstStyle>
            <a:lvl1pPr algn="ctr">
              <a:defRPr sz="6200">
                <a:solidFill>
                  <a:srgbClr val="FFFCF5"/>
                </a:solidFill>
              </a:defRPr>
            </a:lvl1pPr>
          </a:lstStyle>
          <a:p>
            <a:pPr lvl="0">
              <a:defRPr sz="1800">
                <a:solidFill>
                  <a:srgbClr val="000000"/>
                </a:solidFill>
              </a:defRPr>
            </a:pPr>
            <a:r>
              <a:rPr sz="6200">
                <a:solidFill>
                  <a:srgbClr val="FFFCF5"/>
                </a:solidFill>
              </a:rPr>
              <a:t>Title Text</a:t>
            </a:r>
          </a:p>
        </p:txBody>
      </p:sp>
      <p:sp>
        <p:nvSpPr>
          <p:cNvPr id="55" name="Shape 55"/>
          <p:cNvSpPr>
            <a:spLocks noGrp="1"/>
          </p:cNvSpPr>
          <p:nvPr>
            <p:ph type="body" idx="1"/>
          </p:nvPr>
        </p:nvSpPr>
        <p:spPr>
          <a:xfrm>
            <a:off x="495300" y="3746500"/>
            <a:ext cx="4584700" cy="2286000"/>
          </a:xfrm>
          <a:prstGeom prst="rect">
            <a:avLst/>
          </a:prstGeom>
        </p:spPr>
        <p:txBody>
          <a:bodyPr lIns="0" tIns="0" rIns="0" bIns="0" anchor="t"/>
          <a:lstStyle>
            <a:lvl1pPr marL="0" indent="0" algn="ctr">
              <a:spcBef>
                <a:spcPts val="0"/>
              </a:spcBef>
              <a:buClrTx/>
              <a:buSzTx/>
              <a:buNone/>
            </a:lvl1pPr>
            <a:lvl2pPr marL="0" indent="0" algn="ctr">
              <a:spcBef>
                <a:spcPts val="0"/>
              </a:spcBef>
              <a:buClrTx/>
              <a:buSzTx/>
              <a:buNone/>
            </a:lvl2pPr>
            <a:lvl3pPr marL="0" indent="0" algn="ctr">
              <a:spcBef>
                <a:spcPts val="0"/>
              </a:spcBef>
              <a:buClrTx/>
              <a:buSzTx/>
              <a:buNone/>
            </a:lvl3pPr>
            <a:lvl4pPr marL="0" indent="0" algn="ctr">
              <a:spcBef>
                <a:spcPts val="0"/>
              </a:spcBef>
              <a:buClrTx/>
              <a:buSzTx/>
              <a:buNone/>
            </a:lvl4pPr>
            <a:lvl5pPr marL="0" indent="0" algn="ctr">
              <a:spcBef>
                <a:spcPts val="0"/>
              </a:spcBef>
              <a:buClrTx/>
              <a:buSzTx/>
              <a:buNone/>
            </a:lvl5pPr>
          </a:lstStyle>
          <a:p>
            <a:pPr lvl="0">
              <a:defRPr sz="1800">
                <a:solidFill>
                  <a:srgbClr val="000000"/>
                </a:solidFill>
              </a:defRPr>
            </a:pPr>
            <a:r>
              <a:rPr sz="3400">
                <a:solidFill>
                  <a:srgbClr val="3A5253"/>
                </a:solidFill>
              </a:rPr>
              <a:t>Body Level One</a:t>
            </a:r>
          </a:p>
          <a:p>
            <a:pPr lvl="1">
              <a:defRPr sz="1800">
                <a:solidFill>
                  <a:srgbClr val="000000"/>
                </a:solidFill>
              </a:defRPr>
            </a:pPr>
            <a:r>
              <a:rPr sz="3400">
                <a:solidFill>
                  <a:srgbClr val="3A5253"/>
                </a:solidFill>
              </a:rPr>
              <a:t>Body Level Two</a:t>
            </a:r>
          </a:p>
          <a:p>
            <a:pPr lvl="2">
              <a:defRPr sz="1800">
                <a:solidFill>
                  <a:srgbClr val="000000"/>
                </a:solidFill>
              </a:defRPr>
            </a:pPr>
            <a:r>
              <a:rPr sz="3400">
                <a:solidFill>
                  <a:srgbClr val="3A5253"/>
                </a:solidFill>
              </a:rPr>
              <a:t>Body Level Three</a:t>
            </a:r>
          </a:p>
          <a:p>
            <a:pPr lvl="3">
              <a:defRPr sz="1800">
                <a:solidFill>
                  <a:srgbClr val="000000"/>
                </a:solidFill>
              </a:defRPr>
            </a:pPr>
            <a:r>
              <a:rPr sz="3400">
                <a:solidFill>
                  <a:srgbClr val="3A5253"/>
                </a:solidFill>
              </a:rPr>
              <a:t>Body Level Four</a:t>
            </a:r>
          </a:p>
          <a:p>
            <a:pPr lvl="4">
              <a:defRPr sz="1800">
                <a:solidFill>
                  <a:srgbClr val="000000"/>
                </a:solidFill>
              </a:defRPr>
            </a:pPr>
            <a:r>
              <a:rPr sz="3400">
                <a:solidFill>
                  <a:srgbClr val="3A5253"/>
                </a:solidFill>
              </a:rPr>
              <a:t>Body Level Five</a:t>
            </a: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Kiosk - Sectional - 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46" name="framingMid-Kiosk-SubP1Cr-1.png"/>
          <p:cNvPicPr/>
          <p:nvPr/>
        </p:nvPicPr>
        <p:blipFill>
          <a:blip r:embed="rId3">
            <a:extLst/>
          </a:blip>
          <a:stretch>
            <a:fillRect/>
          </a:stretch>
        </p:blipFill>
        <p:spPr>
          <a:xfrm>
            <a:off x="0" y="635000"/>
            <a:ext cx="10160001" cy="6350001"/>
          </a:xfrm>
          <a:prstGeom prst="rect">
            <a:avLst/>
          </a:prstGeom>
          <a:ln w="12700">
            <a:miter lim="400000"/>
          </a:ln>
        </p:spPr>
      </p:pic>
      <p:pic>
        <p:nvPicPr>
          <p:cNvPr id="747"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748" name="Shape 748"/>
          <p:cNvSpPr>
            <a:spLocks noGrp="1"/>
          </p:cNvSpPr>
          <p:nvPr>
            <p:ph type="title"/>
          </p:nvPr>
        </p:nvSpPr>
        <p:spPr>
          <a:xfrm>
            <a:off x="292100" y="1790700"/>
            <a:ext cx="9563100" cy="977900"/>
          </a:xfrm>
          <a:prstGeom prst="rect">
            <a:avLst/>
          </a:prstGeom>
        </p:spPr>
        <p:txBody>
          <a:bodyPr lIns="0" tIns="0" rIns="0" bIns="0" anchor="b"/>
          <a:lstStyle>
            <a:lvl1pPr defTabSz="381000">
              <a:defRPr sz="3000">
                <a:latin typeface="Helvetica Neue Light"/>
                <a:ea typeface="Helvetica Neue Light"/>
                <a:cs typeface="Helvetica Neue Light"/>
                <a:sym typeface="Helvetica Neue Light"/>
              </a:defRPr>
            </a:lvl1pPr>
          </a:lstStyle>
          <a:p>
            <a:pPr lvl="0">
              <a:defRPr sz="1800">
                <a:solidFill>
                  <a:srgbClr val="000000"/>
                </a:solidFill>
              </a:defRPr>
            </a:pPr>
            <a:r>
              <a:rPr sz="3000">
                <a:solidFill>
                  <a:srgbClr val="FFFFFF"/>
                </a:solidFill>
              </a:rPr>
              <a:t>Title Text</a:t>
            </a:r>
          </a:p>
        </p:txBody>
      </p:sp>
      <p:sp>
        <p:nvSpPr>
          <p:cNvPr id="749" name="Shape 749"/>
          <p:cNvSpPr>
            <a:spLocks noGrp="1"/>
          </p:cNvSpPr>
          <p:nvPr>
            <p:ph type="body" idx="1"/>
          </p:nvPr>
        </p:nvSpPr>
        <p:spPr>
          <a:xfrm>
            <a:off x="292100" y="2844800"/>
            <a:ext cx="4787900" cy="3949700"/>
          </a:xfrm>
          <a:prstGeom prst="rect">
            <a:avLst/>
          </a:prstGeom>
        </p:spPr>
        <p:txBody>
          <a:bodyPr/>
          <a:lstStyle>
            <a:lvl1pPr marL="285314" indent="-285314" defTabSz="381000">
              <a:spcBef>
                <a:spcPts val="1600"/>
              </a:spcBef>
              <a:buClrTx/>
              <a:buSzPct val="101000"/>
              <a:buFont typeface="Lucida Grande"/>
              <a:buChar char="๏"/>
              <a:defRPr sz="1400">
                <a:solidFill>
                  <a:srgbClr val="797979"/>
                </a:solidFill>
                <a:latin typeface="Helvetica Neue Light"/>
                <a:ea typeface="Helvetica Neue Light"/>
                <a:cs typeface="Helvetica Neue Light"/>
                <a:sym typeface="Helvetica Neue Light"/>
              </a:defRPr>
            </a:lvl1pPr>
            <a:lvl2pPr marL="435878" indent="-267677" defTabSz="381000">
              <a:spcBef>
                <a:spcPts val="1600"/>
              </a:spcBef>
              <a:buClrTx/>
              <a:buSzPct val="101000"/>
              <a:buFont typeface="Lucida Grande"/>
              <a:buChar char="๏"/>
              <a:defRPr sz="1200">
                <a:solidFill>
                  <a:srgbClr val="797979"/>
                </a:solidFill>
                <a:latin typeface="Helvetica Neue Light"/>
                <a:ea typeface="Helvetica Neue Light"/>
                <a:cs typeface="Helvetica Neue Light"/>
                <a:sym typeface="Helvetica Neue Light"/>
              </a:defRPr>
            </a:lvl2pPr>
            <a:lvl3pPr marL="604148" indent="-267676" defTabSz="381000">
              <a:spcBef>
                <a:spcPts val="1600"/>
              </a:spcBef>
              <a:buClrTx/>
              <a:buSzPct val="101000"/>
              <a:buFont typeface="Lucida Grande"/>
              <a:buChar char="๏"/>
              <a:defRPr sz="1200">
                <a:solidFill>
                  <a:srgbClr val="797979"/>
                </a:solidFill>
                <a:latin typeface="Helvetica Neue Light"/>
                <a:ea typeface="Helvetica Neue Light"/>
                <a:cs typeface="Helvetica Neue Light"/>
                <a:sym typeface="Helvetica Neue Light"/>
              </a:defRPr>
            </a:lvl3pPr>
            <a:lvl4pPr marL="772457" indent="-258858" defTabSz="381000">
              <a:spcBef>
                <a:spcPts val="1600"/>
              </a:spcBef>
              <a:buClrTx/>
              <a:buSzPct val="101000"/>
              <a:buFont typeface="Lucida Grande"/>
              <a:buChar char="๏"/>
              <a:defRPr sz="1100">
                <a:solidFill>
                  <a:srgbClr val="797979"/>
                </a:solidFill>
                <a:latin typeface="Helvetica Neue Light"/>
                <a:ea typeface="Helvetica Neue Light"/>
                <a:cs typeface="Helvetica Neue Light"/>
                <a:sym typeface="Helvetica Neue Light"/>
              </a:defRPr>
            </a:lvl4pPr>
            <a:lvl5pPr marL="940727" indent="-258858" defTabSz="381000">
              <a:spcBef>
                <a:spcPts val="1600"/>
              </a:spcBef>
              <a:buClrTx/>
              <a:buSzPct val="101000"/>
              <a:buFont typeface="Lucida Grande"/>
              <a:buChar char="๏"/>
              <a:defRPr sz="1100">
                <a:solidFill>
                  <a:srgbClr val="797979"/>
                </a:solidFill>
                <a:latin typeface="Helvetica Neue Light"/>
                <a:ea typeface="Helvetica Neue Light"/>
                <a:cs typeface="Helvetica Neue Light"/>
                <a:sym typeface="Helvetica Neue Light"/>
              </a:defRPr>
            </a:lvl5pPr>
          </a:lstStyle>
          <a:p>
            <a:pPr lvl="0">
              <a:defRPr sz="1800">
                <a:solidFill>
                  <a:srgbClr val="000000"/>
                </a:solidFill>
              </a:defRPr>
            </a:pPr>
            <a:r>
              <a:rPr sz="1400">
                <a:solidFill>
                  <a:srgbClr val="797979"/>
                </a:solidFill>
              </a:rPr>
              <a:t>Body Level One</a:t>
            </a:r>
          </a:p>
          <a:p>
            <a:pPr lvl="1">
              <a:defRPr sz="1800">
                <a:solidFill>
                  <a:srgbClr val="000000"/>
                </a:solidFill>
              </a:defRPr>
            </a:pPr>
            <a:r>
              <a:rPr sz="1200">
                <a:solidFill>
                  <a:srgbClr val="797979"/>
                </a:solidFill>
              </a:rPr>
              <a:t>Body Level Two</a:t>
            </a:r>
          </a:p>
          <a:p>
            <a:pPr lvl="2">
              <a:defRPr sz="1800">
                <a:solidFill>
                  <a:srgbClr val="000000"/>
                </a:solidFill>
              </a:defRPr>
            </a:pPr>
            <a:r>
              <a:rPr sz="1200">
                <a:solidFill>
                  <a:srgbClr val="797979"/>
                </a:solidFill>
              </a:rPr>
              <a:t>Body Level Three</a:t>
            </a:r>
          </a:p>
          <a:p>
            <a:pPr lvl="3">
              <a:defRPr sz="1800">
                <a:solidFill>
                  <a:srgbClr val="000000"/>
                </a:solidFill>
              </a:defRPr>
            </a:pPr>
            <a:r>
              <a:rPr sz="1100">
                <a:solidFill>
                  <a:srgbClr val="797979"/>
                </a:solidFill>
              </a:rPr>
              <a:t>Body Level Four</a:t>
            </a:r>
          </a:p>
          <a:p>
            <a:pPr lvl="4">
              <a:defRPr sz="1800">
                <a:solidFill>
                  <a:srgbClr val="000000"/>
                </a:solidFill>
              </a:defRPr>
            </a:pPr>
            <a:r>
              <a:rPr sz="1100">
                <a:solidFill>
                  <a:srgbClr val="797979"/>
                </a:solidFill>
              </a:rPr>
              <a:t>Body Level Five</a:t>
            </a:r>
          </a:p>
        </p:txBody>
      </p:sp>
    </p:spTree>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Kiosk - Sectional - Title &amp; Tex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51" name="framingMid-Kiosk-SubP1Cr-1.png"/>
          <p:cNvPicPr/>
          <p:nvPr/>
        </p:nvPicPr>
        <p:blipFill>
          <a:blip r:embed="rId3">
            <a:extLst/>
          </a:blip>
          <a:stretch>
            <a:fillRect/>
          </a:stretch>
        </p:blipFill>
        <p:spPr>
          <a:xfrm>
            <a:off x="0" y="635000"/>
            <a:ext cx="10160001" cy="6350001"/>
          </a:xfrm>
          <a:prstGeom prst="rect">
            <a:avLst/>
          </a:prstGeom>
          <a:ln w="12700">
            <a:miter lim="400000"/>
          </a:ln>
        </p:spPr>
      </p:pic>
      <p:pic>
        <p:nvPicPr>
          <p:cNvPr id="752"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753" name="Shape 753"/>
          <p:cNvSpPr>
            <a:spLocks noGrp="1"/>
          </p:cNvSpPr>
          <p:nvPr>
            <p:ph type="title"/>
          </p:nvPr>
        </p:nvSpPr>
        <p:spPr>
          <a:xfrm>
            <a:off x="292100" y="1790700"/>
            <a:ext cx="9563100" cy="977900"/>
          </a:xfrm>
          <a:prstGeom prst="rect">
            <a:avLst/>
          </a:prstGeom>
        </p:spPr>
        <p:txBody>
          <a:bodyPr lIns="0" tIns="0" rIns="0" bIns="0" anchor="b"/>
          <a:lstStyle>
            <a:lvl1pPr defTabSz="381000">
              <a:defRPr sz="3000">
                <a:latin typeface="Helvetica Neue Light"/>
                <a:ea typeface="Helvetica Neue Light"/>
                <a:cs typeface="Helvetica Neue Light"/>
                <a:sym typeface="Helvetica Neue Light"/>
              </a:defRPr>
            </a:lvl1pPr>
          </a:lstStyle>
          <a:p>
            <a:pPr lvl="0">
              <a:defRPr sz="1800">
                <a:solidFill>
                  <a:srgbClr val="000000"/>
                </a:solidFill>
              </a:defRPr>
            </a:pPr>
            <a:r>
              <a:rPr sz="3000">
                <a:solidFill>
                  <a:srgbClr val="FFFFFF"/>
                </a:solidFill>
              </a:rPr>
              <a:t>Title Text</a:t>
            </a:r>
          </a:p>
        </p:txBody>
      </p:sp>
      <p:sp>
        <p:nvSpPr>
          <p:cNvPr id="754" name="Shape 754"/>
          <p:cNvSpPr>
            <a:spLocks noGrp="1"/>
          </p:cNvSpPr>
          <p:nvPr>
            <p:ph type="body" idx="1"/>
          </p:nvPr>
        </p:nvSpPr>
        <p:spPr>
          <a:xfrm>
            <a:off x="292100" y="2844800"/>
            <a:ext cx="5080000" cy="3949700"/>
          </a:xfrm>
          <a:prstGeom prst="rect">
            <a:avLst/>
          </a:prstGeom>
        </p:spPr>
        <p:txBody>
          <a:bodyPr lIns="0" tIns="0" rIns="0" bIns="0" anchor="t"/>
          <a:lstStyle>
            <a:lvl1pPr marL="0" indent="0" defTabSz="381000">
              <a:spcBef>
                <a:spcPts val="700"/>
              </a:spcBef>
              <a:buClrTx/>
              <a:buSzTx/>
              <a:buNone/>
              <a:defRPr sz="1400">
                <a:solidFill>
                  <a:srgbClr val="797979"/>
                </a:solidFill>
                <a:latin typeface="Helvetica Neue Light"/>
                <a:ea typeface="Helvetica Neue Light"/>
                <a:cs typeface="Helvetica Neue Light"/>
                <a:sym typeface="Helvetica Neue Light"/>
              </a:defRPr>
            </a:lvl1pPr>
            <a:lvl2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2pPr>
            <a:lvl3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3pPr>
            <a:lvl4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4pPr>
            <a:lvl5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5pPr>
          </a:lstStyle>
          <a:p>
            <a:pPr lvl="0">
              <a:defRPr sz="1800">
                <a:solidFill>
                  <a:srgbClr val="000000"/>
                </a:solidFill>
              </a:defRPr>
            </a:pPr>
            <a:r>
              <a:rPr sz="1400">
                <a:solidFill>
                  <a:srgbClr val="797979"/>
                </a:solidFill>
              </a:rPr>
              <a:t>Body Level One</a:t>
            </a:r>
          </a:p>
          <a:p>
            <a:pPr lvl="1">
              <a:defRPr sz="1800">
                <a:solidFill>
                  <a:srgbClr val="000000"/>
                </a:solidFill>
              </a:defRPr>
            </a:pPr>
            <a:r>
              <a:rPr sz="1200">
                <a:solidFill>
                  <a:srgbClr val="797979"/>
                </a:solidFill>
              </a:rPr>
              <a:t>Body Level Two</a:t>
            </a:r>
          </a:p>
          <a:p>
            <a:pPr lvl="2">
              <a:defRPr sz="1800">
                <a:solidFill>
                  <a:srgbClr val="000000"/>
                </a:solidFill>
              </a:defRPr>
            </a:pPr>
            <a:r>
              <a:rPr sz="1200">
                <a:solidFill>
                  <a:srgbClr val="797979"/>
                </a:solidFill>
              </a:rPr>
              <a:t>Body Level Three</a:t>
            </a:r>
          </a:p>
          <a:p>
            <a:pPr lvl="3">
              <a:defRPr sz="1800">
                <a:solidFill>
                  <a:srgbClr val="000000"/>
                </a:solidFill>
              </a:defRPr>
            </a:pPr>
            <a:r>
              <a:rPr sz="1100">
                <a:solidFill>
                  <a:srgbClr val="797979"/>
                </a:solidFill>
              </a:rPr>
              <a:t>Body Level Four</a:t>
            </a:r>
          </a:p>
          <a:p>
            <a:pPr lvl="4">
              <a:defRPr sz="1800">
                <a:solidFill>
                  <a:srgbClr val="000000"/>
                </a:solidFill>
              </a:defRPr>
            </a:pPr>
            <a:r>
              <a:rPr sz="1100">
                <a:solidFill>
                  <a:srgbClr val="797979"/>
                </a:solidFill>
              </a:rPr>
              <a:t>Body Level Five</a:t>
            </a:r>
          </a:p>
        </p:txBody>
      </p:sp>
    </p:spTree>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Kiosk - Sectional - Title &amp; Text - Larg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56" name="framingMid-Kiosk-SubP1-1.png"/>
          <p:cNvPicPr/>
          <p:nvPr/>
        </p:nvPicPr>
        <p:blipFill>
          <a:blip r:embed="rId3">
            <a:extLst/>
          </a:blip>
          <a:stretch>
            <a:fillRect/>
          </a:stretch>
        </p:blipFill>
        <p:spPr>
          <a:xfrm>
            <a:off x="0" y="635000"/>
            <a:ext cx="10160001" cy="6350001"/>
          </a:xfrm>
          <a:prstGeom prst="rect">
            <a:avLst/>
          </a:prstGeom>
          <a:ln w="12700">
            <a:miter lim="400000"/>
          </a:ln>
        </p:spPr>
      </p:pic>
      <p:pic>
        <p:nvPicPr>
          <p:cNvPr id="757"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758" name="Shape 758"/>
          <p:cNvSpPr>
            <a:spLocks noGrp="1"/>
          </p:cNvSpPr>
          <p:nvPr>
            <p:ph type="title"/>
          </p:nvPr>
        </p:nvSpPr>
        <p:spPr>
          <a:xfrm>
            <a:off x="292100" y="1790700"/>
            <a:ext cx="9563100" cy="1917700"/>
          </a:xfrm>
          <a:prstGeom prst="rect">
            <a:avLst/>
          </a:prstGeom>
        </p:spPr>
        <p:txBody>
          <a:bodyPr lIns="0" tIns="0" rIns="0" bIns="0" anchor="b"/>
          <a:lstStyle>
            <a:lvl1pPr defTabSz="381000">
              <a:defRPr sz="3000">
                <a:latin typeface="Helvetica Neue Light"/>
                <a:ea typeface="Helvetica Neue Light"/>
                <a:cs typeface="Helvetica Neue Light"/>
                <a:sym typeface="Helvetica Neue Light"/>
              </a:defRPr>
            </a:lvl1pPr>
          </a:lstStyle>
          <a:p>
            <a:pPr lvl="0">
              <a:defRPr sz="1800">
                <a:solidFill>
                  <a:srgbClr val="000000"/>
                </a:solidFill>
              </a:defRPr>
            </a:pPr>
            <a:r>
              <a:rPr sz="3000">
                <a:solidFill>
                  <a:srgbClr val="FFFFFF"/>
                </a:solidFill>
              </a:rPr>
              <a:t>Title Text</a:t>
            </a:r>
          </a:p>
        </p:txBody>
      </p:sp>
      <p:sp>
        <p:nvSpPr>
          <p:cNvPr id="759" name="Shape 759"/>
          <p:cNvSpPr>
            <a:spLocks noGrp="1"/>
          </p:cNvSpPr>
          <p:nvPr>
            <p:ph type="body" idx="1"/>
          </p:nvPr>
        </p:nvSpPr>
        <p:spPr>
          <a:xfrm>
            <a:off x="292100" y="3873500"/>
            <a:ext cx="5803900" cy="2908300"/>
          </a:xfrm>
          <a:prstGeom prst="rect">
            <a:avLst/>
          </a:prstGeom>
        </p:spPr>
        <p:txBody>
          <a:bodyPr lIns="0" tIns="0" rIns="0" bIns="0" anchor="t"/>
          <a:lstStyle>
            <a:lvl1pPr marL="0" indent="0" defTabSz="381000">
              <a:spcBef>
                <a:spcPts val="700"/>
              </a:spcBef>
              <a:buClrTx/>
              <a:buSzTx/>
              <a:buNone/>
              <a:defRPr sz="1400">
                <a:solidFill>
                  <a:srgbClr val="797979"/>
                </a:solidFill>
                <a:latin typeface="Helvetica Neue Light"/>
                <a:ea typeface="Helvetica Neue Light"/>
                <a:cs typeface="Helvetica Neue Light"/>
                <a:sym typeface="Helvetica Neue Light"/>
              </a:defRPr>
            </a:lvl1pPr>
            <a:lvl2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2pPr>
            <a:lvl3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3pPr>
            <a:lvl4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4pPr>
            <a:lvl5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5pPr>
          </a:lstStyle>
          <a:p>
            <a:pPr lvl="0">
              <a:defRPr sz="1800">
                <a:solidFill>
                  <a:srgbClr val="000000"/>
                </a:solidFill>
              </a:defRPr>
            </a:pPr>
            <a:r>
              <a:rPr sz="1400">
                <a:solidFill>
                  <a:srgbClr val="797979"/>
                </a:solidFill>
              </a:rPr>
              <a:t>Body Level One</a:t>
            </a:r>
          </a:p>
          <a:p>
            <a:pPr lvl="1">
              <a:defRPr sz="1800">
                <a:solidFill>
                  <a:srgbClr val="000000"/>
                </a:solidFill>
              </a:defRPr>
            </a:pPr>
            <a:r>
              <a:rPr sz="1200">
                <a:solidFill>
                  <a:srgbClr val="797979"/>
                </a:solidFill>
              </a:rPr>
              <a:t>Body Level Two</a:t>
            </a:r>
          </a:p>
          <a:p>
            <a:pPr lvl="2">
              <a:defRPr sz="1800">
                <a:solidFill>
                  <a:srgbClr val="000000"/>
                </a:solidFill>
              </a:defRPr>
            </a:pPr>
            <a:r>
              <a:rPr sz="1200">
                <a:solidFill>
                  <a:srgbClr val="797979"/>
                </a:solidFill>
              </a:rPr>
              <a:t>Body Level Three</a:t>
            </a:r>
          </a:p>
          <a:p>
            <a:pPr lvl="3">
              <a:defRPr sz="1800">
                <a:solidFill>
                  <a:srgbClr val="000000"/>
                </a:solidFill>
              </a:defRPr>
            </a:pPr>
            <a:r>
              <a:rPr sz="1100">
                <a:solidFill>
                  <a:srgbClr val="797979"/>
                </a:solidFill>
              </a:rPr>
              <a:t>Body Level Four</a:t>
            </a:r>
          </a:p>
          <a:p>
            <a:pPr lvl="4">
              <a:defRPr sz="1800">
                <a:solidFill>
                  <a:srgbClr val="000000"/>
                </a:solidFill>
              </a:defRPr>
            </a:pPr>
            <a:r>
              <a:rPr sz="1100">
                <a:solidFill>
                  <a:srgbClr val="797979"/>
                </a:solidFill>
              </a:rPr>
              <a:t>Body Level Five</a:t>
            </a:r>
          </a:p>
        </p:txBody>
      </p:sp>
    </p:spTree>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Kiosk - Sectional - Title, Text &amp; Photo">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61" name="framingMid-Kiosk-SubP1Cr-PH-1.png"/>
          <p:cNvPicPr/>
          <p:nvPr/>
        </p:nvPicPr>
        <p:blipFill>
          <a:blip r:embed="rId3">
            <a:extLst/>
          </a:blip>
          <a:stretch>
            <a:fillRect/>
          </a:stretch>
        </p:blipFill>
        <p:spPr>
          <a:xfrm>
            <a:off x="0" y="635000"/>
            <a:ext cx="10160001" cy="6350001"/>
          </a:xfrm>
          <a:prstGeom prst="rect">
            <a:avLst/>
          </a:prstGeom>
          <a:ln w="12700">
            <a:miter lim="400000"/>
          </a:ln>
        </p:spPr>
      </p:pic>
      <p:pic>
        <p:nvPicPr>
          <p:cNvPr id="762"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763" name="Shape 763"/>
          <p:cNvSpPr>
            <a:spLocks noGrp="1"/>
          </p:cNvSpPr>
          <p:nvPr>
            <p:ph type="title"/>
          </p:nvPr>
        </p:nvSpPr>
        <p:spPr>
          <a:xfrm>
            <a:off x="292100" y="1790700"/>
            <a:ext cx="9563100" cy="977900"/>
          </a:xfrm>
          <a:prstGeom prst="rect">
            <a:avLst/>
          </a:prstGeom>
        </p:spPr>
        <p:txBody>
          <a:bodyPr lIns="0" tIns="0" rIns="0" bIns="0" anchor="b"/>
          <a:lstStyle>
            <a:lvl1pPr defTabSz="381000">
              <a:defRPr sz="3000">
                <a:latin typeface="Helvetica Neue Light"/>
                <a:ea typeface="Helvetica Neue Light"/>
                <a:cs typeface="Helvetica Neue Light"/>
                <a:sym typeface="Helvetica Neue Light"/>
              </a:defRPr>
            </a:lvl1pPr>
          </a:lstStyle>
          <a:p>
            <a:pPr lvl="0">
              <a:defRPr sz="1800">
                <a:solidFill>
                  <a:srgbClr val="000000"/>
                </a:solidFill>
              </a:defRPr>
            </a:pPr>
            <a:r>
              <a:rPr sz="3000">
                <a:solidFill>
                  <a:srgbClr val="FFFFFF"/>
                </a:solidFill>
              </a:rPr>
              <a:t>Title Text</a:t>
            </a:r>
          </a:p>
        </p:txBody>
      </p:sp>
      <p:sp>
        <p:nvSpPr>
          <p:cNvPr id="764" name="Shape 764"/>
          <p:cNvSpPr>
            <a:spLocks noGrp="1"/>
          </p:cNvSpPr>
          <p:nvPr>
            <p:ph type="body" idx="1"/>
          </p:nvPr>
        </p:nvSpPr>
        <p:spPr>
          <a:xfrm>
            <a:off x="292100" y="2844800"/>
            <a:ext cx="6210300" cy="3924300"/>
          </a:xfrm>
          <a:prstGeom prst="rect">
            <a:avLst/>
          </a:prstGeom>
        </p:spPr>
        <p:txBody>
          <a:bodyPr lIns="0" tIns="0" rIns="0" bIns="0" anchor="t"/>
          <a:lstStyle>
            <a:lvl1pPr marL="0" indent="0" defTabSz="381000">
              <a:spcBef>
                <a:spcPts val="700"/>
              </a:spcBef>
              <a:buClrTx/>
              <a:buSzTx/>
              <a:buNone/>
              <a:defRPr sz="1400">
                <a:solidFill>
                  <a:srgbClr val="797979"/>
                </a:solidFill>
                <a:latin typeface="Helvetica Neue Light"/>
                <a:ea typeface="Helvetica Neue Light"/>
                <a:cs typeface="Helvetica Neue Light"/>
                <a:sym typeface="Helvetica Neue Light"/>
              </a:defRPr>
            </a:lvl1pPr>
            <a:lvl2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2pPr>
            <a:lvl3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3pPr>
            <a:lvl4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4pPr>
            <a:lvl5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5pPr>
          </a:lstStyle>
          <a:p>
            <a:pPr lvl="0">
              <a:defRPr sz="1800">
                <a:solidFill>
                  <a:srgbClr val="000000"/>
                </a:solidFill>
              </a:defRPr>
            </a:pPr>
            <a:r>
              <a:rPr sz="1400">
                <a:solidFill>
                  <a:srgbClr val="797979"/>
                </a:solidFill>
              </a:rPr>
              <a:t>Body Level One</a:t>
            </a:r>
          </a:p>
          <a:p>
            <a:pPr lvl="1">
              <a:defRPr sz="1800">
                <a:solidFill>
                  <a:srgbClr val="000000"/>
                </a:solidFill>
              </a:defRPr>
            </a:pPr>
            <a:r>
              <a:rPr sz="1200">
                <a:solidFill>
                  <a:srgbClr val="797979"/>
                </a:solidFill>
              </a:rPr>
              <a:t>Body Level Two</a:t>
            </a:r>
          </a:p>
          <a:p>
            <a:pPr lvl="2">
              <a:defRPr sz="1800">
                <a:solidFill>
                  <a:srgbClr val="000000"/>
                </a:solidFill>
              </a:defRPr>
            </a:pPr>
            <a:r>
              <a:rPr sz="1200">
                <a:solidFill>
                  <a:srgbClr val="797979"/>
                </a:solidFill>
              </a:rPr>
              <a:t>Body Level Three</a:t>
            </a:r>
          </a:p>
          <a:p>
            <a:pPr lvl="3">
              <a:defRPr sz="1800">
                <a:solidFill>
                  <a:srgbClr val="000000"/>
                </a:solidFill>
              </a:defRPr>
            </a:pPr>
            <a:r>
              <a:rPr sz="1100">
                <a:solidFill>
                  <a:srgbClr val="797979"/>
                </a:solidFill>
              </a:rPr>
              <a:t>Body Level Four</a:t>
            </a:r>
          </a:p>
          <a:p>
            <a:pPr lvl="4">
              <a:defRPr sz="1800">
                <a:solidFill>
                  <a:srgbClr val="000000"/>
                </a:solidFill>
              </a:defRPr>
            </a:pPr>
            <a:r>
              <a:rPr sz="1100">
                <a:solidFill>
                  <a:srgbClr val="797979"/>
                </a:solidFill>
              </a:rPr>
              <a:t>Body Level Five</a:t>
            </a:r>
          </a:p>
        </p:txBody>
      </p:sp>
    </p:spTree>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Kiosk - Sectional - Title, Text &amp; Photo Reverse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66" name="framingMid-Kiosk-SubP1Cr-PH-1.png"/>
          <p:cNvPicPr/>
          <p:nvPr/>
        </p:nvPicPr>
        <p:blipFill>
          <a:blip r:embed="rId3">
            <a:extLst/>
          </a:blip>
          <a:stretch>
            <a:fillRect/>
          </a:stretch>
        </p:blipFill>
        <p:spPr>
          <a:xfrm flipH="1">
            <a:off x="0" y="635000"/>
            <a:ext cx="10160002" cy="6350001"/>
          </a:xfrm>
          <a:prstGeom prst="rect">
            <a:avLst/>
          </a:prstGeom>
          <a:ln w="12700">
            <a:miter lim="400000"/>
          </a:ln>
        </p:spPr>
      </p:pic>
      <p:pic>
        <p:nvPicPr>
          <p:cNvPr id="767"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768" name="Shape 768"/>
          <p:cNvSpPr>
            <a:spLocks noGrp="1"/>
          </p:cNvSpPr>
          <p:nvPr>
            <p:ph type="title"/>
          </p:nvPr>
        </p:nvSpPr>
        <p:spPr>
          <a:xfrm>
            <a:off x="292100" y="1790700"/>
            <a:ext cx="9563100" cy="977900"/>
          </a:xfrm>
          <a:prstGeom prst="rect">
            <a:avLst/>
          </a:prstGeom>
        </p:spPr>
        <p:txBody>
          <a:bodyPr lIns="0" tIns="0" rIns="0" bIns="0" anchor="b"/>
          <a:lstStyle>
            <a:lvl1pPr defTabSz="381000">
              <a:defRPr sz="3000">
                <a:latin typeface="Helvetica Neue Light"/>
                <a:ea typeface="Helvetica Neue Light"/>
                <a:cs typeface="Helvetica Neue Light"/>
                <a:sym typeface="Helvetica Neue Light"/>
              </a:defRPr>
            </a:lvl1pPr>
          </a:lstStyle>
          <a:p>
            <a:pPr lvl="0">
              <a:defRPr sz="1800">
                <a:solidFill>
                  <a:srgbClr val="000000"/>
                </a:solidFill>
              </a:defRPr>
            </a:pPr>
            <a:r>
              <a:rPr sz="3000">
                <a:solidFill>
                  <a:srgbClr val="FFFFFF"/>
                </a:solidFill>
              </a:rPr>
              <a:t>Title Text</a:t>
            </a:r>
          </a:p>
        </p:txBody>
      </p:sp>
      <p:sp>
        <p:nvSpPr>
          <p:cNvPr id="769" name="Shape 769"/>
          <p:cNvSpPr>
            <a:spLocks noGrp="1"/>
          </p:cNvSpPr>
          <p:nvPr>
            <p:ph type="body" idx="1"/>
          </p:nvPr>
        </p:nvSpPr>
        <p:spPr>
          <a:xfrm>
            <a:off x="3568700" y="2844800"/>
            <a:ext cx="6286500" cy="3949700"/>
          </a:xfrm>
          <a:prstGeom prst="rect">
            <a:avLst/>
          </a:prstGeom>
        </p:spPr>
        <p:txBody>
          <a:bodyPr lIns="0" tIns="0" rIns="0" bIns="0" anchor="t"/>
          <a:lstStyle>
            <a:lvl1pPr marL="0" indent="0" defTabSz="381000">
              <a:spcBef>
                <a:spcPts val="700"/>
              </a:spcBef>
              <a:buClrTx/>
              <a:buSzTx/>
              <a:buNone/>
              <a:defRPr sz="1400">
                <a:solidFill>
                  <a:srgbClr val="797979"/>
                </a:solidFill>
                <a:latin typeface="Helvetica Neue Light"/>
                <a:ea typeface="Helvetica Neue Light"/>
                <a:cs typeface="Helvetica Neue Light"/>
                <a:sym typeface="Helvetica Neue Light"/>
              </a:defRPr>
            </a:lvl1pPr>
            <a:lvl2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2pPr>
            <a:lvl3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3pPr>
            <a:lvl4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4pPr>
            <a:lvl5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5pPr>
          </a:lstStyle>
          <a:p>
            <a:pPr lvl="0">
              <a:defRPr sz="1800">
                <a:solidFill>
                  <a:srgbClr val="000000"/>
                </a:solidFill>
              </a:defRPr>
            </a:pPr>
            <a:r>
              <a:rPr sz="1400">
                <a:solidFill>
                  <a:srgbClr val="797979"/>
                </a:solidFill>
              </a:rPr>
              <a:t>Body Level One</a:t>
            </a:r>
          </a:p>
          <a:p>
            <a:pPr lvl="1">
              <a:defRPr sz="1800">
                <a:solidFill>
                  <a:srgbClr val="000000"/>
                </a:solidFill>
              </a:defRPr>
            </a:pPr>
            <a:r>
              <a:rPr sz="1200">
                <a:solidFill>
                  <a:srgbClr val="797979"/>
                </a:solidFill>
              </a:rPr>
              <a:t>Body Level Two</a:t>
            </a:r>
          </a:p>
          <a:p>
            <a:pPr lvl="2">
              <a:defRPr sz="1800">
                <a:solidFill>
                  <a:srgbClr val="000000"/>
                </a:solidFill>
              </a:defRPr>
            </a:pPr>
            <a:r>
              <a:rPr sz="1200">
                <a:solidFill>
                  <a:srgbClr val="797979"/>
                </a:solidFill>
              </a:rPr>
              <a:t>Body Level Three</a:t>
            </a:r>
          </a:p>
          <a:p>
            <a:pPr lvl="3">
              <a:defRPr sz="1800">
                <a:solidFill>
                  <a:srgbClr val="000000"/>
                </a:solidFill>
              </a:defRPr>
            </a:pPr>
            <a:r>
              <a:rPr sz="1100">
                <a:solidFill>
                  <a:srgbClr val="797979"/>
                </a:solidFill>
              </a:rPr>
              <a:t>Body Level Four</a:t>
            </a:r>
          </a:p>
          <a:p>
            <a:pPr lvl="4">
              <a:defRPr sz="1800">
                <a:solidFill>
                  <a:srgbClr val="000000"/>
                </a:solidFill>
              </a:defRPr>
            </a:pPr>
            <a:r>
              <a:rPr sz="1100">
                <a:solidFill>
                  <a:srgbClr val="797979"/>
                </a:solidFill>
              </a:rPr>
              <a:t>Body Level Five</a:t>
            </a:r>
          </a:p>
        </p:txBody>
      </p:sp>
    </p:spTree>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Kiosk - Sectional - Title, Text &amp; Photo w/ Caption Spac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71" name="framingMid-Kiosk-photoSingl-1.png"/>
          <p:cNvPicPr/>
          <p:nvPr/>
        </p:nvPicPr>
        <p:blipFill>
          <a:blip r:embed="rId3">
            <a:extLst/>
          </a:blip>
          <a:stretch>
            <a:fillRect/>
          </a:stretch>
        </p:blipFill>
        <p:spPr>
          <a:xfrm>
            <a:off x="0" y="635000"/>
            <a:ext cx="10160001" cy="6350001"/>
          </a:xfrm>
          <a:prstGeom prst="rect">
            <a:avLst/>
          </a:prstGeom>
          <a:ln w="12700">
            <a:miter lim="400000"/>
          </a:ln>
        </p:spPr>
      </p:pic>
      <p:pic>
        <p:nvPicPr>
          <p:cNvPr id="772"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773" name="Shape 773"/>
          <p:cNvSpPr>
            <a:spLocks noGrp="1"/>
          </p:cNvSpPr>
          <p:nvPr>
            <p:ph type="title"/>
          </p:nvPr>
        </p:nvSpPr>
        <p:spPr>
          <a:xfrm>
            <a:off x="292100" y="1790700"/>
            <a:ext cx="9563100" cy="977900"/>
          </a:xfrm>
          <a:prstGeom prst="rect">
            <a:avLst/>
          </a:prstGeom>
        </p:spPr>
        <p:txBody>
          <a:bodyPr lIns="0" tIns="0" rIns="0" bIns="0" anchor="b"/>
          <a:lstStyle>
            <a:lvl1pPr defTabSz="381000">
              <a:defRPr sz="3000">
                <a:latin typeface="Helvetica Neue Light"/>
                <a:ea typeface="Helvetica Neue Light"/>
                <a:cs typeface="Helvetica Neue Light"/>
                <a:sym typeface="Helvetica Neue Light"/>
              </a:defRPr>
            </a:lvl1pPr>
          </a:lstStyle>
          <a:p>
            <a:pPr lvl="0">
              <a:defRPr sz="1800">
                <a:solidFill>
                  <a:srgbClr val="000000"/>
                </a:solidFill>
              </a:defRPr>
            </a:pPr>
            <a:r>
              <a:rPr sz="3000">
                <a:solidFill>
                  <a:srgbClr val="FFFFFF"/>
                </a:solidFill>
              </a:rPr>
              <a:t>Title Text</a:t>
            </a:r>
          </a:p>
        </p:txBody>
      </p:sp>
      <p:sp>
        <p:nvSpPr>
          <p:cNvPr id="774" name="Shape 774"/>
          <p:cNvSpPr>
            <a:spLocks noGrp="1"/>
          </p:cNvSpPr>
          <p:nvPr>
            <p:ph type="body" idx="1"/>
          </p:nvPr>
        </p:nvSpPr>
        <p:spPr>
          <a:xfrm>
            <a:off x="292100" y="2844800"/>
            <a:ext cx="6096000" cy="3949700"/>
          </a:xfrm>
          <a:prstGeom prst="rect">
            <a:avLst/>
          </a:prstGeom>
        </p:spPr>
        <p:txBody>
          <a:bodyPr lIns="0" tIns="0" rIns="0" bIns="0" anchor="t"/>
          <a:lstStyle>
            <a:lvl1pPr marL="0" indent="0" defTabSz="381000">
              <a:spcBef>
                <a:spcPts val="700"/>
              </a:spcBef>
              <a:buClrTx/>
              <a:buSzTx/>
              <a:buNone/>
              <a:defRPr sz="1400">
                <a:solidFill>
                  <a:srgbClr val="797979"/>
                </a:solidFill>
                <a:latin typeface="Helvetica Neue Light"/>
                <a:ea typeface="Helvetica Neue Light"/>
                <a:cs typeface="Helvetica Neue Light"/>
                <a:sym typeface="Helvetica Neue Light"/>
              </a:defRPr>
            </a:lvl1pPr>
            <a:lvl2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2pPr>
            <a:lvl3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3pPr>
            <a:lvl4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4pPr>
            <a:lvl5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5pPr>
          </a:lstStyle>
          <a:p>
            <a:pPr lvl="0">
              <a:defRPr sz="1800">
                <a:solidFill>
                  <a:srgbClr val="000000"/>
                </a:solidFill>
              </a:defRPr>
            </a:pPr>
            <a:r>
              <a:rPr sz="1400">
                <a:solidFill>
                  <a:srgbClr val="797979"/>
                </a:solidFill>
              </a:rPr>
              <a:t>Body Level One</a:t>
            </a:r>
          </a:p>
          <a:p>
            <a:pPr lvl="1">
              <a:defRPr sz="1800">
                <a:solidFill>
                  <a:srgbClr val="000000"/>
                </a:solidFill>
              </a:defRPr>
            </a:pPr>
            <a:r>
              <a:rPr sz="1200">
                <a:solidFill>
                  <a:srgbClr val="797979"/>
                </a:solidFill>
              </a:rPr>
              <a:t>Body Level Two</a:t>
            </a:r>
          </a:p>
          <a:p>
            <a:pPr lvl="2">
              <a:defRPr sz="1800">
                <a:solidFill>
                  <a:srgbClr val="000000"/>
                </a:solidFill>
              </a:defRPr>
            </a:pPr>
            <a:r>
              <a:rPr sz="1200">
                <a:solidFill>
                  <a:srgbClr val="797979"/>
                </a:solidFill>
              </a:rPr>
              <a:t>Body Level Three</a:t>
            </a:r>
          </a:p>
          <a:p>
            <a:pPr lvl="3">
              <a:defRPr sz="1800">
                <a:solidFill>
                  <a:srgbClr val="000000"/>
                </a:solidFill>
              </a:defRPr>
            </a:pPr>
            <a:r>
              <a:rPr sz="1100">
                <a:solidFill>
                  <a:srgbClr val="797979"/>
                </a:solidFill>
              </a:rPr>
              <a:t>Body Level Four</a:t>
            </a:r>
          </a:p>
          <a:p>
            <a:pPr lvl="4">
              <a:defRPr sz="1800">
                <a:solidFill>
                  <a:srgbClr val="000000"/>
                </a:solidFill>
              </a:defRPr>
            </a:pPr>
            <a:r>
              <a:rPr sz="1100">
                <a:solidFill>
                  <a:srgbClr val="797979"/>
                </a:solidFill>
              </a:rPr>
              <a:t>Body Level Five</a:t>
            </a:r>
          </a:p>
        </p:txBody>
      </p:sp>
    </p:spTree>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Kiosk - Sectional - Title, Text &amp; Photo 2">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76" name="framingMid-Kiosk-SubCr-DBl-1.png"/>
          <p:cNvPicPr/>
          <p:nvPr/>
        </p:nvPicPr>
        <p:blipFill>
          <a:blip r:embed="rId3">
            <a:extLst/>
          </a:blip>
          <a:stretch>
            <a:fillRect/>
          </a:stretch>
        </p:blipFill>
        <p:spPr>
          <a:xfrm>
            <a:off x="0" y="635000"/>
            <a:ext cx="10160001" cy="6350001"/>
          </a:xfrm>
          <a:prstGeom prst="rect">
            <a:avLst/>
          </a:prstGeom>
          <a:ln w="12700">
            <a:miter lim="400000"/>
          </a:ln>
        </p:spPr>
      </p:pic>
      <p:pic>
        <p:nvPicPr>
          <p:cNvPr id="777"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778" name="Shape 778"/>
          <p:cNvSpPr>
            <a:spLocks noGrp="1"/>
          </p:cNvSpPr>
          <p:nvPr>
            <p:ph type="title"/>
          </p:nvPr>
        </p:nvSpPr>
        <p:spPr>
          <a:xfrm>
            <a:off x="292100" y="1790700"/>
            <a:ext cx="9563100" cy="977900"/>
          </a:xfrm>
          <a:prstGeom prst="rect">
            <a:avLst/>
          </a:prstGeom>
        </p:spPr>
        <p:txBody>
          <a:bodyPr lIns="0" tIns="0" rIns="0" bIns="0" anchor="b"/>
          <a:lstStyle>
            <a:lvl1pPr defTabSz="381000">
              <a:defRPr sz="3000">
                <a:latin typeface="Helvetica Neue Light"/>
                <a:ea typeface="Helvetica Neue Light"/>
                <a:cs typeface="Helvetica Neue Light"/>
                <a:sym typeface="Helvetica Neue Light"/>
              </a:defRPr>
            </a:lvl1pPr>
          </a:lstStyle>
          <a:p>
            <a:pPr lvl="0">
              <a:defRPr sz="1800">
                <a:solidFill>
                  <a:srgbClr val="000000"/>
                </a:solidFill>
              </a:defRPr>
            </a:pPr>
            <a:r>
              <a:rPr sz="3000">
                <a:solidFill>
                  <a:srgbClr val="FFFFFF"/>
                </a:solidFill>
              </a:rPr>
              <a:t>Title Text</a:t>
            </a:r>
          </a:p>
        </p:txBody>
      </p:sp>
      <p:sp>
        <p:nvSpPr>
          <p:cNvPr id="779" name="Shape 779"/>
          <p:cNvSpPr>
            <a:spLocks noGrp="1"/>
          </p:cNvSpPr>
          <p:nvPr>
            <p:ph type="body" idx="1"/>
          </p:nvPr>
        </p:nvSpPr>
        <p:spPr>
          <a:xfrm>
            <a:off x="292100" y="2844800"/>
            <a:ext cx="6096000" cy="3949700"/>
          </a:xfrm>
          <a:prstGeom prst="rect">
            <a:avLst/>
          </a:prstGeom>
        </p:spPr>
        <p:txBody>
          <a:bodyPr lIns="0" tIns="0" rIns="0" bIns="0" anchor="t"/>
          <a:lstStyle>
            <a:lvl1pPr marL="0" indent="0" defTabSz="381000">
              <a:spcBef>
                <a:spcPts val="700"/>
              </a:spcBef>
              <a:buClrTx/>
              <a:buSzTx/>
              <a:buNone/>
              <a:defRPr sz="1400">
                <a:solidFill>
                  <a:srgbClr val="797979"/>
                </a:solidFill>
                <a:latin typeface="Helvetica Neue Light"/>
                <a:ea typeface="Helvetica Neue Light"/>
                <a:cs typeface="Helvetica Neue Light"/>
                <a:sym typeface="Helvetica Neue Light"/>
              </a:defRPr>
            </a:lvl1pPr>
            <a:lvl2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2pPr>
            <a:lvl3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3pPr>
            <a:lvl4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4pPr>
            <a:lvl5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5pPr>
          </a:lstStyle>
          <a:p>
            <a:pPr lvl="0">
              <a:defRPr sz="1800">
                <a:solidFill>
                  <a:srgbClr val="000000"/>
                </a:solidFill>
              </a:defRPr>
            </a:pPr>
            <a:r>
              <a:rPr sz="1400">
                <a:solidFill>
                  <a:srgbClr val="797979"/>
                </a:solidFill>
              </a:rPr>
              <a:t>Body Level One</a:t>
            </a:r>
          </a:p>
          <a:p>
            <a:pPr lvl="1">
              <a:defRPr sz="1800">
                <a:solidFill>
                  <a:srgbClr val="000000"/>
                </a:solidFill>
              </a:defRPr>
            </a:pPr>
            <a:r>
              <a:rPr sz="1200">
                <a:solidFill>
                  <a:srgbClr val="797979"/>
                </a:solidFill>
              </a:rPr>
              <a:t>Body Level Two</a:t>
            </a:r>
          </a:p>
          <a:p>
            <a:pPr lvl="2">
              <a:defRPr sz="1800">
                <a:solidFill>
                  <a:srgbClr val="000000"/>
                </a:solidFill>
              </a:defRPr>
            </a:pPr>
            <a:r>
              <a:rPr sz="1200">
                <a:solidFill>
                  <a:srgbClr val="797979"/>
                </a:solidFill>
              </a:rPr>
              <a:t>Body Level Three</a:t>
            </a:r>
          </a:p>
          <a:p>
            <a:pPr lvl="3">
              <a:defRPr sz="1800">
                <a:solidFill>
                  <a:srgbClr val="000000"/>
                </a:solidFill>
              </a:defRPr>
            </a:pPr>
            <a:r>
              <a:rPr sz="1100">
                <a:solidFill>
                  <a:srgbClr val="797979"/>
                </a:solidFill>
              </a:rPr>
              <a:t>Body Level Four</a:t>
            </a:r>
          </a:p>
          <a:p>
            <a:pPr lvl="4">
              <a:defRPr sz="1800">
                <a:solidFill>
                  <a:srgbClr val="000000"/>
                </a:solidFill>
              </a:defRPr>
            </a:pPr>
            <a:r>
              <a:rPr sz="1100">
                <a:solidFill>
                  <a:srgbClr val="797979"/>
                </a:solidFill>
              </a:rPr>
              <a:t>Body Level Five</a:t>
            </a:r>
          </a:p>
        </p:txBody>
      </p:sp>
    </p:spTree>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Kiosk - Sectional - Title, Text &amp; Photo 2 Reverse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81" name="framingMid-Kiosk-SubCr-DBl-1.png"/>
          <p:cNvPicPr/>
          <p:nvPr/>
        </p:nvPicPr>
        <p:blipFill>
          <a:blip r:embed="rId3">
            <a:extLst/>
          </a:blip>
          <a:stretch>
            <a:fillRect/>
          </a:stretch>
        </p:blipFill>
        <p:spPr>
          <a:xfrm flipH="1">
            <a:off x="0" y="635000"/>
            <a:ext cx="10160002" cy="6350001"/>
          </a:xfrm>
          <a:prstGeom prst="rect">
            <a:avLst/>
          </a:prstGeom>
          <a:ln w="12700">
            <a:miter lim="400000"/>
          </a:ln>
        </p:spPr>
      </p:pic>
      <p:pic>
        <p:nvPicPr>
          <p:cNvPr id="782"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783" name="Shape 783"/>
          <p:cNvSpPr>
            <a:spLocks noGrp="1"/>
          </p:cNvSpPr>
          <p:nvPr>
            <p:ph type="title"/>
          </p:nvPr>
        </p:nvSpPr>
        <p:spPr>
          <a:xfrm>
            <a:off x="292100" y="1790700"/>
            <a:ext cx="9563100" cy="977900"/>
          </a:xfrm>
          <a:prstGeom prst="rect">
            <a:avLst/>
          </a:prstGeom>
        </p:spPr>
        <p:txBody>
          <a:bodyPr lIns="0" tIns="0" rIns="0" bIns="0" anchor="b"/>
          <a:lstStyle>
            <a:lvl1pPr defTabSz="381000">
              <a:defRPr sz="3000">
                <a:latin typeface="Helvetica Neue Light"/>
                <a:ea typeface="Helvetica Neue Light"/>
                <a:cs typeface="Helvetica Neue Light"/>
                <a:sym typeface="Helvetica Neue Light"/>
              </a:defRPr>
            </a:lvl1pPr>
          </a:lstStyle>
          <a:p>
            <a:pPr lvl="0">
              <a:defRPr sz="1800">
                <a:solidFill>
                  <a:srgbClr val="000000"/>
                </a:solidFill>
              </a:defRPr>
            </a:pPr>
            <a:r>
              <a:rPr sz="3000">
                <a:solidFill>
                  <a:srgbClr val="FFFFFF"/>
                </a:solidFill>
              </a:rPr>
              <a:t>Title Text</a:t>
            </a:r>
          </a:p>
        </p:txBody>
      </p:sp>
      <p:sp>
        <p:nvSpPr>
          <p:cNvPr id="784" name="Shape 784"/>
          <p:cNvSpPr>
            <a:spLocks noGrp="1"/>
          </p:cNvSpPr>
          <p:nvPr>
            <p:ph type="body" idx="1"/>
          </p:nvPr>
        </p:nvSpPr>
        <p:spPr>
          <a:xfrm>
            <a:off x="3556000" y="2844800"/>
            <a:ext cx="6299200" cy="3949700"/>
          </a:xfrm>
          <a:prstGeom prst="rect">
            <a:avLst/>
          </a:prstGeom>
        </p:spPr>
        <p:txBody>
          <a:bodyPr lIns="0" tIns="0" rIns="0" bIns="0" anchor="t"/>
          <a:lstStyle>
            <a:lvl1pPr marL="0" indent="0" defTabSz="381000">
              <a:spcBef>
                <a:spcPts val="700"/>
              </a:spcBef>
              <a:buClrTx/>
              <a:buSzTx/>
              <a:buNone/>
              <a:defRPr sz="1400">
                <a:solidFill>
                  <a:srgbClr val="797979"/>
                </a:solidFill>
                <a:latin typeface="Helvetica Neue Light"/>
                <a:ea typeface="Helvetica Neue Light"/>
                <a:cs typeface="Helvetica Neue Light"/>
                <a:sym typeface="Helvetica Neue Light"/>
              </a:defRPr>
            </a:lvl1pPr>
            <a:lvl2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2pPr>
            <a:lvl3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3pPr>
            <a:lvl4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4pPr>
            <a:lvl5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5pPr>
          </a:lstStyle>
          <a:p>
            <a:pPr lvl="0">
              <a:defRPr sz="1800">
                <a:solidFill>
                  <a:srgbClr val="000000"/>
                </a:solidFill>
              </a:defRPr>
            </a:pPr>
            <a:r>
              <a:rPr sz="1400">
                <a:solidFill>
                  <a:srgbClr val="797979"/>
                </a:solidFill>
              </a:rPr>
              <a:t>Body Level One</a:t>
            </a:r>
          </a:p>
          <a:p>
            <a:pPr lvl="1">
              <a:defRPr sz="1800">
                <a:solidFill>
                  <a:srgbClr val="000000"/>
                </a:solidFill>
              </a:defRPr>
            </a:pPr>
            <a:r>
              <a:rPr sz="1200">
                <a:solidFill>
                  <a:srgbClr val="797979"/>
                </a:solidFill>
              </a:rPr>
              <a:t>Body Level Two</a:t>
            </a:r>
          </a:p>
          <a:p>
            <a:pPr lvl="2">
              <a:defRPr sz="1800">
                <a:solidFill>
                  <a:srgbClr val="000000"/>
                </a:solidFill>
              </a:defRPr>
            </a:pPr>
            <a:r>
              <a:rPr sz="1200">
                <a:solidFill>
                  <a:srgbClr val="797979"/>
                </a:solidFill>
              </a:rPr>
              <a:t>Body Level Three</a:t>
            </a:r>
          </a:p>
          <a:p>
            <a:pPr lvl="3">
              <a:defRPr sz="1800">
                <a:solidFill>
                  <a:srgbClr val="000000"/>
                </a:solidFill>
              </a:defRPr>
            </a:pPr>
            <a:r>
              <a:rPr sz="1100">
                <a:solidFill>
                  <a:srgbClr val="797979"/>
                </a:solidFill>
              </a:rPr>
              <a:t>Body Level Four</a:t>
            </a:r>
          </a:p>
          <a:p>
            <a:pPr lvl="4">
              <a:defRPr sz="1800">
                <a:solidFill>
                  <a:srgbClr val="000000"/>
                </a:solidFill>
              </a:defRPr>
            </a:pPr>
            <a:r>
              <a:rPr sz="1100">
                <a:solidFill>
                  <a:srgbClr val="797979"/>
                </a:solidFill>
              </a:rPr>
              <a:t>Body Level Five</a:t>
            </a:r>
          </a:p>
        </p:txBody>
      </p:sp>
    </p:spTree>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Kiosk - Sectional - Title, Text &amp; Photo 3">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86" name="framingMid-Kiosk-SubCr-T3-1.png"/>
          <p:cNvPicPr/>
          <p:nvPr/>
        </p:nvPicPr>
        <p:blipFill>
          <a:blip r:embed="rId3">
            <a:extLst/>
          </a:blip>
          <a:stretch>
            <a:fillRect/>
          </a:stretch>
        </p:blipFill>
        <p:spPr>
          <a:xfrm>
            <a:off x="0" y="635000"/>
            <a:ext cx="10160001" cy="6350001"/>
          </a:xfrm>
          <a:prstGeom prst="rect">
            <a:avLst/>
          </a:prstGeom>
          <a:ln w="12700">
            <a:miter lim="400000"/>
          </a:ln>
        </p:spPr>
      </p:pic>
      <p:pic>
        <p:nvPicPr>
          <p:cNvPr id="787"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788" name="Shape 788"/>
          <p:cNvSpPr>
            <a:spLocks noGrp="1"/>
          </p:cNvSpPr>
          <p:nvPr>
            <p:ph type="title"/>
          </p:nvPr>
        </p:nvSpPr>
        <p:spPr>
          <a:xfrm>
            <a:off x="292100" y="1790700"/>
            <a:ext cx="9563100" cy="977900"/>
          </a:xfrm>
          <a:prstGeom prst="rect">
            <a:avLst/>
          </a:prstGeom>
        </p:spPr>
        <p:txBody>
          <a:bodyPr lIns="0" tIns="0" rIns="0" bIns="0" anchor="b"/>
          <a:lstStyle>
            <a:lvl1pPr defTabSz="381000">
              <a:defRPr sz="3000">
                <a:latin typeface="Helvetica Neue Light"/>
                <a:ea typeface="Helvetica Neue Light"/>
                <a:cs typeface="Helvetica Neue Light"/>
                <a:sym typeface="Helvetica Neue Light"/>
              </a:defRPr>
            </a:lvl1pPr>
          </a:lstStyle>
          <a:p>
            <a:pPr lvl="0">
              <a:defRPr sz="1800">
                <a:solidFill>
                  <a:srgbClr val="000000"/>
                </a:solidFill>
              </a:defRPr>
            </a:pPr>
            <a:r>
              <a:rPr sz="3000">
                <a:solidFill>
                  <a:srgbClr val="FFFFFF"/>
                </a:solidFill>
              </a:rPr>
              <a:t>Title Text</a:t>
            </a:r>
          </a:p>
        </p:txBody>
      </p:sp>
      <p:sp>
        <p:nvSpPr>
          <p:cNvPr id="789" name="Shape 789"/>
          <p:cNvSpPr>
            <a:spLocks noGrp="1"/>
          </p:cNvSpPr>
          <p:nvPr>
            <p:ph type="body" idx="1"/>
          </p:nvPr>
        </p:nvSpPr>
        <p:spPr>
          <a:xfrm>
            <a:off x="292100" y="2844800"/>
            <a:ext cx="6311900" cy="1917700"/>
          </a:xfrm>
          <a:prstGeom prst="rect">
            <a:avLst/>
          </a:prstGeom>
        </p:spPr>
        <p:txBody>
          <a:bodyPr lIns="0" tIns="0" rIns="0" bIns="0" anchor="t"/>
          <a:lstStyle>
            <a:lvl1pPr marL="0" indent="0" defTabSz="381000">
              <a:spcBef>
                <a:spcPts val="700"/>
              </a:spcBef>
              <a:buClrTx/>
              <a:buSzTx/>
              <a:buNone/>
              <a:defRPr sz="1400">
                <a:solidFill>
                  <a:srgbClr val="797979"/>
                </a:solidFill>
                <a:latin typeface="Helvetica Neue Light"/>
                <a:ea typeface="Helvetica Neue Light"/>
                <a:cs typeface="Helvetica Neue Light"/>
                <a:sym typeface="Helvetica Neue Light"/>
              </a:defRPr>
            </a:lvl1pPr>
            <a:lvl2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2pPr>
            <a:lvl3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3pPr>
            <a:lvl4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4pPr>
            <a:lvl5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5pPr>
          </a:lstStyle>
          <a:p>
            <a:pPr lvl="0">
              <a:defRPr sz="1800">
                <a:solidFill>
                  <a:srgbClr val="000000"/>
                </a:solidFill>
              </a:defRPr>
            </a:pPr>
            <a:r>
              <a:rPr sz="1400">
                <a:solidFill>
                  <a:srgbClr val="797979"/>
                </a:solidFill>
              </a:rPr>
              <a:t>Body Level One</a:t>
            </a:r>
          </a:p>
          <a:p>
            <a:pPr lvl="1">
              <a:defRPr sz="1800">
                <a:solidFill>
                  <a:srgbClr val="000000"/>
                </a:solidFill>
              </a:defRPr>
            </a:pPr>
            <a:r>
              <a:rPr sz="1200">
                <a:solidFill>
                  <a:srgbClr val="797979"/>
                </a:solidFill>
              </a:rPr>
              <a:t>Body Level Two</a:t>
            </a:r>
          </a:p>
          <a:p>
            <a:pPr lvl="2">
              <a:defRPr sz="1800">
                <a:solidFill>
                  <a:srgbClr val="000000"/>
                </a:solidFill>
              </a:defRPr>
            </a:pPr>
            <a:r>
              <a:rPr sz="1200">
                <a:solidFill>
                  <a:srgbClr val="797979"/>
                </a:solidFill>
              </a:rPr>
              <a:t>Body Level Three</a:t>
            </a:r>
          </a:p>
          <a:p>
            <a:pPr lvl="3">
              <a:defRPr sz="1800">
                <a:solidFill>
                  <a:srgbClr val="000000"/>
                </a:solidFill>
              </a:defRPr>
            </a:pPr>
            <a:r>
              <a:rPr sz="1100">
                <a:solidFill>
                  <a:srgbClr val="797979"/>
                </a:solidFill>
              </a:rPr>
              <a:t>Body Level Four</a:t>
            </a:r>
          </a:p>
          <a:p>
            <a:pPr lvl="4">
              <a:defRPr sz="1800">
                <a:solidFill>
                  <a:srgbClr val="000000"/>
                </a:solidFill>
              </a:defRPr>
            </a:pPr>
            <a:r>
              <a:rPr sz="1100">
                <a:solidFill>
                  <a:srgbClr val="797979"/>
                </a:solidFill>
              </a:rPr>
              <a:t>Body Level Five</a:t>
            </a:r>
          </a:p>
        </p:txBody>
      </p:sp>
    </p:spTree>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Kiosk - Sectional - Gallery Item Larg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91" name="framingMid-Kiosk-SubG-1.png"/>
          <p:cNvPicPr/>
          <p:nvPr/>
        </p:nvPicPr>
        <p:blipFill>
          <a:blip r:embed="rId3">
            <a:extLst/>
          </a:blip>
          <a:stretch>
            <a:fillRect/>
          </a:stretch>
        </p:blipFill>
        <p:spPr>
          <a:xfrm>
            <a:off x="0" y="635000"/>
            <a:ext cx="10160001" cy="6350001"/>
          </a:xfrm>
          <a:prstGeom prst="rect">
            <a:avLst/>
          </a:prstGeom>
          <a:ln w="12700">
            <a:miter lim="400000"/>
          </a:ln>
        </p:spPr>
      </p:pic>
      <p:pic>
        <p:nvPicPr>
          <p:cNvPr id="792"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793" name="Shape 793"/>
          <p:cNvSpPr>
            <a:spLocks noGrp="1"/>
          </p:cNvSpPr>
          <p:nvPr>
            <p:ph type="title"/>
          </p:nvPr>
        </p:nvSpPr>
        <p:spPr>
          <a:xfrm>
            <a:off x="292100" y="1790700"/>
            <a:ext cx="9563100" cy="977900"/>
          </a:xfrm>
          <a:prstGeom prst="rect">
            <a:avLst/>
          </a:prstGeom>
        </p:spPr>
        <p:txBody>
          <a:bodyPr lIns="0" tIns="0" rIns="0" bIns="0" anchor="b"/>
          <a:lstStyle>
            <a:lvl1pPr defTabSz="381000">
              <a:defRPr sz="3000">
                <a:latin typeface="Helvetica Neue Light"/>
                <a:ea typeface="Helvetica Neue Light"/>
                <a:cs typeface="Helvetica Neue Light"/>
                <a:sym typeface="Helvetica Neue Light"/>
              </a:defRPr>
            </a:lvl1pPr>
          </a:lstStyle>
          <a:p>
            <a:pPr lvl="0">
              <a:defRPr sz="1800">
                <a:solidFill>
                  <a:srgbClr val="000000"/>
                </a:solidFill>
              </a:defRPr>
            </a:pPr>
            <a:r>
              <a:rPr sz="3000">
                <a:solidFill>
                  <a:srgbClr val="FFFFFF"/>
                </a:solidFill>
              </a:rPr>
              <a:t>Title Text</a:t>
            </a:r>
          </a:p>
        </p:txBody>
      </p:sp>
      <p:sp>
        <p:nvSpPr>
          <p:cNvPr id="794" name="Shape 794"/>
          <p:cNvSpPr>
            <a:spLocks noGrp="1"/>
          </p:cNvSpPr>
          <p:nvPr>
            <p:ph type="body" idx="1"/>
          </p:nvPr>
        </p:nvSpPr>
        <p:spPr>
          <a:xfrm>
            <a:off x="5575300" y="2844800"/>
            <a:ext cx="4279900" cy="3505200"/>
          </a:xfrm>
          <a:prstGeom prst="rect">
            <a:avLst/>
          </a:prstGeom>
        </p:spPr>
        <p:txBody>
          <a:bodyPr lIns="0" tIns="0" rIns="0" bIns="0" anchor="t"/>
          <a:lstStyle>
            <a:lvl1pPr marL="0" indent="0" defTabSz="381000">
              <a:spcBef>
                <a:spcPts val="700"/>
              </a:spcBef>
              <a:buClrTx/>
              <a:buSzTx/>
              <a:buNone/>
              <a:defRPr sz="1400">
                <a:solidFill>
                  <a:srgbClr val="797979"/>
                </a:solidFill>
                <a:latin typeface="Helvetica Neue Light"/>
                <a:ea typeface="Helvetica Neue Light"/>
                <a:cs typeface="Helvetica Neue Light"/>
                <a:sym typeface="Helvetica Neue Light"/>
              </a:defRPr>
            </a:lvl1pPr>
            <a:lvl2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2pPr>
            <a:lvl3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3pPr>
            <a:lvl4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4pPr>
            <a:lvl5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5pPr>
          </a:lstStyle>
          <a:p>
            <a:pPr lvl="0">
              <a:defRPr sz="1800">
                <a:solidFill>
                  <a:srgbClr val="000000"/>
                </a:solidFill>
              </a:defRPr>
            </a:pPr>
            <a:r>
              <a:rPr sz="1400">
                <a:solidFill>
                  <a:srgbClr val="797979"/>
                </a:solidFill>
              </a:rPr>
              <a:t>Body Level One</a:t>
            </a:r>
          </a:p>
          <a:p>
            <a:pPr lvl="1">
              <a:defRPr sz="1800">
                <a:solidFill>
                  <a:srgbClr val="000000"/>
                </a:solidFill>
              </a:defRPr>
            </a:pPr>
            <a:r>
              <a:rPr sz="1200">
                <a:solidFill>
                  <a:srgbClr val="797979"/>
                </a:solidFill>
              </a:rPr>
              <a:t>Body Level Two</a:t>
            </a:r>
          </a:p>
          <a:p>
            <a:pPr lvl="2">
              <a:defRPr sz="1800">
                <a:solidFill>
                  <a:srgbClr val="000000"/>
                </a:solidFill>
              </a:defRPr>
            </a:pPr>
            <a:r>
              <a:rPr sz="1200">
                <a:solidFill>
                  <a:srgbClr val="797979"/>
                </a:solidFill>
              </a:rPr>
              <a:t>Body Level Three</a:t>
            </a:r>
          </a:p>
          <a:p>
            <a:pPr lvl="3">
              <a:defRPr sz="1800">
                <a:solidFill>
                  <a:srgbClr val="000000"/>
                </a:solidFill>
              </a:defRPr>
            </a:pPr>
            <a:r>
              <a:rPr sz="1100">
                <a:solidFill>
                  <a:srgbClr val="797979"/>
                </a:solidFill>
              </a:rPr>
              <a:t>Body Level Four</a:t>
            </a:r>
          </a:p>
          <a:p>
            <a:pPr lvl="4">
              <a:defRPr sz="1800">
                <a:solidFill>
                  <a:srgbClr val="000000"/>
                </a:solidFill>
              </a:defRPr>
            </a:pPr>
            <a:r>
              <a:rPr sz="1100">
                <a:solidFill>
                  <a:srgbClr val="797979"/>
                </a:solidFill>
              </a:rPr>
              <a:t>Body Level Five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 name="Shape 9"/>
          <p:cNvSpPr>
            <a:spLocks noGrp="1"/>
          </p:cNvSpPr>
          <p:nvPr>
            <p:ph type="title"/>
          </p:nvPr>
        </p:nvSpPr>
        <p:spPr>
          <a:xfrm>
            <a:off x="990600" y="304800"/>
            <a:ext cx="8178800" cy="1549400"/>
          </a:xfrm>
          <a:prstGeom prst="rect">
            <a:avLst/>
          </a:prstGeom>
          <a:effectLst>
            <a:outerShdw blurRad="25400" dist="25400" dir="2700000" rotWithShape="0">
              <a:srgbClr val="FFFFFF">
                <a:alpha val="75000"/>
              </a:srgbClr>
            </a:outerShdw>
          </a:effectLst>
        </p:spPr>
        <p:txBody>
          <a:bodyPr lIns="0" tIns="0" rIns="0" bIns="0"/>
          <a:lstStyle>
            <a:lvl1pPr algn="ctr" defTabSz="355600">
              <a:defRPr sz="5000">
                <a:solidFill>
                  <a:srgbClr val="56533A"/>
                </a:solidFill>
                <a:latin typeface="Hoefler Text"/>
                <a:ea typeface="Hoefler Text"/>
                <a:cs typeface="Hoefler Text"/>
                <a:sym typeface="Hoefler Text"/>
              </a:defRPr>
            </a:lvl1pPr>
          </a:lstStyle>
          <a:p>
            <a:pPr lvl="0">
              <a:defRPr sz="1800">
                <a:solidFill>
                  <a:srgbClr val="000000"/>
                </a:solidFill>
              </a:defRPr>
            </a:pPr>
            <a:r>
              <a:rPr sz="5000">
                <a:solidFill>
                  <a:srgbClr val="56533A"/>
                </a:solidFill>
              </a:rPr>
              <a:t>Title Text</a:t>
            </a:r>
          </a:p>
        </p:txBody>
      </p:sp>
      <p:sp>
        <p:nvSpPr>
          <p:cNvPr id="10" name="Shape 10"/>
          <p:cNvSpPr>
            <a:spLocks noGrp="1"/>
          </p:cNvSpPr>
          <p:nvPr>
            <p:ph type="body" idx="1"/>
          </p:nvPr>
        </p:nvSpPr>
        <p:spPr>
          <a:xfrm>
            <a:off x="990600" y="1943100"/>
            <a:ext cx="8178800" cy="4965700"/>
          </a:xfrm>
          <a:prstGeom prst="rect">
            <a:avLst/>
          </a:prstGeom>
          <a:effectLst>
            <a:outerShdw blurRad="25400" dist="25400" dir="2700000" rotWithShape="0">
              <a:srgbClr val="FFFFFF">
                <a:alpha val="75000"/>
              </a:srgbClr>
            </a:outerShdw>
          </a:effectLst>
        </p:spPr>
        <p:txBody>
          <a:bodyPr lIns="0" tIns="0" rIns="0" bIns="0"/>
          <a:lstStyle>
            <a:lvl1pPr marL="510149" indent="-285253" defTabSz="355600">
              <a:spcBef>
                <a:spcPts val="2500"/>
              </a:spcBef>
              <a:buClrTx/>
              <a:buSzPct val="125000"/>
              <a:buChar char="•"/>
              <a:defRPr sz="2800">
                <a:solidFill>
                  <a:srgbClr val="56533A"/>
                </a:solidFill>
                <a:latin typeface="Hoefler Text"/>
                <a:ea typeface="Hoefler Text"/>
                <a:cs typeface="Hoefler Text"/>
                <a:sym typeface="Hoefler Text"/>
              </a:defRPr>
            </a:lvl1pPr>
            <a:lvl2pPr marL="907553" indent="-285253" defTabSz="355600">
              <a:spcBef>
                <a:spcPts val="2500"/>
              </a:spcBef>
              <a:buClrTx/>
              <a:buSzPct val="125000"/>
              <a:buChar char="•"/>
              <a:defRPr sz="2800">
                <a:solidFill>
                  <a:srgbClr val="56533A"/>
                </a:solidFill>
                <a:latin typeface="Hoefler Text"/>
                <a:ea typeface="Hoefler Text"/>
                <a:cs typeface="Hoefler Text"/>
                <a:sym typeface="Hoefler Text"/>
              </a:defRPr>
            </a:lvl2pPr>
            <a:lvl3pPr marL="1313953" indent="-285253" defTabSz="355600">
              <a:spcBef>
                <a:spcPts val="2500"/>
              </a:spcBef>
              <a:buClrTx/>
              <a:buSzPct val="125000"/>
              <a:buChar char="•"/>
              <a:defRPr sz="2800">
                <a:solidFill>
                  <a:srgbClr val="56533A"/>
                </a:solidFill>
                <a:latin typeface="Hoefler Text"/>
                <a:ea typeface="Hoefler Text"/>
                <a:cs typeface="Hoefler Text"/>
                <a:sym typeface="Hoefler Text"/>
              </a:defRPr>
            </a:lvl3pPr>
            <a:lvl4pPr marL="1720353" indent="-285253" defTabSz="355600">
              <a:spcBef>
                <a:spcPts val="2500"/>
              </a:spcBef>
              <a:buClrTx/>
              <a:buSzPct val="125000"/>
              <a:buChar char="•"/>
              <a:defRPr sz="2800">
                <a:solidFill>
                  <a:srgbClr val="56533A"/>
                </a:solidFill>
                <a:latin typeface="Hoefler Text"/>
                <a:ea typeface="Hoefler Text"/>
                <a:cs typeface="Hoefler Text"/>
                <a:sym typeface="Hoefler Text"/>
              </a:defRPr>
            </a:lvl4pPr>
            <a:lvl5pPr marL="2126753" indent="-285253" defTabSz="355600">
              <a:spcBef>
                <a:spcPts val="2500"/>
              </a:spcBef>
              <a:buClrTx/>
              <a:buSzPct val="125000"/>
              <a:buChar char="•"/>
              <a:defRPr sz="2800">
                <a:solidFill>
                  <a:srgbClr val="56533A"/>
                </a:solidFill>
                <a:latin typeface="Hoefler Text"/>
                <a:ea typeface="Hoefler Text"/>
                <a:cs typeface="Hoefler Text"/>
                <a:sym typeface="Hoefler Text"/>
              </a:defRPr>
            </a:lvl5pPr>
          </a:lstStyle>
          <a:p>
            <a:pPr lvl="0">
              <a:defRPr sz="1800">
                <a:solidFill>
                  <a:srgbClr val="000000"/>
                </a:solidFill>
              </a:defRPr>
            </a:pPr>
            <a:r>
              <a:rPr sz="2800">
                <a:solidFill>
                  <a:srgbClr val="56533A"/>
                </a:solidFill>
              </a:rPr>
              <a:t>Body Level One</a:t>
            </a:r>
          </a:p>
          <a:p>
            <a:pPr lvl="1">
              <a:defRPr sz="1800">
                <a:solidFill>
                  <a:srgbClr val="000000"/>
                </a:solidFill>
              </a:defRPr>
            </a:pPr>
            <a:r>
              <a:rPr sz="2800">
                <a:solidFill>
                  <a:srgbClr val="56533A"/>
                </a:solidFill>
              </a:rPr>
              <a:t>Body Level Two</a:t>
            </a:r>
          </a:p>
          <a:p>
            <a:pPr lvl="2">
              <a:defRPr sz="1800">
                <a:solidFill>
                  <a:srgbClr val="000000"/>
                </a:solidFill>
              </a:defRPr>
            </a:pPr>
            <a:r>
              <a:rPr sz="2800">
                <a:solidFill>
                  <a:srgbClr val="56533A"/>
                </a:solidFill>
              </a:rPr>
              <a:t>Body Level Three</a:t>
            </a:r>
          </a:p>
          <a:p>
            <a:pPr lvl="3">
              <a:defRPr sz="1800">
                <a:solidFill>
                  <a:srgbClr val="000000"/>
                </a:solidFill>
              </a:defRPr>
            </a:pPr>
            <a:r>
              <a:rPr sz="2800">
                <a:solidFill>
                  <a:srgbClr val="56533A"/>
                </a:solidFill>
              </a:rPr>
              <a:t>Body Level Four</a:t>
            </a:r>
          </a:p>
          <a:p>
            <a:pPr lvl="4">
              <a:defRPr sz="1800">
                <a:solidFill>
                  <a:srgbClr val="000000"/>
                </a:solidFill>
              </a:defRPr>
            </a:pPr>
            <a:r>
              <a:rPr sz="2800">
                <a:solidFill>
                  <a:srgbClr val="56533A"/>
                </a:solidFill>
              </a:rPr>
              <a:t>Body Level Five</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000000"/>
        </a:solidFill>
        <a:effectLst/>
      </p:bgPr>
    </p:bg>
    <p:spTree>
      <p:nvGrpSpPr>
        <p:cNvPr id="1" name=""/>
        <p:cNvGrpSpPr/>
        <p:nvPr/>
      </p:nvGrpSpPr>
      <p:grpSpPr>
        <a:xfrm>
          <a:off x="0" y="0"/>
          <a:ext cx="0" cy="0"/>
          <a:chOff x="0" y="0"/>
          <a:chExt cx="0" cy="0"/>
        </a:xfrm>
      </p:grpSpPr>
      <p:pic>
        <p:nvPicPr>
          <p:cNvPr id="57" name="Pinstripe_bullet.pdf"/>
          <p:cNvPicPr/>
          <p:nvPr/>
        </p:nvPicPr>
        <p:blipFill>
          <a:blip r:embed="rId2">
            <a:extLst/>
          </a:blip>
          <a:stretch>
            <a:fillRect/>
          </a:stretch>
        </p:blipFill>
        <p:spPr>
          <a:xfrm>
            <a:off x="0" y="0"/>
            <a:ext cx="10160000" cy="7620000"/>
          </a:xfrm>
          <a:prstGeom prst="rect">
            <a:avLst/>
          </a:prstGeom>
          <a:ln w="12700">
            <a:miter lim="400000"/>
          </a:ln>
        </p:spPr>
      </p:pic>
      <p:sp>
        <p:nvSpPr>
          <p:cNvPr id="58" name="Shape 58"/>
          <p:cNvSpPr>
            <a:spLocks noGrp="1"/>
          </p:cNvSpPr>
          <p:nvPr>
            <p:ph type="title"/>
          </p:nvPr>
        </p:nvSpPr>
        <p:spPr>
          <a:prstGeom prst="rect">
            <a:avLst/>
          </a:prstGeom>
        </p:spPr>
        <p:txBody>
          <a:bodyPr/>
          <a:lstStyle/>
          <a:p>
            <a:pPr lvl="0">
              <a:defRPr sz="1800">
                <a:solidFill>
                  <a:srgbClr val="000000"/>
                </a:solidFill>
              </a:defRPr>
            </a:pPr>
            <a:r>
              <a:rPr sz="7000">
                <a:solidFill>
                  <a:srgbClr val="FFFFFF"/>
                </a:solidFill>
              </a:rPr>
              <a:t>Title Text</a:t>
            </a:r>
          </a:p>
        </p:txBody>
      </p:sp>
      <p:sp>
        <p:nvSpPr>
          <p:cNvPr id="59" name="Shape 59"/>
          <p:cNvSpPr>
            <a:spLocks noGrp="1"/>
          </p:cNvSpPr>
          <p:nvPr>
            <p:ph type="body" idx="1"/>
          </p:nvPr>
        </p:nvSpPr>
        <p:spPr>
          <a:xfrm>
            <a:off x="12700" y="2171700"/>
            <a:ext cx="5334000" cy="4864100"/>
          </a:xfrm>
          <a:prstGeom prst="rect">
            <a:avLst/>
          </a:prstGeom>
        </p:spPr>
        <p:txBody>
          <a:bodyPr/>
          <a:lstStyle>
            <a:lvl1pPr>
              <a:buBlip>
                <a:blip r:embed="rId3"/>
              </a:buBlip>
            </a:lvl1pPr>
            <a:lvl2pPr>
              <a:buBlip>
                <a:blip r:embed="rId4"/>
              </a:buBlip>
            </a:lvl2pPr>
            <a:lvl3pPr>
              <a:buBlip>
                <a:blip r:embed="rId4"/>
              </a:buBlip>
            </a:lvl3pPr>
            <a:lvl4pPr>
              <a:buBlip>
                <a:blip r:embed="rId4"/>
              </a:buBlip>
            </a:lvl4pPr>
            <a:lvl5pPr>
              <a:buBlip>
                <a:blip r:embed="rId4"/>
              </a:buBlip>
            </a:lvl5pPr>
          </a:lstStyle>
          <a:p>
            <a:pPr lvl="0">
              <a:defRPr sz="1800">
                <a:solidFill>
                  <a:srgbClr val="000000"/>
                </a:solidFill>
              </a:defRPr>
            </a:pPr>
            <a:r>
              <a:rPr sz="3400">
                <a:solidFill>
                  <a:srgbClr val="3A5253"/>
                </a:solidFill>
              </a:rPr>
              <a:t>Body Level One</a:t>
            </a:r>
          </a:p>
          <a:p>
            <a:pPr lvl="1">
              <a:defRPr sz="1800">
                <a:solidFill>
                  <a:srgbClr val="000000"/>
                </a:solidFill>
              </a:defRPr>
            </a:pPr>
            <a:r>
              <a:rPr sz="3400">
                <a:solidFill>
                  <a:srgbClr val="3A5253"/>
                </a:solidFill>
              </a:rPr>
              <a:t>Body Level Two</a:t>
            </a:r>
          </a:p>
          <a:p>
            <a:pPr lvl="2">
              <a:defRPr sz="1800">
                <a:solidFill>
                  <a:srgbClr val="000000"/>
                </a:solidFill>
              </a:defRPr>
            </a:pPr>
            <a:r>
              <a:rPr sz="3400">
                <a:solidFill>
                  <a:srgbClr val="3A5253"/>
                </a:solidFill>
              </a:rPr>
              <a:t>Body Level Three</a:t>
            </a:r>
          </a:p>
          <a:p>
            <a:pPr lvl="3">
              <a:defRPr sz="1800">
                <a:solidFill>
                  <a:srgbClr val="000000"/>
                </a:solidFill>
              </a:defRPr>
            </a:pPr>
            <a:r>
              <a:rPr sz="3400">
                <a:solidFill>
                  <a:srgbClr val="3A5253"/>
                </a:solidFill>
              </a:rPr>
              <a:t>Body Level Four</a:t>
            </a:r>
          </a:p>
          <a:p>
            <a:pPr lvl="4">
              <a:defRPr sz="1800">
                <a:solidFill>
                  <a:srgbClr val="000000"/>
                </a:solidFill>
              </a:defRPr>
            </a:pPr>
            <a:r>
              <a:rPr sz="3400">
                <a:solidFill>
                  <a:srgbClr val="3A5253"/>
                </a:solidFill>
              </a:rPr>
              <a:t>Body Level Five</a:t>
            </a: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Kiosk - Sectional - Gallery Item Large - H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96" name="framingMid-Kiosk-SubG-HD.png"/>
          <p:cNvPicPr/>
          <p:nvPr/>
        </p:nvPicPr>
        <p:blipFill>
          <a:blip r:embed="rId3">
            <a:extLst/>
          </a:blip>
          <a:stretch>
            <a:fillRect/>
          </a:stretch>
        </p:blipFill>
        <p:spPr>
          <a:xfrm>
            <a:off x="0" y="635000"/>
            <a:ext cx="10160001" cy="6350001"/>
          </a:xfrm>
          <a:prstGeom prst="rect">
            <a:avLst/>
          </a:prstGeom>
          <a:ln w="12700">
            <a:miter lim="400000"/>
          </a:ln>
        </p:spPr>
      </p:pic>
      <p:pic>
        <p:nvPicPr>
          <p:cNvPr id="797"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798" name="Shape 798"/>
          <p:cNvSpPr>
            <a:spLocks noGrp="1"/>
          </p:cNvSpPr>
          <p:nvPr>
            <p:ph type="title"/>
          </p:nvPr>
        </p:nvSpPr>
        <p:spPr>
          <a:xfrm>
            <a:off x="292100" y="1790700"/>
            <a:ext cx="9563100" cy="977900"/>
          </a:xfrm>
          <a:prstGeom prst="rect">
            <a:avLst/>
          </a:prstGeom>
        </p:spPr>
        <p:txBody>
          <a:bodyPr lIns="0" tIns="0" rIns="0" bIns="0" anchor="b"/>
          <a:lstStyle>
            <a:lvl1pPr defTabSz="381000">
              <a:defRPr sz="3000">
                <a:latin typeface="Helvetica Neue Light"/>
                <a:ea typeface="Helvetica Neue Light"/>
                <a:cs typeface="Helvetica Neue Light"/>
                <a:sym typeface="Helvetica Neue Light"/>
              </a:defRPr>
            </a:lvl1pPr>
          </a:lstStyle>
          <a:p>
            <a:pPr lvl="0">
              <a:defRPr sz="1800">
                <a:solidFill>
                  <a:srgbClr val="000000"/>
                </a:solidFill>
              </a:defRPr>
            </a:pPr>
            <a:r>
              <a:rPr sz="3000">
                <a:solidFill>
                  <a:srgbClr val="FFFFFF"/>
                </a:solidFill>
              </a:rPr>
              <a:t>Title Text</a:t>
            </a:r>
          </a:p>
        </p:txBody>
      </p:sp>
      <p:sp>
        <p:nvSpPr>
          <p:cNvPr id="799" name="Shape 799"/>
          <p:cNvSpPr>
            <a:spLocks noGrp="1"/>
          </p:cNvSpPr>
          <p:nvPr>
            <p:ph type="body" idx="1"/>
          </p:nvPr>
        </p:nvSpPr>
        <p:spPr>
          <a:xfrm>
            <a:off x="7302500" y="2844800"/>
            <a:ext cx="2540000" cy="3505200"/>
          </a:xfrm>
          <a:prstGeom prst="rect">
            <a:avLst/>
          </a:prstGeom>
        </p:spPr>
        <p:txBody>
          <a:bodyPr lIns="0" tIns="0" rIns="0" bIns="0" anchor="t"/>
          <a:lstStyle>
            <a:lvl1pPr marL="0" indent="0" defTabSz="381000">
              <a:spcBef>
                <a:spcPts val="700"/>
              </a:spcBef>
              <a:buClrTx/>
              <a:buSzTx/>
              <a:buNone/>
              <a:defRPr sz="1400">
                <a:solidFill>
                  <a:srgbClr val="797979"/>
                </a:solidFill>
                <a:latin typeface="Helvetica Neue Light"/>
                <a:ea typeface="Helvetica Neue Light"/>
                <a:cs typeface="Helvetica Neue Light"/>
                <a:sym typeface="Helvetica Neue Light"/>
              </a:defRPr>
            </a:lvl1pPr>
            <a:lvl2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2pPr>
            <a:lvl3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3pPr>
            <a:lvl4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4pPr>
            <a:lvl5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5pPr>
          </a:lstStyle>
          <a:p>
            <a:pPr lvl="0">
              <a:defRPr sz="1800">
                <a:solidFill>
                  <a:srgbClr val="000000"/>
                </a:solidFill>
              </a:defRPr>
            </a:pPr>
            <a:r>
              <a:rPr sz="1400">
                <a:solidFill>
                  <a:srgbClr val="797979"/>
                </a:solidFill>
              </a:rPr>
              <a:t>Body Level One</a:t>
            </a:r>
          </a:p>
          <a:p>
            <a:pPr lvl="1">
              <a:defRPr sz="1800">
                <a:solidFill>
                  <a:srgbClr val="000000"/>
                </a:solidFill>
              </a:defRPr>
            </a:pPr>
            <a:r>
              <a:rPr sz="1200">
                <a:solidFill>
                  <a:srgbClr val="797979"/>
                </a:solidFill>
              </a:rPr>
              <a:t>Body Level Two</a:t>
            </a:r>
          </a:p>
          <a:p>
            <a:pPr lvl="2">
              <a:defRPr sz="1800">
                <a:solidFill>
                  <a:srgbClr val="000000"/>
                </a:solidFill>
              </a:defRPr>
            </a:pPr>
            <a:r>
              <a:rPr sz="1200">
                <a:solidFill>
                  <a:srgbClr val="797979"/>
                </a:solidFill>
              </a:rPr>
              <a:t>Body Level Three</a:t>
            </a:r>
          </a:p>
          <a:p>
            <a:pPr lvl="3">
              <a:defRPr sz="1800">
                <a:solidFill>
                  <a:srgbClr val="000000"/>
                </a:solidFill>
              </a:defRPr>
            </a:pPr>
            <a:r>
              <a:rPr sz="1100">
                <a:solidFill>
                  <a:srgbClr val="797979"/>
                </a:solidFill>
              </a:rPr>
              <a:t>Body Level Four</a:t>
            </a:r>
          </a:p>
          <a:p>
            <a:pPr lvl="4">
              <a:defRPr sz="1800">
                <a:solidFill>
                  <a:srgbClr val="000000"/>
                </a:solidFill>
              </a:defRPr>
            </a:pPr>
            <a:r>
              <a:rPr sz="1100">
                <a:solidFill>
                  <a:srgbClr val="797979"/>
                </a:solidFill>
              </a:rPr>
              <a:t>Body Level Five</a:t>
            </a:r>
          </a:p>
        </p:txBody>
      </p:sp>
    </p:spTree>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Kiosk - Sectional - Gallery Item Large Reverse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01" name="framingMid-Kiosk-SubG-1.png"/>
          <p:cNvPicPr/>
          <p:nvPr/>
        </p:nvPicPr>
        <p:blipFill>
          <a:blip r:embed="rId3">
            <a:extLst/>
          </a:blip>
          <a:stretch>
            <a:fillRect/>
          </a:stretch>
        </p:blipFill>
        <p:spPr>
          <a:xfrm flipH="1">
            <a:off x="0" y="635000"/>
            <a:ext cx="10160002" cy="6350001"/>
          </a:xfrm>
          <a:prstGeom prst="rect">
            <a:avLst/>
          </a:prstGeom>
          <a:ln w="12700">
            <a:miter lim="400000"/>
          </a:ln>
        </p:spPr>
      </p:pic>
      <p:pic>
        <p:nvPicPr>
          <p:cNvPr id="802"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803" name="Shape 803"/>
          <p:cNvSpPr>
            <a:spLocks noGrp="1"/>
          </p:cNvSpPr>
          <p:nvPr>
            <p:ph type="title"/>
          </p:nvPr>
        </p:nvSpPr>
        <p:spPr>
          <a:xfrm>
            <a:off x="292100" y="1790700"/>
            <a:ext cx="9563100" cy="977900"/>
          </a:xfrm>
          <a:prstGeom prst="rect">
            <a:avLst/>
          </a:prstGeom>
        </p:spPr>
        <p:txBody>
          <a:bodyPr lIns="0" tIns="0" rIns="0" bIns="0" anchor="b"/>
          <a:lstStyle>
            <a:lvl1pPr defTabSz="381000">
              <a:defRPr sz="3000">
                <a:latin typeface="Helvetica Neue Light"/>
                <a:ea typeface="Helvetica Neue Light"/>
                <a:cs typeface="Helvetica Neue Light"/>
                <a:sym typeface="Helvetica Neue Light"/>
              </a:defRPr>
            </a:lvl1pPr>
          </a:lstStyle>
          <a:p>
            <a:pPr lvl="0">
              <a:defRPr sz="1800">
                <a:solidFill>
                  <a:srgbClr val="000000"/>
                </a:solidFill>
              </a:defRPr>
            </a:pPr>
            <a:r>
              <a:rPr sz="3000">
                <a:solidFill>
                  <a:srgbClr val="FFFFFF"/>
                </a:solidFill>
              </a:rPr>
              <a:t>Title Text</a:t>
            </a:r>
          </a:p>
        </p:txBody>
      </p:sp>
      <p:sp>
        <p:nvSpPr>
          <p:cNvPr id="804" name="Shape 804"/>
          <p:cNvSpPr>
            <a:spLocks noGrp="1"/>
          </p:cNvSpPr>
          <p:nvPr>
            <p:ph type="body" idx="1"/>
          </p:nvPr>
        </p:nvSpPr>
        <p:spPr>
          <a:xfrm>
            <a:off x="292100" y="2844800"/>
            <a:ext cx="4279900" cy="3505200"/>
          </a:xfrm>
          <a:prstGeom prst="rect">
            <a:avLst/>
          </a:prstGeom>
        </p:spPr>
        <p:txBody>
          <a:bodyPr lIns="0" tIns="0" rIns="0" bIns="0" anchor="t"/>
          <a:lstStyle>
            <a:lvl1pPr marL="0" indent="0" defTabSz="381000">
              <a:spcBef>
                <a:spcPts val="700"/>
              </a:spcBef>
              <a:buClrTx/>
              <a:buSzTx/>
              <a:buNone/>
              <a:defRPr sz="1400">
                <a:solidFill>
                  <a:srgbClr val="797979"/>
                </a:solidFill>
                <a:latin typeface="Helvetica Neue Light"/>
                <a:ea typeface="Helvetica Neue Light"/>
                <a:cs typeface="Helvetica Neue Light"/>
                <a:sym typeface="Helvetica Neue Light"/>
              </a:defRPr>
            </a:lvl1pPr>
            <a:lvl2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2pPr>
            <a:lvl3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3pPr>
            <a:lvl4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4pPr>
            <a:lvl5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5pPr>
          </a:lstStyle>
          <a:p>
            <a:pPr lvl="0">
              <a:defRPr sz="1800">
                <a:solidFill>
                  <a:srgbClr val="000000"/>
                </a:solidFill>
              </a:defRPr>
            </a:pPr>
            <a:r>
              <a:rPr sz="1400">
                <a:solidFill>
                  <a:srgbClr val="797979"/>
                </a:solidFill>
              </a:rPr>
              <a:t>Body Level One</a:t>
            </a:r>
          </a:p>
          <a:p>
            <a:pPr lvl="1">
              <a:defRPr sz="1800">
                <a:solidFill>
                  <a:srgbClr val="000000"/>
                </a:solidFill>
              </a:defRPr>
            </a:pPr>
            <a:r>
              <a:rPr sz="1200">
                <a:solidFill>
                  <a:srgbClr val="797979"/>
                </a:solidFill>
              </a:rPr>
              <a:t>Body Level Two</a:t>
            </a:r>
          </a:p>
          <a:p>
            <a:pPr lvl="2">
              <a:defRPr sz="1800">
                <a:solidFill>
                  <a:srgbClr val="000000"/>
                </a:solidFill>
              </a:defRPr>
            </a:pPr>
            <a:r>
              <a:rPr sz="1200">
                <a:solidFill>
                  <a:srgbClr val="797979"/>
                </a:solidFill>
              </a:rPr>
              <a:t>Body Level Three</a:t>
            </a:r>
          </a:p>
          <a:p>
            <a:pPr lvl="3">
              <a:defRPr sz="1800">
                <a:solidFill>
                  <a:srgbClr val="000000"/>
                </a:solidFill>
              </a:defRPr>
            </a:pPr>
            <a:r>
              <a:rPr sz="1100">
                <a:solidFill>
                  <a:srgbClr val="797979"/>
                </a:solidFill>
              </a:rPr>
              <a:t>Body Level Four</a:t>
            </a:r>
          </a:p>
          <a:p>
            <a:pPr lvl="4">
              <a:defRPr sz="1800">
                <a:solidFill>
                  <a:srgbClr val="000000"/>
                </a:solidFill>
              </a:defRPr>
            </a:pPr>
            <a:r>
              <a:rPr sz="1100">
                <a:solidFill>
                  <a:srgbClr val="797979"/>
                </a:solidFill>
              </a:rPr>
              <a:t>Body Level Five</a:t>
            </a:r>
          </a:p>
        </p:txBody>
      </p:sp>
    </p:spTree>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Kiosk - Sectional - Gallery Item Large Reversed - H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06" name="framingMid-Kiosk-SubG-HD.png"/>
          <p:cNvPicPr/>
          <p:nvPr/>
        </p:nvPicPr>
        <p:blipFill>
          <a:blip r:embed="rId3">
            <a:extLst/>
          </a:blip>
          <a:stretch>
            <a:fillRect/>
          </a:stretch>
        </p:blipFill>
        <p:spPr>
          <a:xfrm flipH="1">
            <a:off x="0" y="635000"/>
            <a:ext cx="10160002" cy="6350001"/>
          </a:xfrm>
          <a:prstGeom prst="rect">
            <a:avLst/>
          </a:prstGeom>
          <a:ln w="12700">
            <a:miter lim="400000"/>
          </a:ln>
        </p:spPr>
      </p:pic>
      <p:pic>
        <p:nvPicPr>
          <p:cNvPr id="807" name="framingTop-16x10.png"/>
          <p:cNvPicPr/>
          <p:nvPr/>
        </p:nvPicPr>
        <p:blipFill>
          <a:blip r:embed="rId4">
            <a:extLst/>
          </a:blip>
          <a:stretch>
            <a:fillRect/>
          </a:stretch>
        </p:blipFill>
        <p:spPr>
          <a:xfrm>
            <a:off x="0" y="635000"/>
            <a:ext cx="10160001" cy="6350001"/>
          </a:xfrm>
          <a:prstGeom prst="rect">
            <a:avLst/>
          </a:prstGeom>
          <a:ln w="12700">
            <a:miter lim="400000"/>
          </a:ln>
        </p:spPr>
      </p:pic>
      <p:sp>
        <p:nvSpPr>
          <p:cNvPr id="808" name="Shape 808"/>
          <p:cNvSpPr>
            <a:spLocks noGrp="1"/>
          </p:cNvSpPr>
          <p:nvPr>
            <p:ph type="title"/>
          </p:nvPr>
        </p:nvSpPr>
        <p:spPr>
          <a:xfrm>
            <a:off x="292100" y="1790700"/>
            <a:ext cx="9563100" cy="977900"/>
          </a:xfrm>
          <a:prstGeom prst="rect">
            <a:avLst/>
          </a:prstGeom>
        </p:spPr>
        <p:txBody>
          <a:bodyPr lIns="0" tIns="0" rIns="0" bIns="0" anchor="b"/>
          <a:lstStyle>
            <a:lvl1pPr defTabSz="381000">
              <a:defRPr sz="3000">
                <a:latin typeface="Helvetica Neue Light"/>
                <a:ea typeface="Helvetica Neue Light"/>
                <a:cs typeface="Helvetica Neue Light"/>
                <a:sym typeface="Helvetica Neue Light"/>
              </a:defRPr>
            </a:lvl1pPr>
          </a:lstStyle>
          <a:p>
            <a:pPr lvl="0">
              <a:defRPr sz="1800">
                <a:solidFill>
                  <a:srgbClr val="000000"/>
                </a:solidFill>
              </a:defRPr>
            </a:pPr>
            <a:r>
              <a:rPr sz="3000">
                <a:solidFill>
                  <a:srgbClr val="FFFFFF"/>
                </a:solidFill>
              </a:rPr>
              <a:t>Title Text</a:t>
            </a:r>
          </a:p>
        </p:txBody>
      </p:sp>
      <p:sp>
        <p:nvSpPr>
          <p:cNvPr id="809" name="Shape 809"/>
          <p:cNvSpPr>
            <a:spLocks noGrp="1"/>
          </p:cNvSpPr>
          <p:nvPr>
            <p:ph type="body" idx="1"/>
          </p:nvPr>
        </p:nvSpPr>
        <p:spPr>
          <a:xfrm>
            <a:off x="292100" y="2844800"/>
            <a:ext cx="2578100" cy="3505200"/>
          </a:xfrm>
          <a:prstGeom prst="rect">
            <a:avLst/>
          </a:prstGeom>
        </p:spPr>
        <p:txBody>
          <a:bodyPr lIns="0" tIns="0" rIns="0" bIns="0" anchor="t"/>
          <a:lstStyle>
            <a:lvl1pPr marL="0" indent="0" defTabSz="381000">
              <a:spcBef>
                <a:spcPts val="700"/>
              </a:spcBef>
              <a:buClrTx/>
              <a:buSzTx/>
              <a:buNone/>
              <a:defRPr sz="1400">
                <a:solidFill>
                  <a:srgbClr val="797979"/>
                </a:solidFill>
                <a:latin typeface="Helvetica Neue Light"/>
                <a:ea typeface="Helvetica Neue Light"/>
                <a:cs typeface="Helvetica Neue Light"/>
                <a:sym typeface="Helvetica Neue Light"/>
              </a:defRPr>
            </a:lvl1pPr>
            <a:lvl2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2pPr>
            <a:lvl3pPr marL="0" indent="0" defTabSz="381000">
              <a:spcBef>
                <a:spcPts val="700"/>
              </a:spcBef>
              <a:buClrTx/>
              <a:buSzTx/>
              <a:buNone/>
              <a:defRPr sz="1200">
                <a:solidFill>
                  <a:srgbClr val="797979"/>
                </a:solidFill>
                <a:latin typeface="Helvetica Neue Light"/>
                <a:ea typeface="Helvetica Neue Light"/>
                <a:cs typeface="Helvetica Neue Light"/>
                <a:sym typeface="Helvetica Neue Light"/>
              </a:defRPr>
            </a:lvl3pPr>
            <a:lvl4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4pPr>
            <a:lvl5pPr marL="0" indent="0" defTabSz="381000">
              <a:spcBef>
                <a:spcPts val="700"/>
              </a:spcBef>
              <a:buClrTx/>
              <a:buSzTx/>
              <a:buNone/>
              <a:defRPr sz="1100">
                <a:solidFill>
                  <a:srgbClr val="797979"/>
                </a:solidFill>
                <a:latin typeface="Helvetica Neue Light"/>
                <a:ea typeface="Helvetica Neue Light"/>
                <a:cs typeface="Helvetica Neue Light"/>
                <a:sym typeface="Helvetica Neue Light"/>
              </a:defRPr>
            </a:lvl5pPr>
          </a:lstStyle>
          <a:p>
            <a:pPr lvl="0">
              <a:defRPr sz="1800">
                <a:solidFill>
                  <a:srgbClr val="000000"/>
                </a:solidFill>
              </a:defRPr>
            </a:pPr>
            <a:r>
              <a:rPr sz="1400">
                <a:solidFill>
                  <a:srgbClr val="797979"/>
                </a:solidFill>
              </a:rPr>
              <a:t>Body Level One</a:t>
            </a:r>
          </a:p>
          <a:p>
            <a:pPr lvl="1">
              <a:defRPr sz="1800">
                <a:solidFill>
                  <a:srgbClr val="000000"/>
                </a:solidFill>
              </a:defRPr>
            </a:pPr>
            <a:r>
              <a:rPr sz="1200">
                <a:solidFill>
                  <a:srgbClr val="797979"/>
                </a:solidFill>
              </a:rPr>
              <a:t>Body Level Two</a:t>
            </a:r>
          </a:p>
          <a:p>
            <a:pPr lvl="2">
              <a:defRPr sz="1800">
                <a:solidFill>
                  <a:srgbClr val="000000"/>
                </a:solidFill>
              </a:defRPr>
            </a:pPr>
            <a:r>
              <a:rPr sz="1200">
                <a:solidFill>
                  <a:srgbClr val="797979"/>
                </a:solidFill>
              </a:rPr>
              <a:t>Body Level Three</a:t>
            </a:r>
          </a:p>
          <a:p>
            <a:pPr lvl="3">
              <a:defRPr sz="1800">
                <a:solidFill>
                  <a:srgbClr val="000000"/>
                </a:solidFill>
              </a:defRPr>
            </a:pPr>
            <a:r>
              <a:rPr sz="1100">
                <a:solidFill>
                  <a:srgbClr val="797979"/>
                </a:solidFill>
              </a:rPr>
              <a:t>Body Level Four</a:t>
            </a:r>
          </a:p>
          <a:p>
            <a:pPr lvl="4">
              <a:defRPr sz="1800">
                <a:solidFill>
                  <a:srgbClr val="000000"/>
                </a:solidFill>
              </a:defRPr>
            </a:pPr>
            <a:r>
              <a:rPr sz="1100">
                <a:solidFill>
                  <a:srgbClr val="797979"/>
                </a:solidFill>
              </a:rPr>
              <a:t>Body Level Five</a:t>
            </a:r>
          </a:p>
        </p:txBody>
      </p:sp>
    </p:spTree>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Kiosk - Sectional - 2-Column Head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11" name="framingMid-Kiosk-SubP2-c-1.png"/>
          <p:cNvPicPr/>
          <p:nvPr/>
        </p:nvPicPr>
        <p:blipFill>
          <a:blip r:embed="rId3">
            <a:extLst/>
          </a:blip>
          <a:stretch>
            <a:fillRect/>
          </a:stretch>
        </p:blipFill>
        <p:spPr>
          <a:xfrm>
            <a:off x="0" y="635000"/>
            <a:ext cx="10160001" cy="6350001"/>
          </a:xfrm>
          <a:prstGeom prst="rect">
            <a:avLst/>
          </a:prstGeom>
          <a:ln w="12700">
            <a:miter lim="400000"/>
          </a:ln>
        </p:spPr>
      </p:pic>
      <p:pic>
        <p:nvPicPr>
          <p:cNvPr id="812" name="framingTop-16x10.png"/>
          <p:cNvPicPr/>
          <p:nvPr/>
        </p:nvPicPr>
        <p:blipFill>
          <a:blip r:embed="rId4">
            <a:extLst/>
          </a:blip>
          <a:stretch>
            <a:fillRect/>
          </a:stretch>
        </p:blipFill>
        <p:spPr>
          <a:xfrm>
            <a:off x="0" y="635000"/>
            <a:ext cx="10160001" cy="6350001"/>
          </a:xfrm>
          <a:prstGeom prst="rect">
            <a:avLst/>
          </a:prstGeom>
          <a:ln w="12700">
            <a:miter lim="400000"/>
          </a:ln>
        </p:spPr>
      </p:pic>
    </p:spTree>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Kiosk - Sectional - 2-Column Header - Larg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14" name="framingMid-Kiosk-SubP2-1.png"/>
          <p:cNvPicPr/>
          <p:nvPr/>
        </p:nvPicPr>
        <p:blipFill>
          <a:blip r:embed="rId3">
            <a:extLst/>
          </a:blip>
          <a:stretch>
            <a:fillRect/>
          </a:stretch>
        </p:blipFill>
        <p:spPr>
          <a:xfrm>
            <a:off x="0" y="635000"/>
            <a:ext cx="10160001" cy="6350001"/>
          </a:xfrm>
          <a:prstGeom prst="rect">
            <a:avLst/>
          </a:prstGeom>
          <a:ln w="12700">
            <a:miter lim="400000"/>
          </a:ln>
        </p:spPr>
      </p:pic>
      <p:pic>
        <p:nvPicPr>
          <p:cNvPr id="815" name="framingTop-16x10.png"/>
          <p:cNvPicPr/>
          <p:nvPr/>
        </p:nvPicPr>
        <p:blipFill>
          <a:blip r:embed="rId4">
            <a:extLst/>
          </a:blip>
          <a:stretch>
            <a:fillRect/>
          </a:stretch>
        </p:blipFill>
        <p:spPr>
          <a:xfrm>
            <a:off x="0" y="635000"/>
            <a:ext cx="10160001" cy="6350001"/>
          </a:xfrm>
          <a:prstGeom prst="rect">
            <a:avLst/>
          </a:prstGeom>
          <a:ln w="12700">
            <a:miter lim="400000"/>
          </a:ln>
        </p:spPr>
      </p:pic>
    </p:spTree>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Kiosk - Sectional - 3-Column Head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17" name="framingMid-Kiosk-SubP3-c-1.png"/>
          <p:cNvPicPr/>
          <p:nvPr/>
        </p:nvPicPr>
        <p:blipFill>
          <a:blip r:embed="rId3">
            <a:extLst/>
          </a:blip>
          <a:stretch>
            <a:fillRect/>
          </a:stretch>
        </p:blipFill>
        <p:spPr>
          <a:xfrm>
            <a:off x="0" y="635000"/>
            <a:ext cx="10160001" cy="6350001"/>
          </a:xfrm>
          <a:prstGeom prst="rect">
            <a:avLst/>
          </a:prstGeom>
          <a:ln w="12700">
            <a:miter lim="400000"/>
          </a:ln>
        </p:spPr>
      </p:pic>
      <p:pic>
        <p:nvPicPr>
          <p:cNvPr id="818" name="framingTop-16x10.png"/>
          <p:cNvPicPr/>
          <p:nvPr/>
        </p:nvPicPr>
        <p:blipFill>
          <a:blip r:embed="rId4">
            <a:extLst/>
          </a:blip>
          <a:stretch>
            <a:fillRect/>
          </a:stretch>
        </p:blipFill>
        <p:spPr>
          <a:xfrm>
            <a:off x="0" y="635000"/>
            <a:ext cx="10160001" cy="6350001"/>
          </a:xfrm>
          <a:prstGeom prst="rect">
            <a:avLst/>
          </a:prstGeom>
          <a:ln w="12700">
            <a:miter lim="400000"/>
          </a:ln>
        </p:spPr>
      </p:pic>
    </p:spTree>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Kiosk - Sectional - 3-Column Header - Larg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20" name="framingMid-Kiosk-SubP3-1.png"/>
          <p:cNvPicPr/>
          <p:nvPr/>
        </p:nvPicPr>
        <p:blipFill>
          <a:blip r:embed="rId3">
            <a:extLst/>
          </a:blip>
          <a:stretch>
            <a:fillRect/>
          </a:stretch>
        </p:blipFill>
        <p:spPr>
          <a:xfrm>
            <a:off x="0" y="635000"/>
            <a:ext cx="10160001" cy="6350001"/>
          </a:xfrm>
          <a:prstGeom prst="rect">
            <a:avLst/>
          </a:prstGeom>
          <a:ln w="12700">
            <a:miter lim="400000"/>
          </a:ln>
        </p:spPr>
      </p:pic>
      <p:pic>
        <p:nvPicPr>
          <p:cNvPr id="821" name="framingTop-16x10.png"/>
          <p:cNvPicPr/>
          <p:nvPr/>
        </p:nvPicPr>
        <p:blipFill>
          <a:blip r:embed="rId4">
            <a:extLst/>
          </a:blip>
          <a:stretch>
            <a:fillRect/>
          </a:stretch>
        </p:blipFill>
        <p:spPr>
          <a:xfrm>
            <a:off x="0" y="635000"/>
            <a:ext cx="10160001" cy="6350001"/>
          </a:xfrm>
          <a:prstGeom prst="rect">
            <a:avLst/>
          </a:prstGeom>
          <a:ln w="12700">
            <a:miter lim="400000"/>
          </a:ln>
        </p:spPr>
      </p:pic>
    </p:spTree>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Kiosk - Sectional - 4-Column Head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23" name="framingMid-Kiosk-SubP4-c.png"/>
          <p:cNvPicPr/>
          <p:nvPr/>
        </p:nvPicPr>
        <p:blipFill>
          <a:blip r:embed="rId3">
            <a:extLst/>
          </a:blip>
          <a:stretch>
            <a:fillRect/>
          </a:stretch>
        </p:blipFill>
        <p:spPr>
          <a:xfrm>
            <a:off x="0" y="635000"/>
            <a:ext cx="10160001" cy="6350001"/>
          </a:xfrm>
          <a:prstGeom prst="rect">
            <a:avLst/>
          </a:prstGeom>
          <a:ln w="12700">
            <a:miter lim="400000"/>
          </a:ln>
        </p:spPr>
      </p:pic>
      <p:pic>
        <p:nvPicPr>
          <p:cNvPr id="824" name="framingTop-16x10.png"/>
          <p:cNvPicPr/>
          <p:nvPr/>
        </p:nvPicPr>
        <p:blipFill>
          <a:blip r:embed="rId4">
            <a:extLst/>
          </a:blip>
          <a:stretch>
            <a:fillRect/>
          </a:stretch>
        </p:blipFill>
        <p:spPr>
          <a:xfrm>
            <a:off x="0" y="635000"/>
            <a:ext cx="10160001" cy="6350001"/>
          </a:xfrm>
          <a:prstGeom prst="rect">
            <a:avLst/>
          </a:prstGeom>
          <a:ln w="12700">
            <a:miter lim="400000"/>
          </a:ln>
        </p:spPr>
      </p:pic>
    </p:spTree>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Kiosk - Sectional - 4-Column Header - Larg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26" name="framingMid-Kiosk-SubP4.png"/>
          <p:cNvPicPr/>
          <p:nvPr/>
        </p:nvPicPr>
        <p:blipFill>
          <a:blip r:embed="rId3">
            <a:extLst/>
          </a:blip>
          <a:stretch>
            <a:fillRect/>
          </a:stretch>
        </p:blipFill>
        <p:spPr>
          <a:xfrm>
            <a:off x="0" y="635000"/>
            <a:ext cx="10160001" cy="6350001"/>
          </a:xfrm>
          <a:prstGeom prst="rect">
            <a:avLst/>
          </a:prstGeom>
          <a:ln w="12700">
            <a:miter lim="400000"/>
          </a:ln>
        </p:spPr>
      </p:pic>
      <p:pic>
        <p:nvPicPr>
          <p:cNvPr id="827" name="framingTop-16x10.png"/>
          <p:cNvPicPr/>
          <p:nvPr/>
        </p:nvPicPr>
        <p:blipFill>
          <a:blip r:embed="rId4">
            <a:extLst/>
          </a:blip>
          <a:stretch>
            <a:fillRect/>
          </a:stretch>
        </p:blipFill>
        <p:spPr>
          <a:xfrm>
            <a:off x="0" y="635000"/>
            <a:ext cx="10160001" cy="6350001"/>
          </a:xfrm>
          <a:prstGeom prst="rect">
            <a:avLst/>
          </a:prstGeom>
          <a:ln w="12700">
            <a:miter lim="400000"/>
          </a:ln>
        </p:spPr>
      </p:pic>
    </p:spTree>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29" name="framingMid-Tier1-secBlank.png"/>
          <p:cNvPicPr/>
          <p:nvPr/>
        </p:nvPicPr>
        <p:blipFill>
          <a:blip r:embed="rId3">
            <a:extLst/>
          </a:blip>
          <a:stretch>
            <a:fillRect/>
          </a:stretch>
        </p:blipFill>
        <p:spPr>
          <a:xfrm>
            <a:off x="0" y="0"/>
            <a:ext cx="10160000" cy="7620000"/>
          </a:xfrm>
          <a:prstGeom prst="rect">
            <a:avLst/>
          </a:prstGeom>
          <a:ln w="12700">
            <a:miter lim="400000"/>
          </a:ln>
        </p:spPr>
      </p:pic>
      <p:pic>
        <p:nvPicPr>
          <p:cNvPr id="830"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831" name="Shape 831"/>
          <p:cNvSpPr>
            <a:spLocks noGrp="1"/>
          </p:cNvSpPr>
          <p:nvPr>
            <p:ph type="title"/>
          </p:nvPr>
        </p:nvSpPr>
        <p:spPr>
          <a:xfrm>
            <a:off x="304800" y="1384300"/>
            <a:ext cx="9537700" cy="2578100"/>
          </a:xfrm>
          <a:prstGeom prst="rect">
            <a:avLst/>
          </a:prstGeom>
        </p:spPr>
        <p:txBody>
          <a:bodyPr lIns="0" tIns="0" rIns="0" bIns="0" anchor="b"/>
          <a:lstStyle>
            <a:lvl1pPr algn="ctr">
              <a:defRPr sz="5600">
                <a:latin typeface="Helvetica Neue Light"/>
                <a:ea typeface="Helvetica Neue Light"/>
                <a:cs typeface="Helvetica Neue Light"/>
                <a:sym typeface="Helvetica Neue Light"/>
              </a:defRPr>
            </a:lvl1pPr>
          </a:lstStyle>
          <a:p>
            <a:pPr lvl="0">
              <a:defRPr sz="1800">
                <a:solidFill>
                  <a:srgbClr val="000000"/>
                </a:solidFill>
              </a:defRPr>
            </a:pPr>
            <a:r>
              <a:rPr sz="5600">
                <a:solidFill>
                  <a:srgbClr val="FFFFFF"/>
                </a:solidFill>
              </a:rPr>
              <a:t>Title Text</a:t>
            </a:r>
          </a:p>
        </p:txBody>
      </p:sp>
      <p:sp>
        <p:nvSpPr>
          <p:cNvPr id="832" name="Shape 832"/>
          <p:cNvSpPr>
            <a:spLocks noGrp="1"/>
          </p:cNvSpPr>
          <p:nvPr>
            <p:ph type="body" idx="1"/>
          </p:nvPr>
        </p:nvSpPr>
        <p:spPr>
          <a:xfrm>
            <a:off x="292100" y="4102100"/>
            <a:ext cx="9550400" cy="3048000"/>
          </a:xfrm>
          <a:prstGeom prst="rect">
            <a:avLst/>
          </a:prstGeom>
        </p:spPr>
        <p:txBody>
          <a:bodyPr lIns="0" tIns="0" rIns="0" bIns="0" anchor="t"/>
          <a:lstStyle>
            <a:lvl1pPr marL="0" indent="0" algn="ctr">
              <a:spcBef>
                <a:spcPts val="1100"/>
              </a:spcBef>
              <a:buClrTx/>
              <a:buSzTx/>
              <a:buNone/>
              <a:defRPr sz="2800">
                <a:solidFill>
                  <a:srgbClr val="FFFFFF"/>
                </a:solidFill>
                <a:latin typeface="Helvetica Neue Light"/>
                <a:ea typeface="Helvetica Neue Light"/>
                <a:cs typeface="Helvetica Neue Light"/>
                <a:sym typeface="Helvetica Neue Light"/>
              </a:defRPr>
            </a:lvl1pPr>
            <a:lvl2pPr marL="0" indent="0" algn="ctr">
              <a:spcBef>
                <a:spcPts val="1100"/>
              </a:spcBef>
              <a:buClrTx/>
              <a:buSzTx/>
              <a:buNone/>
              <a:defRPr sz="2600">
                <a:solidFill>
                  <a:srgbClr val="FFFFFF"/>
                </a:solidFill>
                <a:latin typeface="Helvetica Neue Light"/>
                <a:ea typeface="Helvetica Neue Light"/>
                <a:cs typeface="Helvetica Neue Light"/>
                <a:sym typeface="Helvetica Neue Light"/>
              </a:defRPr>
            </a:lvl2pPr>
            <a:lvl3pPr marL="0" indent="0" algn="ctr">
              <a:spcBef>
                <a:spcPts val="1100"/>
              </a:spcBef>
              <a:buClrTx/>
              <a:buSzTx/>
              <a:buNone/>
              <a:defRPr sz="2400">
                <a:solidFill>
                  <a:srgbClr val="FFFFFF"/>
                </a:solidFill>
                <a:latin typeface="Helvetica Neue Light"/>
                <a:ea typeface="Helvetica Neue Light"/>
                <a:cs typeface="Helvetica Neue Light"/>
                <a:sym typeface="Helvetica Neue Light"/>
              </a:defRPr>
            </a:lvl3pPr>
            <a:lvl4pPr marL="0" indent="0" algn="ctr">
              <a:spcBef>
                <a:spcPts val="1100"/>
              </a:spcBef>
              <a:buClrTx/>
              <a:buSzTx/>
              <a:buNone/>
              <a:defRPr sz="2200">
                <a:solidFill>
                  <a:srgbClr val="FFFFFF"/>
                </a:solidFill>
                <a:latin typeface="Helvetica Neue Light"/>
                <a:ea typeface="Helvetica Neue Light"/>
                <a:cs typeface="Helvetica Neue Light"/>
                <a:sym typeface="Helvetica Neue Light"/>
              </a:defRPr>
            </a:lvl4pPr>
            <a:lvl5pPr marL="0" indent="0" algn="ctr">
              <a:spcBef>
                <a:spcPts val="1100"/>
              </a:spcBef>
              <a:buClrTx/>
              <a:buSzTx/>
              <a:buNone/>
              <a:defRPr sz="20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600">
                <a:solidFill>
                  <a:srgbClr val="FFFFFF"/>
                </a:solidFill>
              </a:rPr>
              <a:t>Body Level Two</a:t>
            </a:r>
          </a:p>
          <a:p>
            <a:pPr lvl="2">
              <a:defRPr sz="1800">
                <a:solidFill>
                  <a:srgbClr val="000000"/>
                </a:solidFill>
              </a:defRPr>
            </a:pPr>
            <a:r>
              <a:rPr sz="2400">
                <a:solidFill>
                  <a:srgbClr val="FFFFFF"/>
                </a:solidFill>
              </a:rPr>
              <a:t>Body Level Three</a:t>
            </a:r>
          </a:p>
          <a:p>
            <a:pPr lvl="3">
              <a:defRPr sz="1800">
                <a:solidFill>
                  <a:srgbClr val="000000"/>
                </a:solidFill>
              </a:defRPr>
            </a:pPr>
            <a:r>
              <a:rPr sz="2200">
                <a:solidFill>
                  <a:srgbClr val="FFFFFF"/>
                </a:solidFill>
              </a:rPr>
              <a:t>Body Level Four</a:t>
            </a:r>
          </a:p>
          <a:p>
            <a:pPr lvl="4">
              <a:defRPr sz="1800">
                <a:solidFill>
                  <a:srgbClr val="000000"/>
                </a:solidFill>
              </a:defRPr>
            </a:pPr>
            <a:r>
              <a:rPr sz="2000">
                <a:solidFill>
                  <a:srgbClr val="FFFFFF"/>
                </a:solidFill>
              </a:rPr>
              <a:t>Body Level Five</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61" name="Shape 61"/>
          <p:cNvSpPr>
            <a:spLocks noGrp="1"/>
          </p:cNvSpPr>
          <p:nvPr>
            <p:ph type="title"/>
          </p:nvPr>
        </p:nvSpPr>
        <p:spPr>
          <a:prstGeom prst="rect">
            <a:avLst/>
          </a:prstGeom>
        </p:spPr>
        <p:txBody>
          <a:bodyPr/>
          <a:lstStyle/>
          <a:p>
            <a:pPr lvl="0">
              <a:defRPr sz="1800">
                <a:solidFill>
                  <a:srgbClr val="000000"/>
                </a:solidFill>
              </a:defRPr>
            </a:pPr>
            <a:r>
              <a:rPr sz="7000">
                <a:solidFill>
                  <a:srgbClr val="FFFFFF"/>
                </a:solidFill>
              </a:rPr>
              <a:t>Title Text</a:t>
            </a:r>
          </a:p>
        </p:txBody>
      </p:sp>
      <p:sp>
        <p:nvSpPr>
          <p:cNvPr id="62" name="Shape 62"/>
          <p:cNvSpPr>
            <a:spLocks noGrp="1"/>
          </p:cNvSpPr>
          <p:nvPr>
            <p:ph type="body" idx="1"/>
          </p:nvPr>
        </p:nvSpPr>
        <p:spPr>
          <a:xfrm>
            <a:off x="12700" y="2171700"/>
            <a:ext cx="5334000" cy="4864100"/>
          </a:xfrm>
          <a:prstGeom prst="rect">
            <a:avLst/>
          </a:prstGeom>
        </p:spPr>
        <p:txBody>
          <a:bodyPr/>
          <a:lstStyle>
            <a:lvl1pPr>
              <a:buBlip>
                <a:blip r:embed="rId2"/>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defRPr>
            </a:pPr>
            <a:r>
              <a:rPr sz="3400">
                <a:solidFill>
                  <a:srgbClr val="3A5253"/>
                </a:solidFill>
              </a:rPr>
              <a:t>Body Level One</a:t>
            </a:r>
          </a:p>
          <a:p>
            <a:pPr lvl="1">
              <a:defRPr sz="1800">
                <a:solidFill>
                  <a:srgbClr val="000000"/>
                </a:solidFill>
              </a:defRPr>
            </a:pPr>
            <a:r>
              <a:rPr sz="3400">
                <a:solidFill>
                  <a:srgbClr val="3A5253"/>
                </a:solidFill>
              </a:rPr>
              <a:t>Body Level Two</a:t>
            </a:r>
          </a:p>
          <a:p>
            <a:pPr lvl="2">
              <a:defRPr sz="1800">
                <a:solidFill>
                  <a:srgbClr val="000000"/>
                </a:solidFill>
              </a:defRPr>
            </a:pPr>
            <a:r>
              <a:rPr sz="3400">
                <a:solidFill>
                  <a:srgbClr val="3A5253"/>
                </a:solidFill>
              </a:rPr>
              <a:t>Body Level Three</a:t>
            </a:r>
          </a:p>
          <a:p>
            <a:pPr lvl="3">
              <a:defRPr sz="1800">
                <a:solidFill>
                  <a:srgbClr val="000000"/>
                </a:solidFill>
              </a:defRPr>
            </a:pPr>
            <a:r>
              <a:rPr sz="3400">
                <a:solidFill>
                  <a:srgbClr val="3A5253"/>
                </a:solidFill>
              </a:rPr>
              <a:t>Body Level Four</a:t>
            </a:r>
          </a:p>
          <a:p>
            <a:pPr lvl="4">
              <a:defRPr sz="1800">
                <a:solidFill>
                  <a:srgbClr val="000000"/>
                </a:solidFill>
              </a:defRPr>
            </a:pPr>
            <a:r>
              <a:rPr sz="3400">
                <a:solidFill>
                  <a:srgbClr val="3A5253"/>
                </a:solidFill>
              </a:rPr>
              <a:t>Body Level Five</a:t>
            </a: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34" name="framingMid-Tier1-secBlank.png"/>
          <p:cNvPicPr/>
          <p:nvPr/>
        </p:nvPicPr>
        <p:blipFill>
          <a:blip r:embed="rId3">
            <a:extLst/>
          </a:blip>
          <a:stretch>
            <a:fillRect/>
          </a:stretch>
        </p:blipFill>
        <p:spPr>
          <a:xfrm>
            <a:off x="0" y="0"/>
            <a:ext cx="10160000" cy="7620000"/>
          </a:xfrm>
          <a:prstGeom prst="rect">
            <a:avLst/>
          </a:prstGeom>
          <a:ln w="12700">
            <a:miter lim="400000"/>
          </a:ln>
        </p:spPr>
      </p:pic>
      <p:pic>
        <p:nvPicPr>
          <p:cNvPr id="835"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836" name="Shape 836"/>
          <p:cNvSpPr>
            <a:spLocks noGrp="1"/>
          </p:cNvSpPr>
          <p:nvPr>
            <p:ph type="title"/>
          </p:nvPr>
        </p:nvSpPr>
        <p:spPr>
          <a:xfrm>
            <a:off x="304800" y="1384300"/>
            <a:ext cx="9537700" cy="1676400"/>
          </a:xfrm>
          <a:prstGeom prst="rect">
            <a:avLst/>
          </a:prstGeom>
        </p:spPr>
        <p:txBody>
          <a:bodyPr lIns="0" tIns="0" rIns="0" bIns="0" anchor="b"/>
          <a:lstStyle>
            <a:lvl1pPr algn="ctr">
              <a:defRPr sz="5600">
                <a:latin typeface="Helvetica Neue Light"/>
                <a:ea typeface="Helvetica Neue Light"/>
                <a:cs typeface="Helvetica Neue Light"/>
                <a:sym typeface="Helvetica Neue Light"/>
              </a:defRPr>
            </a:lvl1pPr>
          </a:lstStyle>
          <a:p>
            <a:pPr lvl="0">
              <a:defRPr sz="1800">
                <a:solidFill>
                  <a:srgbClr val="000000"/>
                </a:solidFill>
              </a:defRPr>
            </a:pPr>
            <a:r>
              <a:rPr sz="5600">
                <a:solidFill>
                  <a:srgbClr val="FFFFFF"/>
                </a:solidFill>
              </a:rPr>
              <a:t>Title Text</a:t>
            </a:r>
          </a:p>
        </p:txBody>
      </p:sp>
      <p:sp>
        <p:nvSpPr>
          <p:cNvPr id="837" name="Shape 837"/>
          <p:cNvSpPr>
            <a:spLocks noGrp="1"/>
          </p:cNvSpPr>
          <p:nvPr>
            <p:ph type="body" idx="1"/>
          </p:nvPr>
        </p:nvSpPr>
        <p:spPr>
          <a:xfrm>
            <a:off x="292100" y="3048000"/>
            <a:ext cx="9550400" cy="4102100"/>
          </a:xfrm>
          <a:prstGeom prst="rect">
            <a:avLst/>
          </a:prstGeom>
        </p:spPr>
        <p:txBody>
          <a:bodyPr/>
          <a:lstStyle>
            <a:lvl1pPr marL="695144" indent="-441144">
              <a:spcBef>
                <a:spcPts val="1900"/>
              </a:spcBef>
              <a:buClrTx/>
              <a:buSzPct val="101000"/>
              <a:buFont typeface="Lucida Grande"/>
              <a:buChar char="๏"/>
              <a:defRPr sz="2800">
                <a:solidFill>
                  <a:srgbClr val="FFFFFF"/>
                </a:solidFill>
                <a:latin typeface="Helvetica Neue Light"/>
                <a:ea typeface="Helvetica Neue Light"/>
                <a:cs typeface="Helvetica Neue Light"/>
                <a:sym typeface="Helvetica Neue Light"/>
              </a:defRPr>
            </a:lvl1pPr>
            <a:lvl2pPr marL="1020407" indent="-423507">
              <a:spcBef>
                <a:spcPts val="1900"/>
              </a:spcBef>
              <a:buClrTx/>
              <a:buSzPct val="101000"/>
              <a:buFont typeface="Lucida Grande"/>
              <a:buChar char="๏"/>
              <a:defRPr sz="2600">
                <a:solidFill>
                  <a:srgbClr val="FFFFFF"/>
                </a:solidFill>
                <a:latin typeface="Helvetica Neue Light"/>
                <a:ea typeface="Helvetica Neue Light"/>
                <a:cs typeface="Helvetica Neue Light"/>
                <a:sym typeface="Helvetica Neue Light"/>
              </a:defRPr>
            </a:lvl2pPr>
            <a:lvl3pPr marL="1345670" indent="-405870">
              <a:spcBef>
                <a:spcPts val="1900"/>
              </a:spcBef>
              <a:buClrTx/>
              <a:buSzPct val="101000"/>
              <a:buFont typeface="Lucida Grande"/>
              <a:buChar char="๏"/>
              <a:defRPr sz="2400">
                <a:solidFill>
                  <a:srgbClr val="FFFFFF"/>
                </a:solidFill>
                <a:latin typeface="Helvetica Neue Light"/>
                <a:ea typeface="Helvetica Neue Light"/>
                <a:cs typeface="Helvetica Neue Light"/>
                <a:sym typeface="Helvetica Neue Light"/>
              </a:defRPr>
            </a:lvl3pPr>
            <a:lvl4pPr marL="1683633" indent="-388233">
              <a:spcBef>
                <a:spcPts val="1900"/>
              </a:spcBef>
              <a:buClrTx/>
              <a:buSzPct val="101000"/>
              <a:buFont typeface="Lucida Grande"/>
              <a:buChar char="๏"/>
              <a:defRPr sz="2200">
                <a:solidFill>
                  <a:srgbClr val="FFFFFF"/>
                </a:solidFill>
                <a:latin typeface="Helvetica Neue Light"/>
                <a:ea typeface="Helvetica Neue Light"/>
                <a:cs typeface="Helvetica Neue Light"/>
                <a:sym typeface="Helvetica Neue Light"/>
              </a:defRPr>
            </a:lvl4pPr>
            <a:lvl5pPr marL="2008896" indent="-370596">
              <a:spcBef>
                <a:spcPts val="1900"/>
              </a:spcBef>
              <a:buClrTx/>
              <a:buSzPct val="101000"/>
              <a:buFont typeface="Lucida Grande"/>
              <a:buChar char="๏"/>
              <a:defRPr sz="20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600">
                <a:solidFill>
                  <a:srgbClr val="FFFFFF"/>
                </a:solidFill>
              </a:rPr>
              <a:t>Body Level Two</a:t>
            </a:r>
          </a:p>
          <a:p>
            <a:pPr lvl="2">
              <a:defRPr sz="1800">
                <a:solidFill>
                  <a:srgbClr val="000000"/>
                </a:solidFill>
              </a:defRPr>
            </a:pPr>
            <a:r>
              <a:rPr sz="2400">
                <a:solidFill>
                  <a:srgbClr val="FFFFFF"/>
                </a:solidFill>
              </a:rPr>
              <a:t>Body Level Three</a:t>
            </a:r>
          </a:p>
          <a:p>
            <a:pPr lvl="3">
              <a:defRPr sz="1800">
                <a:solidFill>
                  <a:srgbClr val="000000"/>
                </a:solidFill>
              </a:defRPr>
            </a:pPr>
            <a:r>
              <a:rPr sz="2200">
                <a:solidFill>
                  <a:srgbClr val="FFFFFF"/>
                </a:solidFill>
              </a:rPr>
              <a:t>Body Level Four</a:t>
            </a:r>
          </a:p>
          <a:p>
            <a:pPr lvl="4">
              <a:defRPr sz="1800">
                <a:solidFill>
                  <a:srgbClr val="000000"/>
                </a:solidFill>
              </a:defRPr>
            </a:pPr>
            <a:r>
              <a:rPr sz="2000">
                <a:solidFill>
                  <a:srgbClr val="FFFFFF"/>
                </a:solidFill>
              </a:rPr>
              <a:t>Body Level Five</a:t>
            </a:r>
          </a:p>
        </p:txBody>
      </p:sp>
    </p:spTree>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39" name="framingMid-Tier1-secBlank.png"/>
          <p:cNvPicPr/>
          <p:nvPr/>
        </p:nvPicPr>
        <p:blipFill>
          <a:blip r:embed="rId3">
            <a:extLst/>
          </a:blip>
          <a:stretch>
            <a:fillRect/>
          </a:stretch>
        </p:blipFill>
        <p:spPr>
          <a:xfrm>
            <a:off x="0" y="0"/>
            <a:ext cx="10160000" cy="7620000"/>
          </a:xfrm>
          <a:prstGeom prst="rect">
            <a:avLst/>
          </a:prstGeom>
          <a:ln w="12700">
            <a:miter lim="400000"/>
          </a:ln>
        </p:spPr>
      </p:pic>
      <p:pic>
        <p:nvPicPr>
          <p:cNvPr id="840"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841" name="Shape 841"/>
          <p:cNvSpPr>
            <a:spLocks noGrp="1"/>
          </p:cNvSpPr>
          <p:nvPr>
            <p:ph type="body" idx="1"/>
          </p:nvPr>
        </p:nvSpPr>
        <p:spPr>
          <a:xfrm>
            <a:off x="292100" y="1371600"/>
            <a:ext cx="9550400" cy="5778500"/>
          </a:xfrm>
          <a:prstGeom prst="rect">
            <a:avLst/>
          </a:prstGeom>
        </p:spPr>
        <p:txBody>
          <a:bodyPr/>
          <a:lstStyle>
            <a:lvl1pPr marL="695144" indent="-441144">
              <a:spcBef>
                <a:spcPts val="1900"/>
              </a:spcBef>
              <a:buClrTx/>
              <a:buSzPct val="101000"/>
              <a:buFont typeface="Lucida Grande"/>
              <a:buChar char="๏"/>
              <a:defRPr sz="2800">
                <a:solidFill>
                  <a:srgbClr val="FFFFFF"/>
                </a:solidFill>
                <a:latin typeface="Helvetica Neue Light"/>
                <a:ea typeface="Helvetica Neue Light"/>
                <a:cs typeface="Helvetica Neue Light"/>
                <a:sym typeface="Helvetica Neue Light"/>
              </a:defRPr>
            </a:lvl1pPr>
            <a:lvl2pPr marL="1020407" indent="-423507">
              <a:spcBef>
                <a:spcPts val="1900"/>
              </a:spcBef>
              <a:buClrTx/>
              <a:buSzPct val="101000"/>
              <a:buFont typeface="Lucida Grande"/>
              <a:buChar char="๏"/>
              <a:defRPr sz="2600">
                <a:solidFill>
                  <a:srgbClr val="FFFFFF"/>
                </a:solidFill>
                <a:latin typeface="Helvetica Neue Light"/>
                <a:ea typeface="Helvetica Neue Light"/>
                <a:cs typeface="Helvetica Neue Light"/>
                <a:sym typeface="Helvetica Neue Light"/>
              </a:defRPr>
            </a:lvl2pPr>
            <a:lvl3pPr marL="1345670" indent="-405870">
              <a:spcBef>
                <a:spcPts val="1900"/>
              </a:spcBef>
              <a:buClrTx/>
              <a:buSzPct val="101000"/>
              <a:buFont typeface="Lucida Grande"/>
              <a:buChar char="๏"/>
              <a:defRPr sz="2400">
                <a:solidFill>
                  <a:srgbClr val="FFFFFF"/>
                </a:solidFill>
                <a:latin typeface="Helvetica Neue Light"/>
                <a:ea typeface="Helvetica Neue Light"/>
                <a:cs typeface="Helvetica Neue Light"/>
                <a:sym typeface="Helvetica Neue Light"/>
              </a:defRPr>
            </a:lvl3pPr>
            <a:lvl4pPr marL="1683633" indent="-388233">
              <a:spcBef>
                <a:spcPts val="1900"/>
              </a:spcBef>
              <a:buClrTx/>
              <a:buSzPct val="101000"/>
              <a:buFont typeface="Lucida Grande"/>
              <a:buChar char="๏"/>
              <a:defRPr sz="2200">
                <a:solidFill>
                  <a:srgbClr val="FFFFFF"/>
                </a:solidFill>
                <a:latin typeface="Helvetica Neue Light"/>
                <a:ea typeface="Helvetica Neue Light"/>
                <a:cs typeface="Helvetica Neue Light"/>
                <a:sym typeface="Helvetica Neue Light"/>
              </a:defRPr>
            </a:lvl4pPr>
            <a:lvl5pPr marL="2008896" indent="-370596">
              <a:spcBef>
                <a:spcPts val="1900"/>
              </a:spcBef>
              <a:buClrTx/>
              <a:buSzPct val="101000"/>
              <a:buFont typeface="Lucida Grande"/>
              <a:buChar char="๏"/>
              <a:defRPr sz="20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600">
                <a:solidFill>
                  <a:srgbClr val="FFFFFF"/>
                </a:solidFill>
              </a:rPr>
              <a:t>Body Level Two</a:t>
            </a:r>
          </a:p>
          <a:p>
            <a:pPr lvl="2">
              <a:defRPr sz="1800">
                <a:solidFill>
                  <a:srgbClr val="000000"/>
                </a:solidFill>
              </a:defRPr>
            </a:pPr>
            <a:r>
              <a:rPr sz="2400">
                <a:solidFill>
                  <a:srgbClr val="FFFFFF"/>
                </a:solidFill>
              </a:rPr>
              <a:t>Body Level Three</a:t>
            </a:r>
          </a:p>
          <a:p>
            <a:pPr lvl="3">
              <a:defRPr sz="1800">
                <a:solidFill>
                  <a:srgbClr val="000000"/>
                </a:solidFill>
              </a:defRPr>
            </a:pPr>
            <a:r>
              <a:rPr sz="2200">
                <a:solidFill>
                  <a:srgbClr val="FFFFFF"/>
                </a:solidFill>
              </a:rPr>
              <a:t>Body Level Four</a:t>
            </a:r>
          </a:p>
          <a:p>
            <a:pPr lvl="4">
              <a:defRPr sz="1800">
                <a:solidFill>
                  <a:srgbClr val="000000"/>
                </a:solidFill>
              </a:defRPr>
            </a:pPr>
            <a:r>
              <a:rPr sz="2000">
                <a:solidFill>
                  <a:srgbClr val="FFFFFF"/>
                </a:solidFill>
              </a:rPr>
              <a:t>Body Level Five</a:t>
            </a:r>
          </a:p>
        </p:txBody>
      </p:sp>
    </p:spTree>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43" name="framingMid-Tier1-secBlank.png"/>
          <p:cNvPicPr/>
          <p:nvPr/>
        </p:nvPicPr>
        <p:blipFill>
          <a:blip r:embed="rId3">
            <a:extLst/>
          </a:blip>
          <a:stretch>
            <a:fillRect/>
          </a:stretch>
        </p:blipFill>
        <p:spPr>
          <a:xfrm>
            <a:off x="0" y="0"/>
            <a:ext cx="10160000" cy="7620000"/>
          </a:xfrm>
          <a:prstGeom prst="rect">
            <a:avLst/>
          </a:prstGeom>
          <a:ln w="12700">
            <a:miter lim="400000"/>
          </a:ln>
        </p:spPr>
      </p:pic>
      <p:pic>
        <p:nvPicPr>
          <p:cNvPr id="844" name="framingTop-4x3.png"/>
          <p:cNvPicPr/>
          <p:nvPr/>
        </p:nvPicPr>
        <p:blipFill>
          <a:blip r:embed="rId4">
            <a:extLst/>
          </a:blip>
          <a:stretch>
            <a:fillRect/>
          </a:stretch>
        </p:blipFill>
        <p:spPr>
          <a:xfrm>
            <a:off x="0" y="0"/>
            <a:ext cx="10160000" cy="7620000"/>
          </a:xfrm>
          <a:prstGeom prst="rect">
            <a:avLst/>
          </a:prstGeom>
          <a:ln w="12700">
            <a:miter lim="400000"/>
          </a:ln>
        </p:spPr>
      </p:pic>
    </p:spTree>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46" name="framingMid-Tier1-secBlank.png"/>
          <p:cNvPicPr/>
          <p:nvPr/>
        </p:nvPicPr>
        <p:blipFill>
          <a:blip r:embed="rId3">
            <a:extLst/>
          </a:blip>
          <a:stretch>
            <a:fillRect/>
          </a:stretch>
        </p:blipFill>
        <p:spPr>
          <a:xfrm>
            <a:off x="0" y="0"/>
            <a:ext cx="10160000" cy="7620000"/>
          </a:xfrm>
          <a:prstGeom prst="rect">
            <a:avLst/>
          </a:prstGeom>
          <a:ln w="12700">
            <a:miter lim="400000"/>
          </a:ln>
        </p:spPr>
      </p:pic>
      <p:pic>
        <p:nvPicPr>
          <p:cNvPr id="847"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848" name="Shape 848"/>
          <p:cNvSpPr>
            <a:spLocks noGrp="1"/>
          </p:cNvSpPr>
          <p:nvPr>
            <p:ph type="title"/>
          </p:nvPr>
        </p:nvSpPr>
        <p:spPr>
          <a:xfrm>
            <a:off x="304800" y="1384300"/>
            <a:ext cx="9537700" cy="1676400"/>
          </a:xfrm>
          <a:prstGeom prst="rect">
            <a:avLst/>
          </a:prstGeom>
        </p:spPr>
        <p:txBody>
          <a:bodyPr lIns="0" tIns="0" rIns="0" bIns="0" anchor="b"/>
          <a:lstStyle>
            <a:lvl1pPr algn="ctr">
              <a:defRPr sz="5600">
                <a:latin typeface="Helvetica Neue Light"/>
                <a:ea typeface="Helvetica Neue Light"/>
                <a:cs typeface="Helvetica Neue Light"/>
                <a:sym typeface="Helvetica Neue Light"/>
              </a:defRPr>
            </a:lvl1pPr>
          </a:lstStyle>
          <a:p>
            <a:pPr lvl="0">
              <a:defRPr sz="1800">
                <a:solidFill>
                  <a:srgbClr val="000000"/>
                </a:solidFill>
              </a:defRPr>
            </a:pPr>
            <a:r>
              <a:rPr sz="5600">
                <a:solidFill>
                  <a:srgbClr val="FFFFFF"/>
                </a:solidFill>
              </a:rPr>
              <a:t>Title Text</a:t>
            </a:r>
          </a:p>
        </p:txBody>
      </p:sp>
    </p:spTree>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50" name="framingMid-Tier1-secBlank.png"/>
          <p:cNvPicPr/>
          <p:nvPr/>
        </p:nvPicPr>
        <p:blipFill>
          <a:blip r:embed="rId3">
            <a:extLst/>
          </a:blip>
          <a:stretch>
            <a:fillRect/>
          </a:stretch>
        </p:blipFill>
        <p:spPr>
          <a:xfrm>
            <a:off x="0" y="0"/>
            <a:ext cx="10160000" cy="7620000"/>
          </a:xfrm>
          <a:prstGeom prst="rect">
            <a:avLst/>
          </a:prstGeom>
          <a:ln w="12700">
            <a:miter lim="400000"/>
          </a:ln>
        </p:spPr>
      </p:pic>
      <p:pic>
        <p:nvPicPr>
          <p:cNvPr id="851"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852" name="Shape 852"/>
          <p:cNvSpPr>
            <a:spLocks noGrp="1"/>
          </p:cNvSpPr>
          <p:nvPr>
            <p:ph type="title"/>
          </p:nvPr>
        </p:nvSpPr>
        <p:spPr>
          <a:xfrm>
            <a:off x="304800" y="3035300"/>
            <a:ext cx="9537700" cy="2628900"/>
          </a:xfrm>
          <a:prstGeom prst="rect">
            <a:avLst/>
          </a:prstGeom>
        </p:spPr>
        <p:txBody>
          <a:bodyPr lIns="0" tIns="0" rIns="0" bIns="0"/>
          <a:lstStyle>
            <a:lvl1pPr algn="ctr">
              <a:defRPr sz="5600">
                <a:latin typeface="Helvetica Neue Light"/>
                <a:ea typeface="Helvetica Neue Light"/>
                <a:cs typeface="Helvetica Neue Light"/>
                <a:sym typeface="Helvetica Neue Light"/>
              </a:defRPr>
            </a:lvl1pPr>
          </a:lstStyle>
          <a:p>
            <a:pPr lvl="0">
              <a:defRPr sz="1800">
                <a:solidFill>
                  <a:srgbClr val="000000"/>
                </a:solidFill>
              </a:defRPr>
            </a:pPr>
            <a:r>
              <a:rPr sz="5600">
                <a:solidFill>
                  <a:srgbClr val="FFFFFF"/>
                </a:solidFill>
              </a:rPr>
              <a:t>Title Text</a:t>
            </a:r>
          </a:p>
        </p:txBody>
      </p:sp>
    </p:spTree>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54" name="framingMid-Presenter-Horz1-2.png"/>
          <p:cNvPicPr/>
          <p:nvPr/>
        </p:nvPicPr>
        <p:blipFill>
          <a:blip r:embed="rId3">
            <a:extLst/>
          </a:blip>
          <a:stretch>
            <a:fillRect/>
          </a:stretch>
        </p:blipFill>
        <p:spPr>
          <a:xfrm>
            <a:off x="0" y="0"/>
            <a:ext cx="10160000" cy="7620000"/>
          </a:xfrm>
          <a:prstGeom prst="rect">
            <a:avLst/>
          </a:prstGeom>
          <a:ln w="12700">
            <a:miter lim="400000"/>
          </a:ln>
        </p:spPr>
      </p:pic>
      <p:pic>
        <p:nvPicPr>
          <p:cNvPr id="855"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856" name="Shape 856"/>
          <p:cNvSpPr>
            <a:spLocks noGrp="1"/>
          </p:cNvSpPr>
          <p:nvPr>
            <p:ph type="title"/>
          </p:nvPr>
        </p:nvSpPr>
        <p:spPr>
          <a:xfrm>
            <a:off x="304800" y="5321300"/>
            <a:ext cx="9537700" cy="1676400"/>
          </a:xfrm>
          <a:prstGeom prst="rect">
            <a:avLst/>
          </a:prstGeom>
        </p:spPr>
        <p:txBody>
          <a:bodyPr lIns="0" tIns="0" rIns="0" bIns="0"/>
          <a:lstStyle>
            <a:lvl1pPr algn="ctr">
              <a:defRPr sz="5600">
                <a:latin typeface="Helvetica Neue Light"/>
                <a:ea typeface="Helvetica Neue Light"/>
                <a:cs typeface="Helvetica Neue Light"/>
                <a:sym typeface="Helvetica Neue Light"/>
              </a:defRPr>
            </a:lvl1pPr>
          </a:lstStyle>
          <a:p>
            <a:pPr lvl="0">
              <a:defRPr sz="1800">
                <a:solidFill>
                  <a:srgbClr val="000000"/>
                </a:solidFill>
              </a:defRPr>
            </a:pPr>
            <a:r>
              <a:rPr sz="5600">
                <a:solidFill>
                  <a:srgbClr val="FFFFFF"/>
                </a:solidFill>
              </a:rPr>
              <a:t>Title Text</a:t>
            </a:r>
          </a:p>
        </p:txBody>
      </p:sp>
    </p:spTree>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58" name="framingMid-Presenter-Vert11.png"/>
          <p:cNvPicPr/>
          <p:nvPr/>
        </p:nvPicPr>
        <p:blipFill>
          <a:blip r:embed="rId3">
            <a:extLst/>
          </a:blip>
          <a:stretch>
            <a:fillRect/>
          </a:stretch>
        </p:blipFill>
        <p:spPr>
          <a:xfrm>
            <a:off x="0" y="0"/>
            <a:ext cx="10160000" cy="7620000"/>
          </a:xfrm>
          <a:prstGeom prst="rect">
            <a:avLst/>
          </a:prstGeom>
          <a:ln w="12700">
            <a:miter lim="400000"/>
          </a:ln>
        </p:spPr>
      </p:pic>
      <p:pic>
        <p:nvPicPr>
          <p:cNvPr id="859"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860" name="Shape 860"/>
          <p:cNvSpPr>
            <a:spLocks noGrp="1"/>
          </p:cNvSpPr>
          <p:nvPr>
            <p:ph type="title"/>
          </p:nvPr>
        </p:nvSpPr>
        <p:spPr>
          <a:xfrm>
            <a:off x="304800" y="1384300"/>
            <a:ext cx="4864100" cy="2578100"/>
          </a:xfrm>
          <a:prstGeom prst="rect">
            <a:avLst/>
          </a:prstGeom>
        </p:spPr>
        <p:txBody>
          <a:bodyPr lIns="0" tIns="0" rIns="0" bIns="0" anchor="b"/>
          <a:lstStyle>
            <a:lvl1pPr algn="ctr">
              <a:defRPr sz="5600">
                <a:latin typeface="Helvetica Neue Light"/>
                <a:ea typeface="Helvetica Neue Light"/>
                <a:cs typeface="Helvetica Neue Light"/>
                <a:sym typeface="Helvetica Neue Light"/>
              </a:defRPr>
            </a:lvl1pPr>
          </a:lstStyle>
          <a:p>
            <a:pPr lvl="0">
              <a:defRPr sz="1800">
                <a:solidFill>
                  <a:srgbClr val="000000"/>
                </a:solidFill>
              </a:defRPr>
            </a:pPr>
            <a:r>
              <a:rPr sz="5600">
                <a:solidFill>
                  <a:srgbClr val="FFFFFF"/>
                </a:solidFill>
              </a:rPr>
              <a:t>Title Text</a:t>
            </a:r>
          </a:p>
        </p:txBody>
      </p:sp>
      <p:sp>
        <p:nvSpPr>
          <p:cNvPr id="861" name="Shape 861"/>
          <p:cNvSpPr>
            <a:spLocks noGrp="1"/>
          </p:cNvSpPr>
          <p:nvPr>
            <p:ph type="body" idx="1"/>
          </p:nvPr>
        </p:nvSpPr>
        <p:spPr>
          <a:xfrm>
            <a:off x="292100" y="4102100"/>
            <a:ext cx="4876800" cy="3048000"/>
          </a:xfrm>
          <a:prstGeom prst="rect">
            <a:avLst/>
          </a:prstGeom>
        </p:spPr>
        <p:txBody>
          <a:bodyPr lIns="0" tIns="0" rIns="0" bIns="0" anchor="t"/>
          <a:lstStyle>
            <a:lvl1pPr marL="0" indent="0" algn="ctr">
              <a:spcBef>
                <a:spcPts val="1100"/>
              </a:spcBef>
              <a:buClrTx/>
              <a:buSzTx/>
              <a:buNone/>
              <a:defRPr sz="2800">
                <a:solidFill>
                  <a:srgbClr val="FFFFFF"/>
                </a:solidFill>
                <a:latin typeface="Helvetica Neue Light"/>
                <a:ea typeface="Helvetica Neue Light"/>
                <a:cs typeface="Helvetica Neue Light"/>
                <a:sym typeface="Helvetica Neue Light"/>
              </a:defRPr>
            </a:lvl1pPr>
            <a:lvl2pPr marL="0" indent="0" algn="ctr">
              <a:spcBef>
                <a:spcPts val="1100"/>
              </a:spcBef>
              <a:buClrTx/>
              <a:buSzTx/>
              <a:buNone/>
              <a:defRPr sz="2600">
                <a:solidFill>
                  <a:srgbClr val="FFFFFF"/>
                </a:solidFill>
                <a:latin typeface="Helvetica Neue Light"/>
                <a:ea typeface="Helvetica Neue Light"/>
                <a:cs typeface="Helvetica Neue Light"/>
                <a:sym typeface="Helvetica Neue Light"/>
              </a:defRPr>
            </a:lvl2pPr>
            <a:lvl3pPr marL="0" indent="0" algn="ctr">
              <a:spcBef>
                <a:spcPts val="1100"/>
              </a:spcBef>
              <a:buClrTx/>
              <a:buSzTx/>
              <a:buNone/>
              <a:defRPr sz="2400">
                <a:solidFill>
                  <a:srgbClr val="FFFFFF"/>
                </a:solidFill>
                <a:latin typeface="Helvetica Neue Light"/>
                <a:ea typeface="Helvetica Neue Light"/>
                <a:cs typeface="Helvetica Neue Light"/>
                <a:sym typeface="Helvetica Neue Light"/>
              </a:defRPr>
            </a:lvl3pPr>
            <a:lvl4pPr marL="0" indent="0" algn="ctr">
              <a:spcBef>
                <a:spcPts val="1100"/>
              </a:spcBef>
              <a:buClrTx/>
              <a:buSzTx/>
              <a:buNone/>
              <a:defRPr sz="2200">
                <a:solidFill>
                  <a:srgbClr val="FFFFFF"/>
                </a:solidFill>
                <a:latin typeface="Helvetica Neue Light"/>
                <a:ea typeface="Helvetica Neue Light"/>
                <a:cs typeface="Helvetica Neue Light"/>
                <a:sym typeface="Helvetica Neue Light"/>
              </a:defRPr>
            </a:lvl4pPr>
            <a:lvl5pPr marL="0" indent="0" algn="ctr">
              <a:spcBef>
                <a:spcPts val="1100"/>
              </a:spcBef>
              <a:buClrTx/>
              <a:buSzTx/>
              <a:buNone/>
              <a:defRPr sz="20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600">
                <a:solidFill>
                  <a:srgbClr val="FFFFFF"/>
                </a:solidFill>
              </a:rPr>
              <a:t>Body Level Two</a:t>
            </a:r>
          </a:p>
          <a:p>
            <a:pPr lvl="2">
              <a:defRPr sz="1800">
                <a:solidFill>
                  <a:srgbClr val="000000"/>
                </a:solidFill>
              </a:defRPr>
            </a:pPr>
            <a:r>
              <a:rPr sz="2400">
                <a:solidFill>
                  <a:srgbClr val="FFFFFF"/>
                </a:solidFill>
              </a:rPr>
              <a:t>Body Level Three</a:t>
            </a:r>
          </a:p>
          <a:p>
            <a:pPr lvl="3">
              <a:defRPr sz="1800">
                <a:solidFill>
                  <a:srgbClr val="000000"/>
                </a:solidFill>
              </a:defRPr>
            </a:pPr>
            <a:r>
              <a:rPr sz="2200">
                <a:solidFill>
                  <a:srgbClr val="FFFFFF"/>
                </a:solidFill>
              </a:rPr>
              <a:t>Body Level Four</a:t>
            </a:r>
          </a:p>
          <a:p>
            <a:pPr lvl="4">
              <a:defRPr sz="1800">
                <a:solidFill>
                  <a:srgbClr val="000000"/>
                </a:solidFill>
              </a:defRPr>
            </a:pPr>
            <a:r>
              <a:rPr sz="2000">
                <a:solidFill>
                  <a:srgbClr val="FFFFFF"/>
                </a:solidFill>
              </a:rPr>
              <a:t>Body Level Five</a:t>
            </a:r>
          </a:p>
        </p:txBody>
      </p:sp>
    </p:spTree>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63" name="framingMid-Presenter-Vert11.png"/>
          <p:cNvPicPr/>
          <p:nvPr/>
        </p:nvPicPr>
        <p:blipFill>
          <a:blip r:embed="rId3">
            <a:extLst/>
          </a:blip>
          <a:stretch>
            <a:fillRect/>
          </a:stretch>
        </p:blipFill>
        <p:spPr>
          <a:xfrm>
            <a:off x="0" y="0"/>
            <a:ext cx="10160000" cy="7620000"/>
          </a:xfrm>
          <a:prstGeom prst="rect">
            <a:avLst/>
          </a:prstGeom>
          <a:ln w="12700">
            <a:miter lim="400000"/>
          </a:ln>
        </p:spPr>
      </p:pic>
      <p:pic>
        <p:nvPicPr>
          <p:cNvPr id="864"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865" name="Shape 865"/>
          <p:cNvSpPr>
            <a:spLocks noGrp="1"/>
          </p:cNvSpPr>
          <p:nvPr>
            <p:ph type="title"/>
          </p:nvPr>
        </p:nvSpPr>
        <p:spPr>
          <a:xfrm>
            <a:off x="304800" y="1384300"/>
            <a:ext cx="4787900" cy="1676400"/>
          </a:xfrm>
          <a:prstGeom prst="rect">
            <a:avLst/>
          </a:prstGeom>
        </p:spPr>
        <p:txBody>
          <a:bodyPr lIns="0" tIns="0" rIns="0" bIns="0" anchor="b"/>
          <a:lstStyle>
            <a:lvl1pPr algn="ctr">
              <a:defRPr sz="5600">
                <a:latin typeface="Helvetica Neue Light"/>
                <a:ea typeface="Helvetica Neue Light"/>
                <a:cs typeface="Helvetica Neue Light"/>
                <a:sym typeface="Helvetica Neue Light"/>
              </a:defRPr>
            </a:lvl1pPr>
          </a:lstStyle>
          <a:p>
            <a:pPr lvl="0">
              <a:defRPr sz="1800">
                <a:solidFill>
                  <a:srgbClr val="000000"/>
                </a:solidFill>
              </a:defRPr>
            </a:pPr>
            <a:r>
              <a:rPr sz="5600">
                <a:solidFill>
                  <a:srgbClr val="FFFFFF"/>
                </a:solidFill>
              </a:rPr>
              <a:t>Title Text</a:t>
            </a:r>
          </a:p>
        </p:txBody>
      </p:sp>
      <p:sp>
        <p:nvSpPr>
          <p:cNvPr id="866" name="Shape 866"/>
          <p:cNvSpPr>
            <a:spLocks noGrp="1"/>
          </p:cNvSpPr>
          <p:nvPr>
            <p:ph type="body" idx="1"/>
          </p:nvPr>
        </p:nvSpPr>
        <p:spPr>
          <a:xfrm>
            <a:off x="292100" y="3048000"/>
            <a:ext cx="4787900" cy="4102100"/>
          </a:xfrm>
          <a:prstGeom prst="rect">
            <a:avLst/>
          </a:prstGeom>
        </p:spPr>
        <p:txBody>
          <a:bodyPr/>
          <a:lstStyle>
            <a:lvl1pPr marL="695144" indent="-441144">
              <a:spcBef>
                <a:spcPts val="1900"/>
              </a:spcBef>
              <a:buClrTx/>
              <a:buSzPct val="101000"/>
              <a:buFont typeface="Lucida Grande"/>
              <a:buChar char="๏"/>
              <a:defRPr sz="2800">
                <a:solidFill>
                  <a:srgbClr val="FFFFFF"/>
                </a:solidFill>
                <a:latin typeface="Helvetica Neue Light"/>
                <a:ea typeface="Helvetica Neue Light"/>
                <a:cs typeface="Helvetica Neue Light"/>
                <a:sym typeface="Helvetica Neue Light"/>
              </a:defRPr>
            </a:lvl1pPr>
            <a:lvl2pPr marL="1020407" indent="-423507">
              <a:spcBef>
                <a:spcPts val="1900"/>
              </a:spcBef>
              <a:buClrTx/>
              <a:buSzPct val="101000"/>
              <a:buFont typeface="Lucida Grande"/>
              <a:buChar char="๏"/>
              <a:defRPr sz="2600">
                <a:solidFill>
                  <a:srgbClr val="FFFFFF"/>
                </a:solidFill>
                <a:latin typeface="Helvetica Neue Light"/>
                <a:ea typeface="Helvetica Neue Light"/>
                <a:cs typeface="Helvetica Neue Light"/>
                <a:sym typeface="Helvetica Neue Light"/>
              </a:defRPr>
            </a:lvl2pPr>
            <a:lvl3pPr marL="1345670" indent="-405870">
              <a:spcBef>
                <a:spcPts val="1900"/>
              </a:spcBef>
              <a:buClrTx/>
              <a:buSzPct val="101000"/>
              <a:buFont typeface="Lucida Grande"/>
              <a:buChar char="๏"/>
              <a:defRPr sz="2400">
                <a:solidFill>
                  <a:srgbClr val="FFFFFF"/>
                </a:solidFill>
                <a:latin typeface="Helvetica Neue Light"/>
                <a:ea typeface="Helvetica Neue Light"/>
                <a:cs typeface="Helvetica Neue Light"/>
                <a:sym typeface="Helvetica Neue Light"/>
              </a:defRPr>
            </a:lvl3pPr>
            <a:lvl4pPr marL="1683633" indent="-388233">
              <a:spcBef>
                <a:spcPts val="1900"/>
              </a:spcBef>
              <a:buClrTx/>
              <a:buSzPct val="101000"/>
              <a:buFont typeface="Lucida Grande"/>
              <a:buChar char="๏"/>
              <a:defRPr sz="2200">
                <a:solidFill>
                  <a:srgbClr val="FFFFFF"/>
                </a:solidFill>
                <a:latin typeface="Helvetica Neue Light"/>
                <a:ea typeface="Helvetica Neue Light"/>
                <a:cs typeface="Helvetica Neue Light"/>
                <a:sym typeface="Helvetica Neue Light"/>
              </a:defRPr>
            </a:lvl4pPr>
            <a:lvl5pPr marL="2008896" indent="-370596">
              <a:spcBef>
                <a:spcPts val="1900"/>
              </a:spcBef>
              <a:buClrTx/>
              <a:buSzPct val="101000"/>
              <a:buFont typeface="Lucida Grande"/>
              <a:buChar char="๏"/>
              <a:defRPr sz="20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600">
                <a:solidFill>
                  <a:srgbClr val="FFFFFF"/>
                </a:solidFill>
              </a:rPr>
              <a:t>Body Level Two</a:t>
            </a:r>
          </a:p>
          <a:p>
            <a:pPr lvl="2">
              <a:defRPr sz="1800">
                <a:solidFill>
                  <a:srgbClr val="000000"/>
                </a:solidFill>
              </a:defRPr>
            </a:pPr>
            <a:r>
              <a:rPr sz="2400">
                <a:solidFill>
                  <a:srgbClr val="FFFFFF"/>
                </a:solidFill>
              </a:rPr>
              <a:t>Body Level Three</a:t>
            </a:r>
          </a:p>
          <a:p>
            <a:pPr lvl="3">
              <a:defRPr sz="1800">
                <a:solidFill>
                  <a:srgbClr val="000000"/>
                </a:solidFill>
              </a:defRPr>
            </a:pPr>
            <a:r>
              <a:rPr sz="2200">
                <a:solidFill>
                  <a:srgbClr val="FFFFFF"/>
                </a:solidFill>
              </a:rPr>
              <a:t>Body Level Four</a:t>
            </a:r>
          </a:p>
          <a:p>
            <a:pPr lvl="4">
              <a:defRPr sz="1800">
                <a:solidFill>
                  <a:srgbClr val="000000"/>
                </a:solidFill>
              </a:defRPr>
            </a:pPr>
            <a:r>
              <a:rPr sz="2000">
                <a:solidFill>
                  <a:srgbClr val="FFFFFF"/>
                </a:solidFill>
              </a:rPr>
              <a:t>Body Level Five</a:t>
            </a:r>
          </a:p>
        </p:txBody>
      </p:sp>
    </p:spTree>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Title &amp; Bullets - Lef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68" name="framingMid-Tier1-secBlank.png"/>
          <p:cNvPicPr/>
          <p:nvPr/>
        </p:nvPicPr>
        <p:blipFill>
          <a:blip r:embed="rId3">
            <a:extLst/>
          </a:blip>
          <a:stretch>
            <a:fillRect/>
          </a:stretch>
        </p:blipFill>
        <p:spPr>
          <a:xfrm>
            <a:off x="0" y="0"/>
            <a:ext cx="10160000" cy="7620000"/>
          </a:xfrm>
          <a:prstGeom prst="rect">
            <a:avLst/>
          </a:prstGeom>
          <a:ln w="12700">
            <a:miter lim="400000"/>
          </a:ln>
        </p:spPr>
      </p:pic>
      <p:pic>
        <p:nvPicPr>
          <p:cNvPr id="869"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870" name="Shape 870"/>
          <p:cNvSpPr>
            <a:spLocks noGrp="1"/>
          </p:cNvSpPr>
          <p:nvPr>
            <p:ph type="title"/>
          </p:nvPr>
        </p:nvSpPr>
        <p:spPr>
          <a:xfrm>
            <a:off x="304800" y="1384300"/>
            <a:ext cx="9537700" cy="1676400"/>
          </a:xfrm>
          <a:prstGeom prst="rect">
            <a:avLst/>
          </a:prstGeom>
        </p:spPr>
        <p:txBody>
          <a:bodyPr lIns="0" tIns="0" rIns="0" bIns="0" anchor="b"/>
          <a:lstStyle>
            <a:lvl1pPr algn="ctr">
              <a:defRPr sz="5600">
                <a:latin typeface="Helvetica Neue Light"/>
                <a:ea typeface="Helvetica Neue Light"/>
                <a:cs typeface="Helvetica Neue Light"/>
                <a:sym typeface="Helvetica Neue Light"/>
              </a:defRPr>
            </a:lvl1pPr>
          </a:lstStyle>
          <a:p>
            <a:pPr lvl="0">
              <a:defRPr sz="1800">
                <a:solidFill>
                  <a:srgbClr val="000000"/>
                </a:solidFill>
              </a:defRPr>
            </a:pPr>
            <a:r>
              <a:rPr sz="5600">
                <a:solidFill>
                  <a:srgbClr val="FFFFFF"/>
                </a:solidFill>
              </a:rPr>
              <a:t>Title Text</a:t>
            </a:r>
          </a:p>
        </p:txBody>
      </p:sp>
      <p:sp>
        <p:nvSpPr>
          <p:cNvPr id="871" name="Shape 871"/>
          <p:cNvSpPr>
            <a:spLocks noGrp="1"/>
          </p:cNvSpPr>
          <p:nvPr>
            <p:ph type="body" idx="1"/>
          </p:nvPr>
        </p:nvSpPr>
        <p:spPr>
          <a:xfrm>
            <a:off x="292100" y="3048000"/>
            <a:ext cx="4787900" cy="4102100"/>
          </a:xfrm>
          <a:prstGeom prst="rect">
            <a:avLst/>
          </a:prstGeom>
        </p:spPr>
        <p:txBody>
          <a:bodyPr/>
          <a:lstStyle>
            <a:lvl1pPr marL="695144" indent="-441144">
              <a:spcBef>
                <a:spcPts val="1900"/>
              </a:spcBef>
              <a:buClrTx/>
              <a:buSzPct val="101000"/>
              <a:buFont typeface="Lucida Grande"/>
              <a:buChar char="๏"/>
              <a:defRPr sz="2800">
                <a:solidFill>
                  <a:srgbClr val="FFFFFF"/>
                </a:solidFill>
                <a:latin typeface="Helvetica Neue Light"/>
                <a:ea typeface="Helvetica Neue Light"/>
                <a:cs typeface="Helvetica Neue Light"/>
                <a:sym typeface="Helvetica Neue Light"/>
              </a:defRPr>
            </a:lvl1pPr>
            <a:lvl2pPr marL="1020407" indent="-423507">
              <a:spcBef>
                <a:spcPts val="1900"/>
              </a:spcBef>
              <a:buClrTx/>
              <a:buSzPct val="101000"/>
              <a:buFont typeface="Lucida Grande"/>
              <a:buChar char="๏"/>
              <a:defRPr sz="2600">
                <a:solidFill>
                  <a:srgbClr val="FFFFFF"/>
                </a:solidFill>
                <a:latin typeface="Helvetica Neue Light"/>
                <a:ea typeface="Helvetica Neue Light"/>
                <a:cs typeface="Helvetica Neue Light"/>
                <a:sym typeface="Helvetica Neue Light"/>
              </a:defRPr>
            </a:lvl2pPr>
            <a:lvl3pPr marL="1345670" indent="-405870">
              <a:spcBef>
                <a:spcPts val="1900"/>
              </a:spcBef>
              <a:buClrTx/>
              <a:buSzPct val="101000"/>
              <a:buFont typeface="Lucida Grande"/>
              <a:buChar char="๏"/>
              <a:defRPr sz="2400">
                <a:solidFill>
                  <a:srgbClr val="FFFFFF"/>
                </a:solidFill>
                <a:latin typeface="Helvetica Neue Light"/>
                <a:ea typeface="Helvetica Neue Light"/>
                <a:cs typeface="Helvetica Neue Light"/>
                <a:sym typeface="Helvetica Neue Light"/>
              </a:defRPr>
            </a:lvl3pPr>
            <a:lvl4pPr marL="1683633" indent="-388233">
              <a:spcBef>
                <a:spcPts val="1900"/>
              </a:spcBef>
              <a:buClrTx/>
              <a:buSzPct val="101000"/>
              <a:buFont typeface="Lucida Grande"/>
              <a:buChar char="๏"/>
              <a:defRPr sz="2200">
                <a:solidFill>
                  <a:srgbClr val="FFFFFF"/>
                </a:solidFill>
                <a:latin typeface="Helvetica Neue Light"/>
                <a:ea typeface="Helvetica Neue Light"/>
                <a:cs typeface="Helvetica Neue Light"/>
                <a:sym typeface="Helvetica Neue Light"/>
              </a:defRPr>
            </a:lvl4pPr>
            <a:lvl5pPr marL="2008896" indent="-370596">
              <a:spcBef>
                <a:spcPts val="1900"/>
              </a:spcBef>
              <a:buClrTx/>
              <a:buSzPct val="101000"/>
              <a:buFont typeface="Lucida Grande"/>
              <a:buChar char="๏"/>
              <a:defRPr sz="20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600">
                <a:solidFill>
                  <a:srgbClr val="FFFFFF"/>
                </a:solidFill>
              </a:rPr>
              <a:t>Body Level Two</a:t>
            </a:r>
          </a:p>
          <a:p>
            <a:pPr lvl="2">
              <a:defRPr sz="1800">
                <a:solidFill>
                  <a:srgbClr val="000000"/>
                </a:solidFill>
              </a:defRPr>
            </a:pPr>
            <a:r>
              <a:rPr sz="2400">
                <a:solidFill>
                  <a:srgbClr val="FFFFFF"/>
                </a:solidFill>
              </a:rPr>
              <a:t>Body Level Three</a:t>
            </a:r>
          </a:p>
          <a:p>
            <a:pPr lvl="3">
              <a:defRPr sz="1800">
                <a:solidFill>
                  <a:srgbClr val="000000"/>
                </a:solidFill>
              </a:defRPr>
            </a:pPr>
            <a:r>
              <a:rPr sz="2200">
                <a:solidFill>
                  <a:srgbClr val="FFFFFF"/>
                </a:solidFill>
              </a:rPr>
              <a:t>Body Level Four</a:t>
            </a:r>
          </a:p>
          <a:p>
            <a:pPr lvl="4">
              <a:defRPr sz="1800">
                <a:solidFill>
                  <a:srgbClr val="000000"/>
                </a:solidFill>
              </a:defRPr>
            </a:pPr>
            <a:r>
              <a:rPr sz="2000">
                <a:solidFill>
                  <a:srgbClr val="FFFFFF"/>
                </a:solidFill>
              </a:rPr>
              <a:t>Body Level Five</a:t>
            </a:r>
          </a:p>
        </p:txBody>
      </p:sp>
    </p:spTree>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Title &amp; Bullets - Righ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73" name="framingMid-Tier1-secBlank.png"/>
          <p:cNvPicPr/>
          <p:nvPr/>
        </p:nvPicPr>
        <p:blipFill>
          <a:blip r:embed="rId3">
            <a:extLst/>
          </a:blip>
          <a:stretch>
            <a:fillRect/>
          </a:stretch>
        </p:blipFill>
        <p:spPr>
          <a:xfrm>
            <a:off x="0" y="0"/>
            <a:ext cx="10160000" cy="7620000"/>
          </a:xfrm>
          <a:prstGeom prst="rect">
            <a:avLst/>
          </a:prstGeom>
          <a:ln w="12700">
            <a:miter lim="400000"/>
          </a:ln>
        </p:spPr>
      </p:pic>
      <p:pic>
        <p:nvPicPr>
          <p:cNvPr id="874"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875" name="Shape 875"/>
          <p:cNvSpPr>
            <a:spLocks noGrp="1"/>
          </p:cNvSpPr>
          <p:nvPr>
            <p:ph type="title"/>
          </p:nvPr>
        </p:nvSpPr>
        <p:spPr>
          <a:xfrm>
            <a:off x="304800" y="1384300"/>
            <a:ext cx="9537700" cy="1676400"/>
          </a:xfrm>
          <a:prstGeom prst="rect">
            <a:avLst/>
          </a:prstGeom>
        </p:spPr>
        <p:txBody>
          <a:bodyPr lIns="0" tIns="0" rIns="0" bIns="0" anchor="b"/>
          <a:lstStyle>
            <a:lvl1pPr algn="ctr">
              <a:defRPr sz="5600">
                <a:latin typeface="Helvetica Neue Light"/>
                <a:ea typeface="Helvetica Neue Light"/>
                <a:cs typeface="Helvetica Neue Light"/>
                <a:sym typeface="Helvetica Neue Light"/>
              </a:defRPr>
            </a:lvl1pPr>
          </a:lstStyle>
          <a:p>
            <a:pPr lvl="0">
              <a:defRPr sz="1800">
                <a:solidFill>
                  <a:srgbClr val="000000"/>
                </a:solidFill>
              </a:defRPr>
            </a:pPr>
            <a:r>
              <a:rPr sz="5600">
                <a:solidFill>
                  <a:srgbClr val="FFFFFF"/>
                </a:solidFill>
              </a:rPr>
              <a:t>Title Text</a:t>
            </a:r>
          </a:p>
        </p:txBody>
      </p:sp>
      <p:sp>
        <p:nvSpPr>
          <p:cNvPr id="876" name="Shape 876"/>
          <p:cNvSpPr>
            <a:spLocks noGrp="1"/>
          </p:cNvSpPr>
          <p:nvPr>
            <p:ph type="body" idx="1"/>
          </p:nvPr>
        </p:nvSpPr>
        <p:spPr>
          <a:xfrm>
            <a:off x="5041900" y="3048000"/>
            <a:ext cx="4787900" cy="4102100"/>
          </a:xfrm>
          <a:prstGeom prst="rect">
            <a:avLst/>
          </a:prstGeom>
        </p:spPr>
        <p:txBody>
          <a:bodyPr/>
          <a:lstStyle>
            <a:lvl1pPr marL="695144" indent="-441144">
              <a:spcBef>
                <a:spcPts val="1900"/>
              </a:spcBef>
              <a:buClrTx/>
              <a:buSzPct val="101000"/>
              <a:buFont typeface="Lucida Grande"/>
              <a:buChar char="๏"/>
              <a:defRPr sz="2800">
                <a:solidFill>
                  <a:srgbClr val="FFFFFF"/>
                </a:solidFill>
                <a:latin typeface="Helvetica Neue Light"/>
                <a:ea typeface="Helvetica Neue Light"/>
                <a:cs typeface="Helvetica Neue Light"/>
                <a:sym typeface="Helvetica Neue Light"/>
              </a:defRPr>
            </a:lvl1pPr>
            <a:lvl2pPr marL="1020407" indent="-423507">
              <a:spcBef>
                <a:spcPts val="1900"/>
              </a:spcBef>
              <a:buClrTx/>
              <a:buSzPct val="101000"/>
              <a:buFont typeface="Lucida Grande"/>
              <a:buChar char="๏"/>
              <a:defRPr sz="2600">
                <a:solidFill>
                  <a:srgbClr val="FFFFFF"/>
                </a:solidFill>
                <a:latin typeface="Helvetica Neue Light"/>
                <a:ea typeface="Helvetica Neue Light"/>
                <a:cs typeface="Helvetica Neue Light"/>
                <a:sym typeface="Helvetica Neue Light"/>
              </a:defRPr>
            </a:lvl2pPr>
            <a:lvl3pPr marL="1345670" indent="-405870">
              <a:spcBef>
                <a:spcPts val="1900"/>
              </a:spcBef>
              <a:buClrTx/>
              <a:buSzPct val="101000"/>
              <a:buFont typeface="Lucida Grande"/>
              <a:buChar char="๏"/>
              <a:defRPr sz="2400">
                <a:solidFill>
                  <a:srgbClr val="FFFFFF"/>
                </a:solidFill>
                <a:latin typeface="Helvetica Neue Light"/>
                <a:ea typeface="Helvetica Neue Light"/>
                <a:cs typeface="Helvetica Neue Light"/>
                <a:sym typeface="Helvetica Neue Light"/>
              </a:defRPr>
            </a:lvl3pPr>
            <a:lvl4pPr marL="1683633" indent="-388233">
              <a:spcBef>
                <a:spcPts val="1900"/>
              </a:spcBef>
              <a:buClrTx/>
              <a:buSzPct val="101000"/>
              <a:buFont typeface="Lucida Grande"/>
              <a:buChar char="๏"/>
              <a:defRPr sz="2200">
                <a:solidFill>
                  <a:srgbClr val="FFFFFF"/>
                </a:solidFill>
                <a:latin typeface="Helvetica Neue Light"/>
                <a:ea typeface="Helvetica Neue Light"/>
                <a:cs typeface="Helvetica Neue Light"/>
                <a:sym typeface="Helvetica Neue Light"/>
              </a:defRPr>
            </a:lvl4pPr>
            <a:lvl5pPr marL="2008896" indent="-370596">
              <a:spcBef>
                <a:spcPts val="1900"/>
              </a:spcBef>
              <a:buClrTx/>
              <a:buSzPct val="101000"/>
              <a:buFont typeface="Lucida Grande"/>
              <a:buChar char="๏"/>
              <a:defRPr sz="20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600">
                <a:solidFill>
                  <a:srgbClr val="FFFFFF"/>
                </a:solidFill>
              </a:rPr>
              <a:t>Body Level Two</a:t>
            </a:r>
          </a:p>
          <a:p>
            <a:pPr lvl="2">
              <a:defRPr sz="1800">
                <a:solidFill>
                  <a:srgbClr val="000000"/>
                </a:solidFill>
              </a:defRPr>
            </a:pPr>
            <a:r>
              <a:rPr sz="2400">
                <a:solidFill>
                  <a:srgbClr val="FFFFFF"/>
                </a:solidFill>
              </a:rPr>
              <a:t>Body Level Three</a:t>
            </a:r>
          </a:p>
          <a:p>
            <a:pPr lvl="3">
              <a:defRPr sz="1800">
                <a:solidFill>
                  <a:srgbClr val="000000"/>
                </a:solidFill>
              </a:defRPr>
            </a:pPr>
            <a:r>
              <a:rPr sz="2200">
                <a:solidFill>
                  <a:srgbClr val="FFFFFF"/>
                </a:solidFill>
              </a:rPr>
              <a:t>Body Level Four</a:t>
            </a:r>
          </a:p>
          <a:p>
            <a:pPr lvl="4">
              <a:defRPr sz="1800">
                <a:solidFill>
                  <a:srgbClr val="000000"/>
                </a:solidFill>
              </a:defRPr>
            </a:pPr>
            <a:r>
              <a:rPr sz="2000">
                <a:solidFill>
                  <a:srgbClr val="FFFFFF"/>
                </a:solidFill>
              </a:rPr>
              <a:t>Body Level Five</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64" name="Shape 64"/>
          <p:cNvSpPr>
            <a:spLocks noGrp="1"/>
          </p:cNvSpPr>
          <p:nvPr>
            <p:ph type="title"/>
          </p:nvPr>
        </p:nvSpPr>
        <p:spPr>
          <a:prstGeom prst="rect">
            <a:avLst/>
          </a:prstGeom>
        </p:spPr>
        <p:txBody>
          <a:bodyPr/>
          <a:lstStyle/>
          <a:p>
            <a:pPr lvl="0">
              <a:defRPr sz="1800">
                <a:solidFill>
                  <a:srgbClr val="000000"/>
                </a:solidFill>
              </a:defRPr>
            </a:pPr>
            <a:r>
              <a:rPr sz="7000">
                <a:solidFill>
                  <a:srgbClr val="FFFFFF"/>
                </a:solidFill>
              </a:rPr>
              <a:t>Title Text</a:t>
            </a:r>
          </a:p>
        </p:txBody>
      </p:sp>
      <p:sp>
        <p:nvSpPr>
          <p:cNvPr id="65" name="Shape 65"/>
          <p:cNvSpPr>
            <a:spLocks noGrp="1"/>
          </p:cNvSpPr>
          <p:nvPr>
            <p:ph type="body" idx="1"/>
          </p:nvPr>
        </p:nvSpPr>
        <p:spPr>
          <a:xfrm>
            <a:off x="5422900" y="2171700"/>
            <a:ext cx="4152900" cy="4864100"/>
          </a:xfrm>
          <a:prstGeom prst="rect">
            <a:avLst/>
          </a:prstGeom>
        </p:spPr>
        <p:txBody>
          <a:bodyPr/>
          <a:lstStyle>
            <a:lvl1pPr marL="1209385">
              <a:buBlip>
                <a:blip r:embed="rId2"/>
              </a:buBlip>
            </a:lvl1pPr>
            <a:lvl2pPr marL="1552285" indent="-1145885">
              <a:buBlip>
                <a:blip r:embed="rId2"/>
              </a:buBlip>
            </a:lvl2pPr>
            <a:lvl3pPr marL="1907885" indent="-1145885">
              <a:buBlip>
                <a:blip r:embed="rId2"/>
              </a:buBlip>
            </a:lvl3pPr>
            <a:lvl4pPr marL="2263485" indent="-1145885">
              <a:buBlip>
                <a:blip r:embed="rId2"/>
              </a:buBlip>
            </a:lvl4pPr>
            <a:lvl5pPr marL="2631785" indent="-1145885">
              <a:buBlip>
                <a:blip r:embed="rId2"/>
              </a:buBlip>
            </a:lvl5pPr>
          </a:lstStyle>
          <a:p>
            <a:pPr lvl="0">
              <a:defRPr sz="1800">
                <a:solidFill>
                  <a:srgbClr val="000000"/>
                </a:solidFill>
              </a:defRPr>
            </a:pPr>
            <a:r>
              <a:rPr sz="3400">
                <a:solidFill>
                  <a:srgbClr val="3A5253"/>
                </a:solidFill>
              </a:rPr>
              <a:t>Body Level One</a:t>
            </a:r>
          </a:p>
          <a:p>
            <a:pPr lvl="1">
              <a:defRPr sz="1800">
                <a:solidFill>
                  <a:srgbClr val="000000"/>
                </a:solidFill>
              </a:defRPr>
            </a:pPr>
            <a:r>
              <a:rPr sz="3400">
                <a:solidFill>
                  <a:srgbClr val="3A5253"/>
                </a:solidFill>
              </a:rPr>
              <a:t>Body Level Two</a:t>
            </a:r>
          </a:p>
          <a:p>
            <a:pPr lvl="2">
              <a:defRPr sz="1800">
                <a:solidFill>
                  <a:srgbClr val="000000"/>
                </a:solidFill>
              </a:defRPr>
            </a:pPr>
            <a:r>
              <a:rPr sz="3400">
                <a:solidFill>
                  <a:srgbClr val="3A5253"/>
                </a:solidFill>
              </a:rPr>
              <a:t>Body Level Three</a:t>
            </a:r>
          </a:p>
          <a:p>
            <a:pPr lvl="3">
              <a:defRPr sz="1800">
                <a:solidFill>
                  <a:srgbClr val="000000"/>
                </a:solidFill>
              </a:defRPr>
            </a:pPr>
            <a:r>
              <a:rPr sz="3400">
                <a:solidFill>
                  <a:srgbClr val="3A5253"/>
                </a:solidFill>
              </a:rPr>
              <a:t>Body Level Four</a:t>
            </a:r>
          </a:p>
          <a:p>
            <a:pPr lvl="4">
              <a:defRPr sz="1800">
                <a:solidFill>
                  <a:srgbClr val="000000"/>
                </a:solidFill>
              </a:defRPr>
            </a:pPr>
            <a:r>
              <a:rPr sz="3400">
                <a:solidFill>
                  <a:srgbClr val="3A5253"/>
                </a:solidFill>
              </a:rPr>
              <a:t>Body Level Five</a:t>
            </a: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Title &amp; Text - Lef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78" name="framingMid-Tier1-secBlank.png"/>
          <p:cNvPicPr/>
          <p:nvPr/>
        </p:nvPicPr>
        <p:blipFill>
          <a:blip r:embed="rId3">
            <a:extLst/>
          </a:blip>
          <a:stretch>
            <a:fillRect/>
          </a:stretch>
        </p:blipFill>
        <p:spPr>
          <a:xfrm>
            <a:off x="0" y="0"/>
            <a:ext cx="10160000" cy="7620000"/>
          </a:xfrm>
          <a:prstGeom prst="rect">
            <a:avLst/>
          </a:prstGeom>
          <a:ln w="12700">
            <a:miter lim="400000"/>
          </a:ln>
        </p:spPr>
      </p:pic>
      <p:pic>
        <p:nvPicPr>
          <p:cNvPr id="879"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880" name="Shape 880"/>
          <p:cNvSpPr>
            <a:spLocks noGrp="1"/>
          </p:cNvSpPr>
          <p:nvPr>
            <p:ph type="title"/>
          </p:nvPr>
        </p:nvSpPr>
        <p:spPr>
          <a:xfrm>
            <a:off x="304800" y="1384300"/>
            <a:ext cx="9537700" cy="1676400"/>
          </a:xfrm>
          <a:prstGeom prst="rect">
            <a:avLst/>
          </a:prstGeom>
        </p:spPr>
        <p:txBody>
          <a:bodyPr lIns="0" tIns="0" rIns="0" bIns="0" anchor="b"/>
          <a:lstStyle>
            <a:lvl1pPr algn="ctr">
              <a:defRPr sz="5600">
                <a:latin typeface="Helvetica Neue Light"/>
                <a:ea typeface="Helvetica Neue Light"/>
                <a:cs typeface="Helvetica Neue Light"/>
                <a:sym typeface="Helvetica Neue Light"/>
              </a:defRPr>
            </a:lvl1pPr>
          </a:lstStyle>
          <a:p>
            <a:pPr lvl="0">
              <a:defRPr sz="1800">
                <a:solidFill>
                  <a:srgbClr val="000000"/>
                </a:solidFill>
              </a:defRPr>
            </a:pPr>
            <a:r>
              <a:rPr sz="5600">
                <a:solidFill>
                  <a:srgbClr val="FFFFFF"/>
                </a:solidFill>
              </a:rPr>
              <a:t>Title Text</a:t>
            </a:r>
          </a:p>
        </p:txBody>
      </p:sp>
      <p:sp>
        <p:nvSpPr>
          <p:cNvPr id="881" name="Shape 881"/>
          <p:cNvSpPr>
            <a:spLocks noGrp="1"/>
          </p:cNvSpPr>
          <p:nvPr>
            <p:ph type="body" idx="1"/>
          </p:nvPr>
        </p:nvSpPr>
        <p:spPr>
          <a:xfrm>
            <a:off x="292100" y="3048000"/>
            <a:ext cx="4787900" cy="4102100"/>
          </a:xfrm>
          <a:prstGeom prst="rect">
            <a:avLst/>
          </a:prstGeom>
        </p:spPr>
        <p:txBody>
          <a:bodyPr/>
          <a:lstStyle>
            <a:lvl1pPr marL="0" indent="0">
              <a:spcBef>
                <a:spcPts val="1100"/>
              </a:spcBef>
              <a:buClrTx/>
              <a:buSzTx/>
              <a:buNone/>
              <a:defRPr sz="2800">
                <a:solidFill>
                  <a:srgbClr val="FFFFFF"/>
                </a:solidFill>
                <a:latin typeface="Helvetica Neue Light"/>
                <a:ea typeface="Helvetica Neue Light"/>
                <a:cs typeface="Helvetica Neue Light"/>
                <a:sym typeface="Helvetica Neue Light"/>
              </a:defRPr>
            </a:lvl1pPr>
            <a:lvl2pPr marL="0" indent="0">
              <a:spcBef>
                <a:spcPts val="1100"/>
              </a:spcBef>
              <a:buClrTx/>
              <a:buSzTx/>
              <a:buNone/>
              <a:defRPr sz="2600">
                <a:solidFill>
                  <a:srgbClr val="FFFFFF"/>
                </a:solidFill>
                <a:latin typeface="Helvetica Neue Light"/>
                <a:ea typeface="Helvetica Neue Light"/>
                <a:cs typeface="Helvetica Neue Light"/>
                <a:sym typeface="Helvetica Neue Light"/>
              </a:defRPr>
            </a:lvl2pPr>
            <a:lvl3pPr marL="0" indent="0">
              <a:spcBef>
                <a:spcPts val="1100"/>
              </a:spcBef>
              <a:buClrTx/>
              <a:buSzTx/>
              <a:buNone/>
              <a:defRPr sz="2400">
                <a:solidFill>
                  <a:srgbClr val="FFFFFF"/>
                </a:solidFill>
                <a:latin typeface="Helvetica Neue Light"/>
                <a:ea typeface="Helvetica Neue Light"/>
                <a:cs typeface="Helvetica Neue Light"/>
                <a:sym typeface="Helvetica Neue Light"/>
              </a:defRPr>
            </a:lvl3pPr>
            <a:lvl4pPr marL="0" indent="0">
              <a:spcBef>
                <a:spcPts val="1100"/>
              </a:spcBef>
              <a:buClrTx/>
              <a:buSzTx/>
              <a:buNone/>
              <a:defRPr sz="2200">
                <a:solidFill>
                  <a:srgbClr val="FFFFFF"/>
                </a:solidFill>
                <a:latin typeface="Helvetica Neue Light"/>
                <a:ea typeface="Helvetica Neue Light"/>
                <a:cs typeface="Helvetica Neue Light"/>
                <a:sym typeface="Helvetica Neue Light"/>
              </a:defRPr>
            </a:lvl4pPr>
            <a:lvl5pPr marL="0" indent="0">
              <a:spcBef>
                <a:spcPts val="1100"/>
              </a:spcBef>
              <a:buClrTx/>
              <a:buSzTx/>
              <a:buNone/>
              <a:defRPr sz="20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600">
                <a:solidFill>
                  <a:srgbClr val="FFFFFF"/>
                </a:solidFill>
              </a:rPr>
              <a:t>Body Level Two</a:t>
            </a:r>
          </a:p>
          <a:p>
            <a:pPr lvl="2">
              <a:defRPr sz="1800">
                <a:solidFill>
                  <a:srgbClr val="000000"/>
                </a:solidFill>
              </a:defRPr>
            </a:pPr>
            <a:r>
              <a:rPr sz="2400">
                <a:solidFill>
                  <a:srgbClr val="FFFFFF"/>
                </a:solidFill>
              </a:rPr>
              <a:t>Body Level Three</a:t>
            </a:r>
          </a:p>
          <a:p>
            <a:pPr lvl="3">
              <a:defRPr sz="1800">
                <a:solidFill>
                  <a:srgbClr val="000000"/>
                </a:solidFill>
              </a:defRPr>
            </a:pPr>
            <a:r>
              <a:rPr sz="2200">
                <a:solidFill>
                  <a:srgbClr val="FFFFFF"/>
                </a:solidFill>
              </a:rPr>
              <a:t>Body Level Four</a:t>
            </a:r>
          </a:p>
          <a:p>
            <a:pPr lvl="4">
              <a:defRPr sz="1800">
                <a:solidFill>
                  <a:srgbClr val="000000"/>
                </a:solidFill>
              </a:defRPr>
            </a:pPr>
            <a:r>
              <a:rPr sz="2000">
                <a:solidFill>
                  <a:srgbClr val="FFFFFF"/>
                </a:solidFill>
              </a:rPr>
              <a:t>Body Level Five</a:t>
            </a:r>
          </a:p>
        </p:txBody>
      </p:sp>
    </p:spTree>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Title &amp; Text - Righ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83" name="framingMid-Tier1-secBlank.png"/>
          <p:cNvPicPr/>
          <p:nvPr/>
        </p:nvPicPr>
        <p:blipFill>
          <a:blip r:embed="rId3">
            <a:extLst/>
          </a:blip>
          <a:stretch>
            <a:fillRect/>
          </a:stretch>
        </p:blipFill>
        <p:spPr>
          <a:xfrm>
            <a:off x="0" y="0"/>
            <a:ext cx="10160000" cy="7620000"/>
          </a:xfrm>
          <a:prstGeom prst="rect">
            <a:avLst/>
          </a:prstGeom>
          <a:ln w="12700">
            <a:miter lim="400000"/>
          </a:ln>
        </p:spPr>
      </p:pic>
      <p:pic>
        <p:nvPicPr>
          <p:cNvPr id="884"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885" name="Shape 885"/>
          <p:cNvSpPr>
            <a:spLocks noGrp="1"/>
          </p:cNvSpPr>
          <p:nvPr>
            <p:ph type="title"/>
          </p:nvPr>
        </p:nvSpPr>
        <p:spPr>
          <a:xfrm>
            <a:off x="304800" y="1384300"/>
            <a:ext cx="9537700" cy="1676400"/>
          </a:xfrm>
          <a:prstGeom prst="rect">
            <a:avLst/>
          </a:prstGeom>
        </p:spPr>
        <p:txBody>
          <a:bodyPr lIns="0" tIns="0" rIns="0" bIns="0" anchor="b"/>
          <a:lstStyle>
            <a:lvl1pPr algn="ctr">
              <a:defRPr sz="5600">
                <a:latin typeface="Helvetica Neue Light"/>
                <a:ea typeface="Helvetica Neue Light"/>
                <a:cs typeface="Helvetica Neue Light"/>
                <a:sym typeface="Helvetica Neue Light"/>
              </a:defRPr>
            </a:lvl1pPr>
          </a:lstStyle>
          <a:p>
            <a:pPr lvl="0">
              <a:defRPr sz="1800">
                <a:solidFill>
                  <a:srgbClr val="000000"/>
                </a:solidFill>
              </a:defRPr>
            </a:pPr>
            <a:r>
              <a:rPr sz="5600">
                <a:solidFill>
                  <a:srgbClr val="FFFFFF"/>
                </a:solidFill>
              </a:rPr>
              <a:t>Title Text</a:t>
            </a:r>
          </a:p>
        </p:txBody>
      </p:sp>
      <p:sp>
        <p:nvSpPr>
          <p:cNvPr id="886" name="Shape 886"/>
          <p:cNvSpPr>
            <a:spLocks noGrp="1"/>
          </p:cNvSpPr>
          <p:nvPr>
            <p:ph type="body" idx="1"/>
          </p:nvPr>
        </p:nvSpPr>
        <p:spPr>
          <a:xfrm>
            <a:off x="5054600" y="3048000"/>
            <a:ext cx="4787900" cy="4102100"/>
          </a:xfrm>
          <a:prstGeom prst="rect">
            <a:avLst/>
          </a:prstGeom>
        </p:spPr>
        <p:txBody>
          <a:bodyPr/>
          <a:lstStyle>
            <a:lvl1pPr marL="0" indent="0">
              <a:spcBef>
                <a:spcPts val="1100"/>
              </a:spcBef>
              <a:buClrTx/>
              <a:buSzTx/>
              <a:buNone/>
              <a:defRPr sz="2800">
                <a:solidFill>
                  <a:srgbClr val="FFFFFF"/>
                </a:solidFill>
                <a:latin typeface="Helvetica Neue Light"/>
                <a:ea typeface="Helvetica Neue Light"/>
                <a:cs typeface="Helvetica Neue Light"/>
                <a:sym typeface="Helvetica Neue Light"/>
              </a:defRPr>
            </a:lvl1pPr>
            <a:lvl2pPr marL="0" indent="0">
              <a:spcBef>
                <a:spcPts val="1100"/>
              </a:spcBef>
              <a:buClrTx/>
              <a:buSzTx/>
              <a:buNone/>
              <a:defRPr sz="2600">
                <a:solidFill>
                  <a:srgbClr val="FFFFFF"/>
                </a:solidFill>
                <a:latin typeface="Helvetica Neue Light"/>
                <a:ea typeface="Helvetica Neue Light"/>
                <a:cs typeface="Helvetica Neue Light"/>
                <a:sym typeface="Helvetica Neue Light"/>
              </a:defRPr>
            </a:lvl2pPr>
            <a:lvl3pPr marL="0" indent="0">
              <a:spcBef>
                <a:spcPts val="1100"/>
              </a:spcBef>
              <a:buClrTx/>
              <a:buSzTx/>
              <a:buNone/>
              <a:defRPr sz="2400">
                <a:solidFill>
                  <a:srgbClr val="FFFFFF"/>
                </a:solidFill>
                <a:latin typeface="Helvetica Neue Light"/>
                <a:ea typeface="Helvetica Neue Light"/>
                <a:cs typeface="Helvetica Neue Light"/>
                <a:sym typeface="Helvetica Neue Light"/>
              </a:defRPr>
            </a:lvl3pPr>
            <a:lvl4pPr marL="0" indent="0">
              <a:spcBef>
                <a:spcPts val="1100"/>
              </a:spcBef>
              <a:buClrTx/>
              <a:buSzTx/>
              <a:buNone/>
              <a:defRPr sz="2200">
                <a:solidFill>
                  <a:srgbClr val="FFFFFF"/>
                </a:solidFill>
                <a:latin typeface="Helvetica Neue Light"/>
                <a:ea typeface="Helvetica Neue Light"/>
                <a:cs typeface="Helvetica Neue Light"/>
                <a:sym typeface="Helvetica Neue Light"/>
              </a:defRPr>
            </a:lvl4pPr>
            <a:lvl5pPr marL="0" indent="0">
              <a:spcBef>
                <a:spcPts val="1100"/>
              </a:spcBef>
              <a:buClrTx/>
              <a:buSzTx/>
              <a:buNone/>
              <a:defRPr sz="20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600">
                <a:solidFill>
                  <a:srgbClr val="FFFFFF"/>
                </a:solidFill>
              </a:rPr>
              <a:t>Body Level Two</a:t>
            </a:r>
          </a:p>
          <a:p>
            <a:pPr lvl="2">
              <a:defRPr sz="1800">
                <a:solidFill>
                  <a:srgbClr val="000000"/>
                </a:solidFill>
              </a:defRPr>
            </a:pPr>
            <a:r>
              <a:rPr sz="2400">
                <a:solidFill>
                  <a:srgbClr val="FFFFFF"/>
                </a:solidFill>
              </a:rPr>
              <a:t>Body Level Three</a:t>
            </a:r>
          </a:p>
          <a:p>
            <a:pPr lvl="3">
              <a:defRPr sz="1800">
                <a:solidFill>
                  <a:srgbClr val="000000"/>
                </a:solidFill>
              </a:defRPr>
            </a:pPr>
            <a:r>
              <a:rPr sz="2200">
                <a:solidFill>
                  <a:srgbClr val="FFFFFF"/>
                </a:solidFill>
              </a:rPr>
              <a:t>Body Level Four</a:t>
            </a:r>
          </a:p>
          <a:p>
            <a:pPr lvl="4">
              <a:defRPr sz="1800">
                <a:solidFill>
                  <a:srgbClr val="000000"/>
                </a:solidFill>
              </a:defRPr>
            </a:pPr>
            <a:r>
              <a:rPr sz="2000">
                <a:solidFill>
                  <a:srgbClr val="FFFFFF"/>
                </a:solidFill>
              </a:rPr>
              <a:t>Body Level Five</a:t>
            </a:r>
          </a:p>
        </p:txBody>
      </p:sp>
    </p:spTree>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Title, Subtitle &amp; Photo">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88" name="framingMid-Presenter-Horz1-2.png"/>
          <p:cNvPicPr/>
          <p:nvPr/>
        </p:nvPicPr>
        <p:blipFill>
          <a:blip r:embed="rId3">
            <a:extLst/>
          </a:blip>
          <a:stretch>
            <a:fillRect/>
          </a:stretch>
        </p:blipFill>
        <p:spPr>
          <a:xfrm>
            <a:off x="0" y="0"/>
            <a:ext cx="10160000" cy="7620000"/>
          </a:xfrm>
          <a:prstGeom prst="rect">
            <a:avLst/>
          </a:prstGeom>
          <a:ln w="12700">
            <a:miter lim="400000"/>
          </a:ln>
        </p:spPr>
      </p:pic>
      <p:pic>
        <p:nvPicPr>
          <p:cNvPr id="889"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890" name="Shape 890"/>
          <p:cNvSpPr>
            <a:spLocks noGrp="1"/>
          </p:cNvSpPr>
          <p:nvPr>
            <p:ph type="title"/>
          </p:nvPr>
        </p:nvSpPr>
        <p:spPr>
          <a:xfrm>
            <a:off x="482600" y="1384300"/>
            <a:ext cx="9194800" cy="1879600"/>
          </a:xfrm>
          <a:prstGeom prst="rect">
            <a:avLst/>
          </a:prstGeom>
        </p:spPr>
        <p:txBody>
          <a:bodyPr lIns="0" tIns="0" rIns="0" bIns="0" anchor="b"/>
          <a:lstStyle>
            <a:lvl1pPr algn="ctr">
              <a:defRPr sz="5600">
                <a:latin typeface="Helvetica Neue Light"/>
                <a:ea typeface="Helvetica Neue Light"/>
                <a:cs typeface="Helvetica Neue Light"/>
                <a:sym typeface="Helvetica Neue Light"/>
              </a:defRPr>
            </a:lvl1pPr>
          </a:lstStyle>
          <a:p>
            <a:pPr lvl="0">
              <a:defRPr sz="1800">
                <a:solidFill>
                  <a:srgbClr val="000000"/>
                </a:solidFill>
              </a:defRPr>
            </a:pPr>
            <a:r>
              <a:rPr sz="5600">
                <a:solidFill>
                  <a:srgbClr val="FFFFFF"/>
                </a:solidFill>
              </a:rPr>
              <a:t>Title Text</a:t>
            </a:r>
          </a:p>
        </p:txBody>
      </p:sp>
      <p:sp>
        <p:nvSpPr>
          <p:cNvPr id="891" name="Shape 891"/>
          <p:cNvSpPr>
            <a:spLocks noGrp="1"/>
          </p:cNvSpPr>
          <p:nvPr>
            <p:ph type="body" idx="1"/>
          </p:nvPr>
        </p:nvSpPr>
        <p:spPr>
          <a:xfrm>
            <a:off x="482600" y="3314700"/>
            <a:ext cx="9194800" cy="1435100"/>
          </a:xfrm>
          <a:prstGeom prst="rect">
            <a:avLst/>
          </a:prstGeom>
        </p:spPr>
        <p:txBody>
          <a:bodyPr lIns="0" tIns="0" rIns="0" bIns="0" anchor="t"/>
          <a:lstStyle>
            <a:lvl1pPr marL="0" indent="0" algn="ctr">
              <a:spcBef>
                <a:spcPts val="800"/>
              </a:spcBef>
              <a:buClrTx/>
              <a:buSzTx/>
              <a:buNone/>
              <a:defRPr sz="2400">
                <a:solidFill>
                  <a:srgbClr val="FFFFFF"/>
                </a:solidFill>
                <a:latin typeface="Helvetica Neue Light"/>
                <a:ea typeface="Helvetica Neue Light"/>
                <a:cs typeface="Helvetica Neue Light"/>
                <a:sym typeface="Helvetica Neue Light"/>
              </a:defRPr>
            </a:lvl1pPr>
            <a:lvl2pPr marL="0" indent="0" algn="ctr">
              <a:spcBef>
                <a:spcPts val="800"/>
              </a:spcBef>
              <a:buClrTx/>
              <a:buSzTx/>
              <a:buNone/>
              <a:defRPr sz="2200">
                <a:solidFill>
                  <a:srgbClr val="FFFFFF"/>
                </a:solidFill>
                <a:latin typeface="Helvetica Neue Light"/>
                <a:ea typeface="Helvetica Neue Light"/>
                <a:cs typeface="Helvetica Neue Light"/>
                <a:sym typeface="Helvetica Neue Light"/>
              </a:defRPr>
            </a:lvl2pPr>
            <a:lvl3pPr marL="0" indent="0" algn="ctr">
              <a:spcBef>
                <a:spcPts val="800"/>
              </a:spcBef>
              <a:buClrTx/>
              <a:buSzTx/>
              <a:buNone/>
              <a:defRPr sz="2000">
                <a:solidFill>
                  <a:srgbClr val="FFFFFF"/>
                </a:solidFill>
                <a:latin typeface="Helvetica Neue Light"/>
                <a:ea typeface="Helvetica Neue Light"/>
                <a:cs typeface="Helvetica Neue Light"/>
                <a:sym typeface="Helvetica Neue Light"/>
              </a:defRPr>
            </a:lvl3pPr>
            <a:lvl4pPr marL="0" indent="0" algn="ctr">
              <a:spcBef>
                <a:spcPts val="800"/>
              </a:spcBef>
              <a:buClrTx/>
              <a:buSzTx/>
              <a:buNone/>
              <a:defRPr sz="2000">
                <a:solidFill>
                  <a:srgbClr val="FFFFFF"/>
                </a:solidFill>
                <a:latin typeface="Helvetica Neue Light"/>
                <a:ea typeface="Helvetica Neue Light"/>
                <a:cs typeface="Helvetica Neue Light"/>
                <a:sym typeface="Helvetica Neue Light"/>
              </a:defRPr>
            </a:lvl4pPr>
            <a:lvl5pPr marL="0" indent="0" algn="ctr">
              <a:spcBef>
                <a:spcPts val="800"/>
              </a:spcBef>
              <a:buClrTx/>
              <a:buSzTx/>
              <a:buNone/>
              <a:defRPr sz="18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400">
                <a:solidFill>
                  <a:srgbClr val="FFFFFF"/>
                </a:solidFill>
              </a:rPr>
              <a:t>Body Level One</a:t>
            </a:r>
          </a:p>
          <a:p>
            <a:pPr lvl="1">
              <a:defRPr sz="1800">
                <a:solidFill>
                  <a:srgbClr val="000000"/>
                </a:solidFill>
              </a:defRPr>
            </a:pPr>
            <a:r>
              <a:rPr sz="2200">
                <a:solidFill>
                  <a:srgbClr val="FFFFFF"/>
                </a:solidFill>
              </a:rPr>
              <a:t>Body Level Two</a:t>
            </a:r>
          </a:p>
          <a:p>
            <a:pPr lvl="2">
              <a:defRPr sz="1800">
                <a:solidFill>
                  <a:srgbClr val="000000"/>
                </a:solidFill>
              </a:defRPr>
            </a:pPr>
            <a:r>
              <a:rPr sz="2000">
                <a:solidFill>
                  <a:srgbClr val="FFFFFF"/>
                </a:solidFill>
              </a:rPr>
              <a:t>Body Level Three</a:t>
            </a:r>
          </a:p>
          <a:p>
            <a:pPr lvl="3">
              <a:defRPr sz="1800">
                <a:solidFill>
                  <a:srgbClr val="000000"/>
                </a:solidFill>
              </a:defRPr>
            </a:pPr>
            <a:r>
              <a:rPr sz="2000">
                <a:solidFill>
                  <a:srgbClr val="FFFFFF"/>
                </a:solidFill>
              </a:rPr>
              <a:t>Body Level Four</a:t>
            </a:r>
          </a:p>
          <a:p>
            <a:pPr lvl="4">
              <a:defRPr>
                <a:solidFill>
                  <a:srgbClr val="000000"/>
                </a:solidFill>
              </a:defRPr>
            </a:pPr>
            <a:r>
              <a:rPr>
                <a:solidFill>
                  <a:srgbClr val="FFFFFF"/>
                </a:solidFill>
              </a:rPr>
              <a:t>Body Level Five</a:t>
            </a:r>
          </a:p>
        </p:txBody>
      </p:sp>
    </p:spTree>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Photo - Horizontal Doubl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93" name="framingMid-Pres-HorzDouble1-2.png"/>
          <p:cNvPicPr/>
          <p:nvPr/>
        </p:nvPicPr>
        <p:blipFill>
          <a:blip r:embed="rId3">
            <a:extLst/>
          </a:blip>
          <a:stretch>
            <a:fillRect/>
          </a:stretch>
        </p:blipFill>
        <p:spPr>
          <a:xfrm>
            <a:off x="0" y="0"/>
            <a:ext cx="10160000" cy="7620000"/>
          </a:xfrm>
          <a:prstGeom prst="rect">
            <a:avLst/>
          </a:prstGeom>
          <a:ln w="12700">
            <a:miter lim="400000"/>
          </a:ln>
        </p:spPr>
      </p:pic>
      <p:pic>
        <p:nvPicPr>
          <p:cNvPr id="894"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895" name="Shape 895"/>
          <p:cNvSpPr>
            <a:spLocks noGrp="1"/>
          </p:cNvSpPr>
          <p:nvPr>
            <p:ph type="title"/>
          </p:nvPr>
        </p:nvSpPr>
        <p:spPr>
          <a:xfrm>
            <a:off x="304800" y="5321300"/>
            <a:ext cx="9537700" cy="1676400"/>
          </a:xfrm>
          <a:prstGeom prst="rect">
            <a:avLst/>
          </a:prstGeom>
        </p:spPr>
        <p:txBody>
          <a:bodyPr lIns="0" tIns="0" rIns="0" bIns="0"/>
          <a:lstStyle>
            <a:lvl1pPr algn="ctr">
              <a:defRPr sz="5600">
                <a:latin typeface="Helvetica Neue Light"/>
                <a:ea typeface="Helvetica Neue Light"/>
                <a:cs typeface="Helvetica Neue Light"/>
                <a:sym typeface="Helvetica Neue Light"/>
              </a:defRPr>
            </a:lvl1pPr>
          </a:lstStyle>
          <a:p>
            <a:pPr lvl="0">
              <a:defRPr sz="1800">
                <a:solidFill>
                  <a:srgbClr val="000000"/>
                </a:solidFill>
              </a:defRPr>
            </a:pPr>
            <a:r>
              <a:rPr sz="5600">
                <a:solidFill>
                  <a:srgbClr val="FFFFFF"/>
                </a:solidFill>
              </a:rPr>
              <a:t>Title Text</a:t>
            </a:r>
          </a:p>
        </p:txBody>
      </p:sp>
    </p:spTree>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Photo - Full - Plain">
    <p:bg>
      <p:bgPr>
        <a:solidFill>
          <a:srgbClr val="A9A9A9"/>
        </a:solidFill>
        <a:effectLst/>
      </p:bgPr>
    </p:bg>
    <p:spTree>
      <p:nvGrpSpPr>
        <p:cNvPr id="1" name=""/>
        <p:cNvGrpSpPr/>
        <p:nvPr/>
      </p:nvGrpSpPr>
      <p:grpSpPr>
        <a:xfrm>
          <a:off x="0" y="0"/>
          <a:ext cx="0" cy="0"/>
          <a:chOff x="0" y="0"/>
          <a:chExt cx="0" cy="0"/>
        </a:xfrm>
      </p:grpSpPr>
      <p:pic>
        <p:nvPicPr>
          <p:cNvPr id="897" name="framingMid-Tier1-secBlank.png"/>
          <p:cNvPicPr/>
          <p:nvPr/>
        </p:nvPicPr>
        <p:blipFill>
          <a:blip r:embed="rId2">
            <a:extLst/>
          </a:blip>
          <a:stretch>
            <a:fillRect/>
          </a:stretch>
        </p:blipFill>
        <p:spPr>
          <a:xfrm>
            <a:off x="0" y="0"/>
            <a:ext cx="10160000" cy="7620000"/>
          </a:xfrm>
          <a:prstGeom prst="rect">
            <a:avLst/>
          </a:prstGeom>
          <a:ln w="12700">
            <a:miter lim="400000"/>
          </a:ln>
        </p:spPr>
      </p:pic>
      <p:pic>
        <p:nvPicPr>
          <p:cNvPr id="898" name="framingTop-4x3.png"/>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Kiosk - Home - Single Sub">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00" name="framingMid-Presenter-Horz1-2.png"/>
          <p:cNvPicPr/>
          <p:nvPr/>
        </p:nvPicPr>
        <p:blipFill>
          <a:blip r:embed="rId3">
            <a:extLst/>
          </a:blip>
          <a:stretch>
            <a:fillRect/>
          </a:stretch>
        </p:blipFill>
        <p:spPr>
          <a:xfrm>
            <a:off x="0" y="0"/>
            <a:ext cx="10160000" cy="7620000"/>
          </a:xfrm>
          <a:prstGeom prst="rect">
            <a:avLst/>
          </a:prstGeom>
          <a:ln w="12700">
            <a:miter lim="400000"/>
          </a:ln>
        </p:spPr>
      </p:pic>
      <p:pic>
        <p:nvPicPr>
          <p:cNvPr id="901"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902" name="Shape 902"/>
          <p:cNvSpPr>
            <a:spLocks noGrp="1"/>
          </p:cNvSpPr>
          <p:nvPr>
            <p:ph type="title"/>
          </p:nvPr>
        </p:nvSpPr>
        <p:spPr>
          <a:xfrm>
            <a:off x="3035300" y="1384300"/>
            <a:ext cx="6642100" cy="1651000"/>
          </a:xfrm>
          <a:prstGeom prst="rect">
            <a:avLst/>
          </a:prstGeom>
        </p:spPr>
        <p:txBody>
          <a:bodyPr lIns="0" tIns="0" rIns="0" bIns="0" anchor="b"/>
          <a:lstStyle>
            <a:lvl1pPr algn="r">
              <a:defRPr sz="5600">
                <a:latin typeface="Helvetica Neue Light"/>
                <a:ea typeface="Helvetica Neue Light"/>
                <a:cs typeface="Helvetica Neue Light"/>
                <a:sym typeface="Helvetica Neue Light"/>
              </a:defRPr>
            </a:lvl1pPr>
          </a:lstStyle>
          <a:p>
            <a:pPr lvl="0">
              <a:defRPr sz="1800">
                <a:solidFill>
                  <a:srgbClr val="000000"/>
                </a:solidFill>
              </a:defRPr>
            </a:pPr>
            <a:r>
              <a:rPr sz="5600">
                <a:solidFill>
                  <a:srgbClr val="FFFFFF"/>
                </a:solidFill>
              </a:rPr>
              <a:t>Title Text</a:t>
            </a:r>
          </a:p>
        </p:txBody>
      </p:sp>
      <p:sp>
        <p:nvSpPr>
          <p:cNvPr id="903" name="Shape 903"/>
          <p:cNvSpPr>
            <a:spLocks noGrp="1"/>
          </p:cNvSpPr>
          <p:nvPr>
            <p:ph type="body" idx="1"/>
          </p:nvPr>
        </p:nvSpPr>
        <p:spPr>
          <a:xfrm>
            <a:off x="3060700" y="3022600"/>
            <a:ext cx="6604000" cy="1727200"/>
          </a:xfrm>
          <a:prstGeom prst="rect">
            <a:avLst/>
          </a:prstGeom>
        </p:spPr>
        <p:txBody>
          <a:bodyPr lIns="0" tIns="0" rIns="0" bIns="0" anchor="t"/>
          <a:lstStyle>
            <a:lvl1pPr marL="0" indent="0" algn="r">
              <a:spcBef>
                <a:spcPts val="800"/>
              </a:spcBef>
              <a:buClrTx/>
              <a:buSzTx/>
              <a:buNone/>
              <a:defRPr sz="2400">
                <a:solidFill>
                  <a:srgbClr val="FFFFFF"/>
                </a:solidFill>
                <a:latin typeface="Helvetica Neue Light"/>
                <a:ea typeface="Helvetica Neue Light"/>
                <a:cs typeface="Helvetica Neue Light"/>
                <a:sym typeface="Helvetica Neue Light"/>
              </a:defRPr>
            </a:lvl1pPr>
            <a:lvl2pPr marL="0" indent="0" algn="r">
              <a:spcBef>
                <a:spcPts val="800"/>
              </a:spcBef>
              <a:buClrTx/>
              <a:buSzTx/>
              <a:buNone/>
              <a:defRPr sz="2200">
                <a:solidFill>
                  <a:srgbClr val="FFFFFF"/>
                </a:solidFill>
                <a:latin typeface="Helvetica Neue Light"/>
                <a:ea typeface="Helvetica Neue Light"/>
                <a:cs typeface="Helvetica Neue Light"/>
                <a:sym typeface="Helvetica Neue Light"/>
              </a:defRPr>
            </a:lvl2pPr>
            <a:lvl3pPr marL="0" indent="0" algn="r">
              <a:spcBef>
                <a:spcPts val="800"/>
              </a:spcBef>
              <a:buClrTx/>
              <a:buSzTx/>
              <a:buNone/>
              <a:defRPr sz="2000">
                <a:solidFill>
                  <a:srgbClr val="FFFFFF"/>
                </a:solidFill>
                <a:latin typeface="Helvetica Neue Light"/>
                <a:ea typeface="Helvetica Neue Light"/>
                <a:cs typeface="Helvetica Neue Light"/>
                <a:sym typeface="Helvetica Neue Light"/>
              </a:defRPr>
            </a:lvl3pPr>
            <a:lvl4pPr marL="0" indent="0" algn="r">
              <a:spcBef>
                <a:spcPts val="800"/>
              </a:spcBef>
              <a:buClrTx/>
              <a:buSzTx/>
              <a:buNone/>
              <a:defRPr sz="2000">
                <a:solidFill>
                  <a:srgbClr val="FFFFFF"/>
                </a:solidFill>
                <a:latin typeface="Helvetica Neue Light"/>
                <a:ea typeface="Helvetica Neue Light"/>
                <a:cs typeface="Helvetica Neue Light"/>
                <a:sym typeface="Helvetica Neue Light"/>
              </a:defRPr>
            </a:lvl4pPr>
            <a:lvl5pPr marL="0" indent="0" algn="r">
              <a:spcBef>
                <a:spcPts val="800"/>
              </a:spcBef>
              <a:buClrTx/>
              <a:buSzTx/>
              <a:buNone/>
              <a:defRPr sz="18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400">
                <a:solidFill>
                  <a:srgbClr val="FFFFFF"/>
                </a:solidFill>
              </a:rPr>
              <a:t>Body Level One</a:t>
            </a:r>
          </a:p>
          <a:p>
            <a:pPr lvl="1">
              <a:defRPr sz="1800">
                <a:solidFill>
                  <a:srgbClr val="000000"/>
                </a:solidFill>
              </a:defRPr>
            </a:pPr>
            <a:r>
              <a:rPr sz="2200">
                <a:solidFill>
                  <a:srgbClr val="FFFFFF"/>
                </a:solidFill>
              </a:rPr>
              <a:t>Body Level Two</a:t>
            </a:r>
          </a:p>
          <a:p>
            <a:pPr lvl="2">
              <a:defRPr sz="1800">
                <a:solidFill>
                  <a:srgbClr val="000000"/>
                </a:solidFill>
              </a:defRPr>
            </a:pPr>
            <a:r>
              <a:rPr sz="2000">
                <a:solidFill>
                  <a:srgbClr val="FFFFFF"/>
                </a:solidFill>
              </a:rPr>
              <a:t>Body Level Three</a:t>
            </a:r>
          </a:p>
          <a:p>
            <a:pPr lvl="3">
              <a:defRPr sz="1800">
                <a:solidFill>
                  <a:srgbClr val="000000"/>
                </a:solidFill>
              </a:defRPr>
            </a:pPr>
            <a:r>
              <a:rPr sz="2000">
                <a:solidFill>
                  <a:srgbClr val="FFFFFF"/>
                </a:solidFill>
              </a:rPr>
              <a:t>Body Level Four</a:t>
            </a:r>
          </a:p>
          <a:p>
            <a:pPr lvl="4">
              <a:defRPr>
                <a:solidFill>
                  <a:srgbClr val="000000"/>
                </a:solidFill>
              </a:defRPr>
            </a:pPr>
            <a:r>
              <a:rPr>
                <a:solidFill>
                  <a:srgbClr val="FFFFFF"/>
                </a:solidFill>
              </a:rPr>
              <a:t>Body Level Five</a:t>
            </a:r>
          </a:p>
        </p:txBody>
      </p:sp>
    </p:spTree>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Kiosk - Home - Single Sub + Extended New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5" name="Shape 905"/>
          <p:cNvSpPr/>
          <p:nvPr/>
        </p:nvSpPr>
        <p:spPr>
          <a:xfrm>
            <a:off x="6705600" y="1244600"/>
            <a:ext cx="3289300" cy="6235700"/>
          </a:xfrm>
          <a:prstGeom prst="roundRect">
            <a:avLst>
              <a:gd name="adj" fmla="val 5792"/>
            </a:avLst>
          </a:prstGeom>
          <a:solidFill>
            <a:srgbClr val="797979">
              <a:alpha val="50000"/>
            </a:srgbClr>
          </a:solidFill>
          <a:ln w="25400">
            <a:miter lim="400000"/>
          </a:ln>
        </p:spPr>
        <p:txBody>
          <a:bodyPr lIns="0" tIns="0" rIns="0" bIns="0" anchor="ctr"/>
          <a:lstStyle/>
          <a:p>
            <a:pPr lvl="0" algn="ctr">
              <a:defRPr sz="2000">
                <a:solidFill>
                  <a:srgbClr val="FFFFFF"/>
                </a:solidFill>
                <a:effectLst>
                  <a:outerShdw blurRad="38100" dist="12700" dir="5400000" rotWithShape="0">
                    <a:srgbClr val="000000">
                      <a:alpha val="50000"/>
                    </a:srgbClr>
                  </a:outerShdw>
                </a:effectLst>
                <a:latin typeface="Helvetica Neue"/>
                <a:ea typeface="Helvetica Neue"/>
                <a:cs typeface="Helvetica Neue"/>
                <a:sym typeface="Helvetica Neue"/>
              </a:defRPr>
            </a:pPr>
            <a:endParaRPr/>
          </a:p>
        </p:txBody>
      </p:sp>
      <p:pic>
        <p:nvPicPr>
          <p:cNvPr id="906" name="framingMid-Kiosk-HomeP1EF-2.png"/>
          <p:cNvPicPr/>
          <p:nvPr/>
        </p:nvPicPr>
        <p:blipFill>
          <a:blip r:embed="rId3">
            <a:extLst/>
          </a:blip>
          <a:stretch>
            <a:fillRect/>
          </a:stretch>
        </p:blipFill>
        <p:spPr>
          <a:xfrm>
            <a:off x="0" y="0"/>
            <a:ext cx="10160000" cy="7620000"/>
          </a:xfrm>
          <a:prstGeom prst="rect">
            <a:avLst/>
          </a:prstGeom>
          <a:ln w="12700">
            <a:miter lim="400000"/>
          </a:ln>
        </p:spPr>
      </p:pic>
      <p:pic>
        <p:nvPicPr>
          <p:cNvPr id="907"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908" name="Shape 908"/>
          <p:cNvSpPr>
            <a:spLocks noGrp="1"/>
          </p:cNvSpPr>
          <p:nvPr>
            <p:ph type="title"/>
          </p:nvPr>
        </p:nvSpPr>
        <p:spPr>
          <a:xfrm>
            <a:off x="368300" y="1384300"/>
            <a:ext cx="6121400" cy="2463800"/>
          </a:xfrm>
          <a:prstGeom prst="rect">
            <a:avLst/>
          </a:prstGeom>
        </p:spPr>
        <p:txBody>
          <a:bodyPr lIns="0" tIns="0" rIns="0" bIns="0" anchor="b"/>
          <a:lstStyle>
            <a:lvl1pPr algn="ctr">
              <a:defRPr sz="5600">
                <a:latin typeface="Helvetica Neue Light"/>
                <a:ea typeface="Helvetica Neue Light"/>
                <a:cs typeface="Helvetica Neue Light"/>
                <a:sym typeface="Helvetica Neue Light"/>
              </a:defRPr>
            </a:lvl1pPr>
          </a:lstStyle>
          <a:p>
            <a:pPr lvl="0">
              <a:defRPr sz="1800">
                <a:solidFill>
                  <a:srgbClr val="000000"/>
                </a:solidFill>
              </a:defRPr>
            </a:pPr>
            <a:r>
              <a:rPr sz="5600">
                <a:solidFill>
                  <a:srgbClr val="FFFFFF"/>
                </a:solidFill>
              </a:rPr>
              <a:t>Title Text</a:t>
            </a:r>
          </a:p>
        </p:txBody>
      </p:sp>
      <p:sp>
        <p:nvSpPr>
          <p:cNvPr id="909" name="Shape 909"/>
          <p:cNvSpPr>
            <a:spLocks noGrp="1"/>
          </p:cNvSpPr>
          <p:nvPr>
            <p:ph type="body" idx="1"/>
          </p:nvPr>
        </p:nvSpPr>
        <p:spPr>
          <a:xfrm>
            <a:off x="368300" y="3822700"/>
            <a:ext cx="6121400" cy="927100"/>
          </a:xfrm>
          <a:prstGeom prst="rect">
            <a:avLst/>
          </a:prstGeom>
        </p:spPr>
        <p:txBody>
          <a:bodyPr lIns="0" tIns="0" rIns="0" bIns="0" anchor="t"/>
          <a:lstStyle>
            <a:lvl1pPr marL="0" indent="0" algn="ctr">
              <a:spcBef>
                <a:spcPts val="800"/>
              </a:spcBef>
              <a:buClrTx/>
              <a:buSzTx/>
              <a:buNone/>
              <a:defRPr sz="2400">
                <a:solidFill>
                  <a:srgbClr val="FFFFFF"/>
                </a:solidFill>
                <a:latin typeface="Helvetica Neue Light"/>
                <a:ea typeface="Helvetica Neue Light"/>
                <a:cs typeface="Helvetica Neue Light"/>
                <a:sym typeface="Helvetica Neue Light"/>
              </a:defRPr>
            </a:lvl1pPr>
            <a:lvl2pPr marL="0" indent="0" algn="ctr">
              <a:spcBef>
                <a:spcPts val="800"/>
              </a:spcBef>
              <a:buClrTx/>
              <a:buSzTx/>
              <a:buNone/>
              <a:defRPr sz="2200">
                <a:solidFill>
                  <a:srgbClr val="FFFFFF"/>
                </a:solidFill>
                <a:latin typeface="Helvetica Neue Light"/>
                <a:ea typeface="Helvetica Neue Light"/>
                <a:cs typeface="Helvetica Neue Light"/>
                <a:sym typeface="Helvetica Neue Light"/>
              </a:defRPr>
            </a:lvl2pPr>
            <a:lvl3pPr marL="0" indent="0" algn="ctr">
              <a:spcBef>
                <a:spcPts val="800"/>
              </a:spcBef>
              <a:buClrTx/>
              <a:buSzTx/>
              <a:buNone/>
              <a:defRPr sz="2000">
                <a:solidFill>
                  <a:srgbClr val="FFFFFF"/>
                </a:solidFill>
                <a:latin typeface="Helvetica Neue Light"/>
                <a:ea typeface="Helvetica Neue Light"/>
                <a:cs typeface="Helvetica Neue Light"/>
                <a:sym typeface="Helvetica Neue Light"/>
              </a:defRPr>
            </a:lvl3pPr>
            <a:lvl4pPr marL="0" indent="0" algn="ctr">
              <a:spcBef>
                <a:spcPts val="800"/>
              </a:spcBef>
              <a:buClrTx/>
              <a:buSzTx/>
              <a:buNone/>
              <a:defRPr sz="2000">
                <a:solidFill>
                  <a:srgbClr val="FFFFFF"/>
                </a:solidFill>
                <a:latin typeface="Helvetica Neue Light"/>
                <a:ea typeface="Helvetica Neue Light"/>
                <a:cs typeface="Helvetica Neue Light"/>
                <a:sym typeface="Helvetica Neue Light"/>
              </a:defRPr>
            </a:lvl4pPr>
            <a:lvl5pPr marL="0" indent="0" algn="ctr">
              <a:spcBef>
                <a:spcPts val="800"/>
              </a:spcBef>
              <a:buClrTx/>
              <a:buSzTx/>
              <a:buNone/>
              <a:defRPr sz="18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400">
                <a:solidFill>
                  <a:srgbClr val="FFFFFF"/>
                </a:solidFill>
              </a:rPr>
              <a:t>Body Level One</a:t>
            </a:r>
          </a:p>
          <a:p>
            <a:pPr lvl="1">
              <a:defRPr sz="1800">
                <a:solidFill>
                  <a:srgbClr val="000000"/>
                </a:solidFill>
              </a:defRPr>
            </a:pPr>
            <a:r>
              <a:rPr sz="2200">
                <a:solidFill>
                  <a:srgbClr val="FFFFFF"/>
                </a:solidFill>
              </a:rPr>
              <a:t>Body Level Two</a:t>
            </a:r>
          </a:p>
          <a:p>
            <a:pPr lvl="2">
              <a:defRPr sz="1800">
                <a:solidFill>
                  <a:srgbClr val="000000"/>
                </a:solidFill>
              </a:defRPr>
            </a:pPr>
            <a:r>
              <a:rPr sz="2000">
                <a:solidFill>
                  <a:srgbClr val="FFFFFF"/>
                </a:solidFill>
              </a:rPr>
              <a:t>Body Level Three</a:t>
            </a:r>
          </a:p>
          <a:p>
            <a:pPr lvl="3">
              <a:defRPr sz="1800">
                <a:solidFill>
                  <a:srgbClr val="000000"/>
                </a:solidFill>
              </a:defRPr>
            </a:pPr>
            <a:r>
              <a:rPr sz="2000">
                <a:solidFill>
                  <a:srgbClr val="FFFFFF"/>
                </a:solidFill>
              </a:rPr>
              <a:t>Body Level Four</a:t>
            </a:r>
          </a:p>
          <a:p>
            <a:pPr lvl="4">
              <a:defRPr>
                <a:solidFill>
                  <a:srgbClr val="000000"/>
                </a:solidFill>
              </a:defRPr>
            </a:pPr>
            <a:r>
              <a:rPr>
                <a:solidFill>
                  <a:srgbClr val="FFFFFF"/>
                </a:solidFill>
              </a:rPr>
              <a:t>Body Level Five</a:t>
            </a:r>
          </a:p>
        </p:txBody>
      </p:sp>
    </p:spTree>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Kiosk - Home - 2 Sub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11" name="framingMid-Kiosk-HomeP2-2.png"/>
          <p:cNvPicPr/>
          <p:nvPr/>
        </p:nvPicPr>
        <p:blipFill>
          <a:blip r:embed="rId3">
            <a:extLst/>
          </a:blip>
          <a:stretch>
            <a:fillRect/>
          </a:stretch>
        </p:blipFill>
        <p:spPr>
          <a:xfrm>
            <a:off x="0" y="0"/>
            <a:ext cx="10160000" cy="7620000"/>
          </a:xfrm>
          <a:prstGeom prst="rect">
            <a:avLst/>
          </a:prstGeom>
          <a:ln w="12700">
            <a:miter lim="400000"/>
          </a:ln>
        </p:spPr>
      </p:pic>
      <p:pic>
        <p:nvPicPr>
          <p:cNvPr id="912"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913" name="Shape 913"/>
          <p:cNvSpPr>
            <a:spLocks noGrp="1"/>
          </p:cNvSpPr>
          <p:nvPr>
            <p:ph type="title"/>
          </p:nvPr>
        </p:nvSpPr>
        <p:spPr>
          <a:xfrm>
            <a:off x="3035300" y="1384300"/>
            <a:ext cx="6642100" cy="1651000"/>
          </a:xfrm>
          <a:prstGeom prst="rect">
            <a:avLst/>
          </a:prstGeom>
        </p:spPr>
        <p:txBody>
          <a:bodyPr lIns="0" tIns="0" rIns="0" bIns="0" anchor="b"/>
          <a:lstStyle>
            <a:lvl1pPr algn="r">
              <a:defRPr sz="5600">
                <a:latin typeface="Helvetica Neue Light"/>
                <a:ea typeface="Helvetica Neue Light"/>
                <a:cs typeface="Helvetica Neue Light"/>
                <a:sym typeface="Helvetica Neue Light"/>
              </a:defRPr>
            </a:lvl1pPr>
          </a:lstStyle>
          <a:p>
            <a:pPr lvl="0">
              <a:defRPr sz="1800">
                <a:solidFill>
                  <a:srgbClr val="000000"/>
                </a:solidFill>
              </a:defRPr>
            </a:pPr>
            <a:r>
              <a:rPr sz="5600">
                <a:solidFill>
                  <a:srgbClr val="FFFFFF"/>
                </a:solidFill>
              </a:rPr>
              <a:t>Title Text</a:t>
            </a:r>
          </a:p>
        </p:txBody>
      </p:sp>
      <p:sp>
        <p:nvSpPr>
          <p:cNvPr id="914" name="Shape 914"/>
          <p:cNvSpPr>
            <a:spLocks noGrp="1"/>
          </p:cNvSpPr>
          <p:nvPr>
            <p:ph type="body" idx="1"/>
          </p:nvPr>
        </p:nvSpPr>
        <p:spPr>
          <a:xfrm>
            <a:off x="3060700" y="3022600"/>
            <a:ext cx="6604000" cy="1727200"/>
          </a:xfrm>
          <a:prstGeom prst="rect">
            <a:avLst/>
          </a:prstGeom>
        </p:spPr>
        <p:txBody>
          <a:bodyPr lIns="0" tIns="0" rIns="0" bIns="0" anchor="t"/>
          <a:lstStyle>
            <a:lvl1pPr marL="0" indent="0" algn="r">
              <a:spcBef>
                <a:spcPts val="800"/>
              </a:spcBef>
              <a:buClrTx/>
              <a:buSzTx/>
              <a:buNone/>
              <a:defRPr sz="2400">
                <a:solidFill>
                  <a:srgbClr val="FFFFFF"/>
                </a:solidFill>
                <a:latin typeface="Helvetica Neue Light"/>
                <a:ea typeface="Helvetica Neue Light"/>
                <a:cs typeface="Helvetica Neue Light"/>
                <a:sym typeface="Helvetica Neue Light"/>
              </a:defRPr>
            </a:lvl1pPr>
            <a:lvl2pPr marL="0" indent="0" algn="r">
              <a:spcBef>
                <a:spcPts val="800"/>
              </a:spcBef>
              <a:buClrTx/>
              <a:buSzTx/>
              <a:buNone/>
              <a:defRPr sz="2200">
                <a:solidFill>
                  <a:srgbClr val="FFFFFF"/>
                </a:solidFill>
                <a:latin typeface="Helvetica Neue Light"/>
                <a:ea typeface="Helvetica Neue Light"/>
                <a:cs typeface="Helvetica Neue Light"/>
                <a:sym typeface="Helvetica Neue Light"/>
              </a:defRPr>
            </a:lvl2pPr>
            <a:lvl3pPr marL="0" indent="0" algn="r">
              <a:spcBef>
                <a:spcPts val="800"/>
              </a:spcBef>
              <a:buClrTx/>
              <a:buSzTx/>
              <a:buNone/>
              <a:defRPr sz="2000">
                <a:solidFill>
                  <a:srgbClr val="FFFFFF"/>
                </a:solidFill>
                <a:latin typeface="Helvetica Neue Light"/>
                <a:ea typeface="Helvetica Neue Light"/>
                <a:cs typeface="Helvetica Neue Light"/>
                <a:sym typeface="Helvetica Neue Light"/>
              </a:defRPr>
            </a:lvl3pPr>
            <a:lvl4pPr marL="0" indent="0" algn="r">
              <a:spcBef>
                <a:spcPts val="800"/>
              </a:spcBef>
              <a:buClrTx/>
              <a:buSzTx/>
              <a:buNone/>
              <a:defRPr sz="2000">
                <a:solidFill>
                  <a:srgbClr val="FFFFFF"/>
                </a:solidFill>
                <a:latin typeface="Helvetica Neue Light"/>
                <a:ea typeface="Helvetica Neue Light"/>
                <a:cs typeface="Helvetica Neue Light"/>
                <a:sym typeface="Helvetica Neue Light"/>
              </a:defRPr>
            </a:lvl4pPr>
            <a:lvl5pPr marL="0" indent="0" algn="r">
              <a:spcBef>
                <a:spcPts val="800"/>
              </a:spcBef>
              <a:buClrTx/>
              <a:buSzTx/>
              <a:buNone/>
              <a:defRPr sz="18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400">
                <a:solidFill>
                  <a:srgbClr val="FFFFFF"/>
                </a:solidFill>
              </a:rPr>
              <a:t>Body Level One</a:t>
            </a:r>
          </a:p>
          <a:p>
            <a:pPr lvl="1">
              <a:defRPr sz="1800">
                <a:solidFill>
                  <a:srgbClr val="000000"/>
                </a:solidFill>
              </a:defRPr>
            </a:pPr>
            <a:r>
              <a:rPr sz="2200">
                <a:solidFill>
                  <a:srgbClr val="FFFFFF"/>
                </a:solidFill>
              </a:rPr>
              <a:t>Body Level Two</a:t>
            </a:r>
          </a:p>
          <a:p>
            <a:pPr lvl="2">
              <a:defRPr sz="1800">
                <a:solidFill>
                  <a:srgbClr val="000000"/>
                </a:solidFill>
              </a:defRPr>
            </a:pPr>
            <a:r>
              <a:rPr sz="2000">
                <a:solidFill>
                  <a:srgbClr val="FFFFFF"/>
                </a:solidFill>
              </a:rPr>
              <a:t>Body Level Three</a:t>
            </a:r>
          </a:p>
          <a:p>
            <a:pPr lvl="3">
              <a:defRPr sz="1800">
                <a:solidFill>
                  <a:srgbClr val="000000"/>
                </a:solidFill>
              </a:defRPr>
            </a:pPr>
            <a:r>
              <a:rPr sz="2000">
                <a:solidFill>
                  <a:srgbClr val="FFFFFF"/>
                </a:solidFill>
              </a:rPr>
              <a:t>Body Level Four</a:t>
            </a:r>
          </a:p>
          <a:p>
            <a:pPr lvl="4">
              <a:defRPr>
                <a:solidFill>
                  <a:srgbClr val="000000"/>
                </a:solidFill>
              </a:defRPr>
            </a:pPr>
            <a:r>
              <a:rPr>
                <a:solidFill>
                  <a:srgbClr val="FFFFFF"/>
                </a:solidFill>
              </a:rPr>
              <a:t>Body Level Five</a:t>
            </a:r>
          </a:p>
        </p:txBody>
      </p:sp>
    </p:spTree>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Kiosk - Home - 2 Subs + New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6" name="Shape 916"/>
          <p:cNvSpPr/>
          <p:nvPr/>
        </p:nvSpPr>
        <p:spPr>
          <a:xfrm>
            <a:off x="6705600" y="1244600"/>
            <a:ext cx="3289300" cy="3657600"/>
          </a:xfrm>
          <a:prstGeom prst="roundRect">
            <a:avLst>
              <a:gd name="adj" fmla="val 5792"/>
            </a:avLst>
          </a:prstGeom>
          <a:solidFill>
            <a:srgbClr val="797979">
              <a:alpha val="50000"/>
            </a:srgbClr>
          </a:solidFill>
          <a:ln w="25400">
            <a:miter lim="400000"/>
          </a:ln>
        </p:spPr>
        <p:txBody>
          <a:bodyPr lIns="0" tIns="0" rIns="0" bIns="0" anchor="ctr"/>
          <a:lstStyle/>
          <a:p>
            <a:pPr lvl="0" algn="ctr">
              <a:defRPr sz="2000">
                <a:solidFill>
                  <a:srgbClr val="FFFFFF"/>
                </a:solidFill>
                <a:effectLst>
                  <a:outerShdw blurRad="38100" dist="12700" dir="5400000" rotWithShape="0">
                    <a:srgbClr val="000000">
                      <a:alpha val="50000"/>
                    </a:srgbClr>
                  </a:outerShdw>
                </a:effectLst>
                <a:latin typeface="Helvetica Neue"/>
                <a:ea typeface="Helvetica Neue"/>
                <a:cs typeface="Helvetica Neue"/>
                <a:sym typeface="Helvetica Neue"/>
              </a:defRPr>
            </a:pPr>
            <a:endParaRPr/>
          </a:p>
        </p:txBody>
      </p:sp>
      <p:pic>
        <p:nvPicPr>
          <p:cNvPr id="917" name="framingMid-Kiosk-HomeP2E-2.png"/>
          <p:cNvPicPr/>
          <p:nvPr/>
        </p:nvPicPr>
        <p:blipFill>
          <a:blip r:embed="rId3">
            <a:extLst/>
          </a:blip>
          <a:stretch>
            <a:fillRect/>
          </a:stretch>
        </p:blipFill>
        <p:spPr>
          <a:xfrm>
            <a:off x="0" y="0"/>
            <a:ext cx="10160000" cy="7620000"/>
          </a:xfrm>
          <a:prstGeom prst="rect">
            <a:avLst/>
          </a:prstGeom>
          <a:ln w="12700">
            <a:miter lim="400000"/>
          </a:ln>
        </p:spPr>
      </p:pic>
      <p:pic>
        <p:nvPicPr>
          <p:cNvPr id="918"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919" name="Shape 919"/>
          <p:cNvSpPr>
            <a:spLocks noGrp="1"/>
          </p:cNvSpPr>
          <p:nvPr>
            <p:ph type="title"/>
          </p:nvPr>
        </p:nvSpPr>
        <p:spPr>
          <a:xfrm>
            <a:off x="393700" y="1384300"/>
            <a:ext cx="6121400" cy="1651000"/>
          </a:xfrm>
          <a:prstGeom prst="rect">
            <a:avLst/>
          </a:prstGeom>
        </p:spPr>
        <p:txBody>
          <a:bodyPr lIns="0" tIns="0" rIns="0" bIns="0" anchor="b"/>
          <a:lstStyle>
            <a:lvl1pPr algn="r">
              <a:defRPr sz="5600">
                <a:latin typeface="Helvetica Neue Light"/>
                <a:ea typeface="Helvetica Neue Light"/>
                <a:cs typeface="Helvetica Neue Light"/>
                <a:sym typeface="Helvetica Neue Light"/>
              </a:defRPr>
            </a:lvl1pPr>
          </a:lstStyle>
          <a:p>
            <a:pPr lvl="0">
              <a:defRPr sz="1800">
                <a:solidFill>
                  <a:srgbClr val="000000"/>
                </a:solidFill>
              </a:defRPr>
            </a:pPr>
            <a:r>
              <a:rPr sz="5600">
                <a:solidFill>
                  <a:srgbClr val="FFFFFF"/>
                </a:solidFill>
              </a:rPr>
              <a:t>Title Text</a:t>
            </a:r>
          </a:p>
        </p:txBody>
      </p:sp>
      <p:sp>
        <p:nvSpPr>
          <p:cNvPr id="920" name="Shape 920"/>
          <p:cNvSpPr>
            <a:spLocks noGrp="1"/>
          </p:cNvSpPr>
          <p:nvPr>
            <p:ph type="body" idx="1"/>
          </p:nvPr>
        </p:nvSpPr>
        <p:spPr>
          <a:xfrm>
            <a:off x="393700" y="3022600"/>
            <a:ext cx="6121400" cy="1727200"/>
          </a:xfrm>
          <a:prstGeom prst="rect">
            <a:avLst/>
          </a:prstGeom>
        </p:spPr>
        <p:txBody>
          <a:bodyPr lIns="0" tIns="0" rIns="0" bIns="0" anchor="t"/>
          <a:lstStyle>
            <a:lvl1pPr marL="0" indent="0" algn="r">
              <a:spcBef>
                <a:spcPts val="800"/>
              </a:spcBef>
              <a:buClrTx/>
              <a:buSzTx/>
              <a:buNone/>
              <a:defRPr sz="2400">
                <a:solidFill>
                  <a:srgbClr val="FFFFFF"/>
                </a:solidFill>
                <a:latin typeface="Helvetica Neue Light"/>
                <a:ea typeface="Helvetica Neue Light"/>
                <a:cs typeface="Helvetica Neue Light"/>
                <a:sym typeface="Helvetica Neue Light"/>
              </a:defRPr>
            </a:lvl1pPr>
            <a:lvl2pPr marL="0" indent="0" algn="r">
              <a:spcBef>
                <a:spcPts val="800"/>
              </a:spcBef>
              <a:buClrTx/>
              <a:buSzTx/>
              <a:buNone/>
              <a:defRPr sz="2200">
                <a:solidFill>
                  <a:srgbClr val="FFFFFF"/>
                </a:solidFill>
                <a:latin typeface="Helvetica Neue Light"/>
                <a:ea typeface="Helvetica Neue Light"/>
                <a:cs typeface="Helvetica Neue Light"/>
                <a:sym typeface="Helvetica Neue Light"/>
              </a:defRPr>
            </a:lvl2pPr>
            <a:lvl3pPr marL="0" indent="0" algn="r">
              <a:spcBef>
                <a:spcPts val="800"/>
              </a:spcBef>
              <a:buClrTx/>
              <a:buSzTx/>
              <a:buNone/>
              <a:defRPr sz="2000">
                <a:solidFill>
                  <a:srgbClr val="FFFFFF"/>
                </a:solidFill>
                <a:latin typeface="Helvetica Neue Light"/>
                <a:ea typeface="Helvetica Neue Light"/>
                <a:cs typeface="Helvetica Neue Light"/>
                <a:sym typeface="Helvetica Neue Light"/>
              </a:defRPr>
            </a:lvl3pPr>
            <a:lvl4pPr marL="0" indent="0" algn="r">
              <a:spcBef>
                <a:spcPts val="800"/>
              </a:spcBef>
              <a:buClrTx/>
              <a:buSzTx/>
              <a:buNone/>
              <a:defRPr sz="2000">
                <a:solidFill>
                  <a:srgbClr val="FFFFFF"/>
                </a:solidFill>
                <a:latin typeface="Helvetica Neue Light"/>
                <a:ea typeface="Helvetica Neue Light"/>
                <a:cs typeface="Helvetica Neue Light"/>
                <a:sym typeface="Helvetica Neue Light"/>
              </a:defRPr>
            </a:lvl4pPr>
            <a:lvl5pPr marL="0" indent="0" algn="r">
              <a:spcBef>
                <a:spcPts val="800"/>
              </a:spcBef>
              <a:buClrTx/>
              <a:buSzTx/>
              <a:buNone/>
              <a:defRPr sz="18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400">
                <a:solidFill>
                  <a:srgbClr val="FFFFFF"/>
                </a:solidFill>
              </a:rPr>
              <a:t>Body Level One</a:t>
            </a:r>
          </a:p>
          <a:p>
            <a:pPr lvl="1">
              <a:defRPr sz="1800">
                <a:solidFill>
                  <a:srgbClr val="000000"/>
                </a:solidFill>
              </a:defRPr>
            </a:pPr>
            <a:r>
              <a:rPr sz="2200">
                <a:solidFill>
                  <a:srgbClr val="FFFFFF"/>
                </a:solidFill>
              </a:rPr>
              <a:t>Body Level Two</a:t>
            </a:r>
          </a:p>
          <a:p>
            <a:pPr lvl="2">
              <a:defRPr sz="1800">
                <a:solidFill>
                  <a:srgbClr val="000000"/>
                </a:solidFill>
              </a:defRPr>
            </a:pPr>
            <a:r>
              <a:rPr sz="2000">
                <a:solidFill>
                  <a:srgbClr val="FFFFFF"/>
                </a:solidFill>
              </a:rPr>
              <a:t>Body Level Three</a:t>
            </a:r>
          </a:p>
          <a:p>
            <a:pPr lvl="3">
              <a:defRPr sz="1800">
                <a:solidFill>
                  <a:srgbClr val="000000"/>
                </a:solidFill>
              </a:defRPr>
            </a:pPr>
            <a:r>
              <a:rPr sz="2000">
                <a:solidFill>
                  <a:srgbClr val="FFFFFF"/>
                </a:solidFill>
              </a:rPr>
              <a:t>Body Level Four</a:t>
            </a:r>
          </a:p>
          <a:p>
            <a:pPr lvl="4">
              <a:defRPr>
                <a:solidFill>
                  <a:srgbClr val="000000"/>
                </a:solidFill>
              </a:defRPr>
            </a:pPr>
            <a:r>
              <a:rPr>
                <a:solidFill>
                  <a:srgbClr val="FFFFFF"/>
                </a:solidFill>
              </a:rPr>
              <a:t>Body Level Five</a:t>
            </a:r>
          </a:p>
        </p:txBody>
      </p:sp>
    </p:spTree>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Kiosk - Home - 2 Subs + Extended New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2" name="Shape 922"/>
          <p:cNvSpPr/>
          <p:nvPr/>
        </p:nvSpPr>
        <p:spPr>
          <a:xfrm>
            <a:off x="6705600" y="1244600"/>
            <a:ext cx="3289300" cy="6235700"/>
          </a:xfrm>
          <a:prstGeom prst="roundRect">
            <a:avLst>
              <a:gd name="adj" fmla="val 5792"/>
            </a:avLst>
          </a:prstGeom>
          <a:solidFill>
            <a:srgbClr val="797979">
              <a:alpha val="50000"/>
            </a:srgbClr>
          </a:solidFill>
          <a:ln w="25400">
            <a:miter lim="400000"/>
          </a:ln>
        </p:spPr>
        <p:txBody>
          <a:bodyPr lIns="0" tIns="0" rIns="0" bIns="0" anchor="ctr"/>
          <a:lstStyle/>
          <a:p>
            <a:pPr lvl="0" algn="ctr">
              <a:defRPr sz="2000">
                <a:solidFill>
                  <a:srgbClr val="FFFFFF"/>
                </a:solidFill>
                <a:effectLst>
                  <a:outerShdw blurRad="38100" dist="12700" dir="5400000" rotWithShape="0">
                    <a:srgbClr val="000000">
                      <a:alpha val="50000"/>
                    </a:srgbClr>
                  </a:outerShdw>
                </a:effectLst>
                <a:latin typeface="Helvetica Neue"/>
                <a:ea typeface="Helvetica Neue"/>
                <a:cs typeface="Helvetica Neue"/>
                <a:sym typeface="Helvetica Neue"/>
              </a:defRPr>
            </a:pPr>
            <a:endParaRPr/>
          </a:p>
        </p:txBody>
      </p:sp>
      <p:pic>
        <p:nvPicPr>
          <p:cNvPr id="923" name="framingMid-Kiosk-HomeP2EF-2.png"/>
          <p:cNvPicPr/>
          <p:nvPr/>
        </p:nvPicPr>
        <p:blipFill>
          <a:blip r:embed="rId3">
            <a:extLst/>
          </a:blip>
          <a:stretch>
            <a:fillRect/>
          </a:stretch>
        </p:blipFill>
        <p:spPr>
          <a:xfrm>
            <a:off x="0" y="0"/>
            <a:ext cx="10160000" cy="7620000"/>
          </a:xfrm>
          <a:prstGeom prst="rect">
            <a:avLst/>
          </a:prstGeom>
          <a:ln w="12700">
            <a:miter lim="400000"/>
          </a:ln>
        </p:spPr>
      </p:pic>
      <p:pic>
        <p:nvPicPr>
          <p:cNvPr id="924"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925" name="Shape 925"/>
          <p:cNvSpPr>
            <a:spLocks noGrp="1"/>
          </p:cNvSpPr>
          <p:nvPr>
            <p:ph type="title"/>
          </p:nvPr>
        </p:nvSpPr>
        <p:spPr>
          <a:xfrm>
            <a:off x="368300" y="1384300"/>
            <a:ext cx="6121400" cy="2463800"/>
          </a:xfrm>
          <a:prstGeom prst="rect">
            <a:avLst/>
          </a:prstGeom>
        </p:spPr>
        <p:txBody>
          <a:bodyPr lIns="0" tIns="0" rIns="0" bIns="0" anchor="b"/>
          <a:lstStyle>
            <a:lvl1pPr algn="ctr">
              <a:defRPr sz="5600">
                <a:latin typeface="Helvetica Neue Light"/>
                <a:ea typeface="Helvetica Neue Light"/>
                <a:cs typeface="Helvetica Neue Light"/>
                <a:sym typeface="Helvetica Neue Light"/>
              </a:defRPr>
            </a:lvl1pPr>
          </a:lstStyle>
          <a:p>
            <a:pPr lvl="0">
              <a:defRPr sz="1800">
                <a:solidFill>
                  <a:srgbClr val="000000"/>
                </a:solidFill>
              </a:defRPr>
            </a:pPr>
            <a:r>
              <a:rPr sz="5600">
                <a:solidFill>
                  <a:srgbClr val="FFFFFF"/>
                </a:solidFill>
              </a:rPr>
              <a:t>Title Text</a:t>
            </a:r>
          </a:p>
        </p:txBody>
      </p:sp>
      <p:sp>
        <p:nvSpPr>
          <p:cNvPr id="926" name="Shape 926"/>
          <p:cNvSpPr>
            <a:spLocks noGrp="1"/>
          </p:cNvSpPr>
          <p:nvPr>
            <p:ph type="body" idx="1"/>
          </p:nvPr>
        </p:nvSpPr>
        <p:spPr>
          <a:xfrm>
            <a:off x="368300" y="3822700"/>
            <a:ext cx="6121400" cy="927100"/>
          </a:xfrm>
          <a:prstGeom prst="rect">
            <a:avLst/>
          </a:prstGeom>
        </p:spPr>
        <p:txBody>
          <a:bodyPr lIns="0" tIns="0" rIns="0" bIns="0" anchor="t"/>
          <a:lstStyle>
            <a:lvl1pPr marL="0" indent="0" algn="ctr">
              <a:spcBef>
                <a:spcPts val="800"/>
              </a:spcBef>
              <a:buClrTx/>
              <a:buSzTx/>
              <a:buNone/>
              <a:defRPr sz="2400">
                <a:solidFill>
                  <a:srgbClr val="FFFFFF"/>
                </a:solidFill>
                <a:latin typeface="Helvetica Neue Light"/>
                <a:ea typeface="Helvetica Neue Light"/>
                <a:cs typeface="Helvetica Neue Light"/>
                <a:sym typeface="Helvetica Neue Light"/>
              </a:defRPr>
            </a:lvl1pPr>
            <a:lvl2pPr marL="0" indent="0" algn="ctr">
              <a:spcBef>
                <a:spcPts val="800"/>
              </a:spcBef>
              <a:buClrTx/>
              <a:buSzTx/>
              <a:buNone/>
              <a:defRPr sz="2200">
                <a:solidFill>
                  <a:srgbClr val="FFFFFF"/>
                </a:solidFill>
                <a:latin typeface="Helvetica Neue Light"/>
                <a:ea typeface="Helvetica Neue Light"/>
                <a:cs typeface="Helvetica Neue Light"/>
                <a:sym typeface="Helvetica Neue Light"/>
              </a:defRPr>
            </a:lvl2pPr>
            <a:lvl3pPr marL="0" indent="0" algn="ctr">
              <a:spcBef>
                <a:spcPts val="800"/>
              </a:spcBef>
              <a:buClrTx/>
              <a:buSzTx/>
              <a:buNone/>
              <a:defRPr sz="2000">
                <a:solidFill>
                  <a:srgbClr val="FFFFFF"/>
                </a:solidFill>
                <a:latin typeface="Helvetica Neue Light"/>
                <a:ea typeface="Helvetica Neue Light"/>
                <a:cs typeface="Helvetica Neue Light"/>
                <a:sym typeface="Helvetica Neue Light"/>
              </a:defRPr>
            </a:lvl3pPr>
            <a:lvl4pPr marL="0" indent="0" algn="ctr">
              <a:spcBef>
                <a:spcPts val="800"/>
              </a:spcBef>
              <a:buClrTx/>
              <a:buSzTx/>
              <a:buNone/>
              <a:defRPr sz="2000">
                <a:solidFill>
                  <a:srgbClr val="FFFFFF"/>
                </a:solidFill>
                <a:latin typeface="Helvetica Neue Light"/>
                <a:ea typeface="Helvetica Neue Light"/>
                <a:cs typeface="Helvetica Neue Light"/>
                <a:sym typeface="Helvetica Neue Light"/>
              </a:defRPr>
            </a:lvl4pPr>
            <a:lvl5pPr marL="0" indent="0" algn="ctr">
              <a:spcBef>
                <a:spcPts val="800"/>
              </a:spcBef>
              <a:buClrTx/>
              <a:buSzTx/>
              <a:buNone/>
              <a:defRPr sz="18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400">
                <a:solidFill>
                  <a:srgbClr val="FFFFFF"/>
                </a:solidFill>
              </a:rPr>
              <a:t>Body Level One</a:t>
            </a:r>
          </a:p>
          <a:p>
            <a:pPr lvl="1">
              <a:defRPr sz="1800">
                <a:solidFill>
                  <a:srgbClr val="000000"/>
                </a:solidFill>
              </a:defRPr>
            </a:pPr>
            <a:r>
              <a:rPr sz="2200">
                <a:solidFill>
                  <a:srgbClr val="FFFFFF"/>
                </a:solidFill>
              </a:rPr>
              <a:t>Body Level Two</a:t>
            </a:r>
          </a:p>
          <a:p>
            <a:pPr lvl="2">
              <a:defRPr sz="1800">
                <a:solidFill>
                  <a:srgbClr val="000000"/>
                </a:solidFill>
              </a:defRPr>
            </a:pPr>
            <a:r>
              <a:rPr sz="2000">
                <a:solidFill>
                  <a:srgbClr val="FFFFFF"/>
                </a:solidFill>
              </a:rPr>
              <a:t>Body Level Three</a:t>
            </a:r>
          </a:p>
          <a:p>
            <a:pPr lvl="3">
              <a:defRPr sz="1800">
                <a:solidFill>
                  <a:srgbClr val="000000"/>
                </a:solidFill>
              </a:defRPr>
            </a:pPr>
            <a:r>
              <a:rPr sz="2000">
                <a:solidFill>
                  <a:srgbClr val="FFFFFF"/>
                </a:solidFill>
              </a:rPr>
              <a:t>Body Level Four</a:t>
            </a:r>
          </a:p>
          <a:p>
            <a:pPr lvl="4">
              <a:defRPr>
                <a:solidFill>
                  <a:srgbClr val="000000"/>
                </a:solidFill>
              </a:defRPr>
            </a:pPr>
            <a:r>
              <a:rPr>
                <a:solidFill>
                  <a:srgbClr val="FFFFFF"/>
                </a:solidFill>
              </a:rPr>
              <a:t>Body Level Five</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7" name="Shape 67"/>
          <p:cNvSpPr>
            <a:spLocks noGrp="1"/>
          </p:cNvSpPr>
          <p:nvPr>
            <p:ph type="title"/>
          </p:nvPr>
        </p:nvSpPr>
        <p:spPr>
          <a:xfrm>
            <a:off x="990600" y="1600200"/>
            <a:ext cx="8178800" cy="2235200"/>
          </a:xfrm>
          <a:prstGeom prst="rect">
            <a:avLst/>
          </a:prstGeom>
          <a:effectLst>
            <a:outerShdw blurRad="12700" dist="50800" dir="13500000" rotWithShape="0">
              <a:srgbClr val="424242"/>
            </a:outerShdw>
          </a:effectLst>
        </p:spPr>
        <p:txBody>
          <a:bodyPr lIns="0" tIns="0" rIns="0" bIns="0" anchor="b"/>
          <a:lstStyle>
            <a:lvl1pPr algn="ctr">
              <a:defRPr sz="7400">
                <a:solidFill>
                  <a:srgbClr val="FFFCF5"/>
                </a:solidFill>
                <a:latin typeface="Copperplate"/>
                <a:ea typeface="Copperplate"/>
                <a:cs typeface="Copperplate"/>
                <a:sym typeface="Copperplate"/>
              </a:defRPr>
            </a:lvl1pPr>
          </a:lstStyle>
          <a:p>
            <a:pPr lvl="0">
              <a:defRPr sz="1800">
                <a:solidFill>
                  <a:srgbClr val="000000"/>
                </a:solidFill>
              </a:defRPr>
            </a:pPr>
            <a:r>
              <a:rPr sz="7400">
                <a:solidFill>
                  <a:srgbClr val="FFFCF5"/>
                </a:solidFill>
              </a:rPr>
              <a:t>Title Text</a:t>
            </a:r>
          </a:p>
        </p:txBody>
      </p:sp>
      <p:sp>
        <p:nvSpPr>
          <p:cNvPr id="68" name="Shape 68"/>
          <p:cNvSpPr>
            <a:spLocks noGrp="1"/>
          </p:cNvSpPr>
          <p:nvPr>
            <p:ph type="body" idx="1"/>
          </p:nvPr>
        </p:nvSpPr>
        <p:spPr>
          <a:xfrm>
            <a:off x="990600" y="3924300"/>
            <a:ext cx="8178800" cy="1104900"/>
          </a:xfrm>
          <a:prstGeom prst="rect">
            <a:avLst/>
          </a:prstGeom>
          <a:effectLst>
            <a:outerShdw blurRad="12700" dist="50800" dir="13500000" rotWithShape="0">
              <a:srgbClr val="424242"/>
            </a:outerShdw>
          </a:effectLst>
        </p:spPr>
        <p:txBody>
          <a:bodyPr anchor="t"/>
          <a:lstStyle>
            <a:lvl1pPr marL="0" indent="0" algn="ctr">
              <a:spcBef>
                <a:spcPts val="0"/>
              </a:spcBef>
              <a:buClrTx/>
              <a:buSzTx/>
              <a:buNone/>
              <a:defRPr sz="3000" spc="1245">
                <a:solidFill>
                  <a:srgbClr val="FFFEFB"/>
                </a:solidFill>
                <a:latin typeface="Copperplate"/>
                <a:ea typeface="Copperplate"/>
                <a:cs typeface="Copperplate"/>
                <a:sym typeface="Copperplate"/>
              </a:defRPr>
            </a:lvl1pPr>
            <a:lvl2pPr marL="0" indent="0" algn="ctr">
              <a:spcBef>
                <a:spcPts val="0"/>
              </a:spcBef>
              <a:buClrTx/>
              <a:buSzTx/>
              <a:buNone/>
              <a:defRPr sz="3000" spc="1245">
                <a:solidFill>
                  <a:srgbClr val="FFFEFB"/>
                </a:solidFill>
                <a:latin typeface="Copperplate"/>
                <a:ea typeface="Copperplate"/>
                <a:cs typeface="Copperplate"/>
                <a:sym typeface="Copperplate"/>
              </a:defRPr>
            </a:lvl2pPr>
            <a:lvl3pPr marL="0" indent="0" algn="ctr">
              <a:spcBef>
                <a:spcPts val="0"/>
              </a:spcBef>
              <a:buClrTx/>
              <a:buSzTx/>
              <a:buNone/>
              <a:defRPr sz="3000" spc="1245">
                <a:solidFill>
                  <a:srgbClr val="FFFEFB"/>
                </a:solidFill>
                <a:latin typeface="Copperplate"/>
                <a:ea typeface="Copperplate"/>
                <a:cs typeface="Copperplate"/>
                <a:sym typeface="Copperplate"/>
              </a:defRPr>
            </a:lvl3pPr>
            <a:lvl4pPr marL="0" indent="0" algn="ctr">
              <a:spcBef>
                <a:spcPts val="0"/>
              </a:spcBef>
              <a:buClrTx/>
              <a:buSzTx/>
              <a:buNone/>
              <a:defRPr sz="3000" spc="1245">
                <a:solidFill>
                  <a:srgbClr val="FFFEFB"/>
                </a:solidFill>
                <a:latin typeface="Copperplate"/>
                <a:ea typeface="Copperplate"/>
                <a:cs typeface="Copperplate"/>
                <a:sym typeface="Copperplate"/>
              </a:defRPr>
            </a:lvl4pPr>
            <a:lvl5pPr marL="0" indent="0" algn="ctr">
              <a:spcBef>
                <a:spcPts val="0"/>
              </a:spcBef>
              <a:buClrTx/>
              <a:buSzTx/>
              <a:buNone/>
              <a:defRPr sz="3000" spc="1245">
                <a:solidFill>
                  <a:srgbClr val="FFFEFB"/>
                </a:solidFill>
                <a:latin typeface="Copperplate"/>
                <a:ea typeface="Copperplate"/>
                <a:cs typeface="Copperplate"/>
                <a:sym typeface="Copperplate"/>
              </a:defRPr>
            </a:lvl5pPr>
          </a:lstStyle>
          <a:p>
            <a:pPr lvl="0">
              <a:defRPr sz="1800" spc="0">
                <a:solidFill>
                  <a:srgbClr val="000000"/>
                </a:solidFill>
              </a:defRPr>
            </a:pPr>
            <a:r>
              <a:rPr sz="3000" spc="1245">
                <a:solidFill>
                  <a:srgbClr val="FFFEFB"/>
                </a:solidFill>
              </a:rPr>
              <a:t>Body Level One</a:t>
            </a:r>
          </a:p>
          <a:p>
            <a:pPr lvl="1">
              <a:defRPr sz="1800" spc="0">
                <a:solidFill>
                  <a:srgbClr val="000000"/>
                </a:solidFill>
              </a:defRPr>
            </a:pPr>
            <a:r>
              <a:rPr sz="3000" spc="1245">
                <a:solidFill>
                  <a:srgbClr val="FFFEFB"/>
                </a:solidFill>
              </a:rPr>
              <a:t>Body Level Two</a:t>
            </a:r>
          </a:p>
          <a:p>
            <a:pPr lvl="2">
              <a:defRPr sz="1800" spc="0">
                <a:solidFill>
                  <a:srgbClr val="000000"/>
                </a:solidFill>
              </a:defRPr>
            </a:pPr>
            <a:r>
              <a:rPr sz="3000" spc="1245">
                <a:solidFill>
                  <a:srgbClr val="FFFEFB"/>
                </a:solidFill>
              </a:rPr>
              <a:t>Body Level Three</a:t>
            </a:r>
          </a:p>
          <a:p>
            <a:pPr lvl="3">
              <a:defRPr sz="1800" spc="0">
                <a:solidFill>
                  <a:srgbClr val="000000"/>
                </a:solidFill>
              </a:defRPr>
            </a:pPr>
            <a:r>
              <a:rPr sz="3000" spc="1245">
                <a:solidFill>
                  <a:srgbClr val="FFFEFB"/>
                </a:solidFill>
              </a:rPr>
              <a:t>Body Level Four</a:t>
            </a:r>
          </a:p>
          <a:p>
            <a:pPr lvl="4">
              <a:defRPr sz="1800" spc="0">
                <a:solidFill>
                  <a:srgbClr val="000000"/>
                </a:solidFill>
              </a:defRPr>
            </a:pPr>
            <a:r>
              <a:rPr sz="3000" spc="1245">
                <a:solidFill>
                  <a:srgbClr val="FFFEFB"/>
                </a:solidFill>
              </a:rPr>
              <a:t>Body Level Five</a:t>
            </a: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Kiosk - Home - 3 Sub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28" name="framingMid-Kiosk-HomeP3-2.png"/>
          <p:cNvPicPr/>
          <p:nvPr/>
        </p:nvPicPr>
        <p:blipFill>
          <a:blip r:embed="rId3">
            <a:extLst/>
          </a:blip>
          <a:stretch>
            <a:fillRect/>
          </a:stretch>
        </p:blipFill>
        <p:spPr>
          <a:xfrm>
            <a:off x="0" y="0"/>
            <a:ext cx="10160000" cy="7620000"/>
          </a:xfrm>
          <a:prstGeom prst="rect">
            <a:avLst/>
          </a:prstGeom>
          <a:ln w="12700">
            <a:miter lim="400000"/>
          </a:ln>
        </p:spPr>
      </p:pic>
      <p:pic>
        <p:nvPicPr>
          <p:cNvPr id="929"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930" name="Shape 930"/>
          <p:cNvSpPr>
            <a:spLocks noGrp="1"/>
          </p:cNvSpPr>
          <p:nvPr>
            <p:ph type="title"/>
          </p:nvPr>
        </p:nvSpPr>
        <p:spPr>
          <a:xfrm>
            <a:off x="3035300" y="1384300"/>
            <a:ext cx="6642100" cy="1651000"/>
          </a:xfrm>
          <a:prstGeom prst="rect">
            <a:avLst/>
          </a:prstGeom>
        </p:spPr>
        <p:txBody>
          <a:bodyPr lIns="0" tIns="0" rIns="0" bIns="0" anchor="b"/>
          <a:lstStyle>
            <a:lvl1pPr algn="r">
              <a:defRPr sz="5600">
                <a:latin typeface="Helvetica Neue Light"/>
                <a:ea typeface="Helvetica Neue Light"/>
                <a:cs typeface="Helvetica Neue Light"/>
                <a:sym typeface="Helvetica Neue Light"/>
              </a:defRPr>
            </a:lvl1pPr>
          </a:lstStyle>
          <a:p>
            <a:pPr lvl="0">
              <a:defRPr sz="1800">
                <a:solidFill>
                  <a:srgbClr val="000000"/>
                </a:solidFill>
              </a:defRPr>
            </a:pPr>
            <a:r>
              <a:rPr sz="5600">
                <a:solidFill>
                  <a:srgbClr val="FFFFFF"/>
                </a:solidFill>
              </a:rPr>
              <a:t>Title Text</a:t>
            </a:r>
          </a:p>
        </p:txBody>
      </p:sp>
      <p:sp>
        <p:nvSpPr>
          <p:cNvPr id="931" name="Shape 931"/>
          <p:cNvSpPr>
            <a:spLocks noGrp="1"/>
          </p:cNvSpPr>
          <p:nvPr>
            <p:ph type="body" idx="1"/>
          </p:nvPr>
        </p:nvSpPr>
        <p:spPr>
          <a:xfrm>
            <a:off x="3060700" y="3022600"/>
            <a:ext cx="6604000" cy="1727200"/>
          </a:xfrm>
          <a:prstGeom prst="rect">
            <a:avLst/>
          </a:prstGeom>
        </p:spPr>
        <p:txBody>
          <a:bodyPr lIns="0" tIns="0" rIns="0" bIns="0" anchor="t"/>
          <a:lstStyle>
            <a:lvl1pPr marL="0" indent="0" algn="r">
              <a:spcBef>
                <a:spcPts val="800"/>
              </a:spcBef>
              <a:buClrTx/>
              <a:buSzTx/>
              <a:buNone/>
              <a:defRPr sz="2400">
                <a:solidFill>
                  <a:srgbClr val="FFFFFF"/>
                </a:solidFill>
                <a:latin typeface="Helvetica Neue Light"/>
                <a:ea typeface="Helvetica Neue Light"/>
                <a:cs typeface="Helvetica Neue Light"/>
                <a:sym typeface="Helvetica Neue Light"/>
              </a:defRPr>
            </a:lvl1pPr>
            <a:lvl2pPr marL="0" indent="0" algn="r">
              <a:spcBef>
                <a:spcPts val="800"/>
              </a:spcBef>
              <a:buClrTx/>
              <a:buSzTx/>
              <a:buNone/>
              <a:defRPr sz="2200">
                <a:solidFill>
                  <a:srgbClr val="FFFFFF"/>
                </a:solidFill>
                <a:latin typeface="Helvetica Neue Light"/>
                <a:ea typeface="Helvetica Neue Light"/>
                <a:cs typeface="Helvetica Neue Light"/>
                <a:sym typeface="Helvetica Neue Light"/>
              </a:defRPr>
            </a:lvl2pPr>
            <a:lvl3pPr marL="0" indent="0" algn="r">
              <a:spcBef>
                <a:spcPts val="800"/>
              </a:spcBef>
              <a:buClrTx/>
              <a:buSzTx/>
              <a:buNone/>
              <a:defRPr sz="2000">
                <a:solidFill>
                  <a:srgbClr val="FFFFFF"/>
                </a:solidFill>
                <a:latin typeface="Helvetica Neue Light"/>
                <a:ea typeface="Helvetica Neue Light"/>
                <a:cs typeface="Helvetica Neue Light"/>
                <a:sym typeface="Helvetica Neue Light"/>
              </a:defRPr>
            </a:lvl3pPr>
            <a:lvl4pPr marL="0" indent="0" algn="r">
              <a:spcBef>
                <a:spcPts val="800"/>
              </a:spcBef>
              <a:buClrTx/>
              <a:buSzTx/>
              <a:buNone/>
              <a:defRPr sz="2000">
                <a:solidFill>
                  <a:srgbClr val="FFFFFF"/>
                </a:solidFill>
                <a:latin typeface="Helvetica Neue Light"/>
                <a:ea typeface="Helvetica Neue Light"/>
                <a:cs typeface="Helvetica Neue Light"/>
                <a:sym typeface="Helvetica Neue Light"/>
              </a:defRPr>
            </a:lvl4pPr>
            <a:lvl5pPr marL="0" indent="0" algn="r">
              <a:spcBef>
                <a:spcPts val="800"/>
              </a:spcBef>
              <a:buClrTx/>
              <a:buSzTx/>
              <a:buNone/>
              <a:defRPr sz="18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400">
                <a:solidFill>
                  <a:srgbClr val="FFFFFF"/>
                </a:solidFill>
              </a:rPr>
              <a:t>Body Level One</a:t>
            </a:r>
          </a:p>
          <a:p>
            <a:pPr lvl="1">
              <a:defRPr sz="1800">
                <a:solidFill>
                  <a:srgbClr val="000000"/>
                </a:solidFill>
              </a:defRPr>
            </a:pPr>
            <a:r>
              <a:rPr sz="2200">
                <a:solidFill>
                  <a:srgbClr val="FFFFFF"/>
                </a:solidFill>
              </a:rPr>
              <a:t>Body Level Two</a:t>
            </a:r>
          </a:p>
          <a:p>
            <a:pPr lvl="2">
              <a:defRPr sz="1800">
                <a:solidFill>
                  <a:srgbClr val="000000"/>
                </a:solidFill>
              </a:defRPr>
            </a:pPr>
            <a:r>
              <a:rPr sz="2000">
                <a:solidFill>
                  <a:srgbClr val="FFFFFF"/>
                </a:solidFill>
              </a:rPr>
              <a:t>Body Level Three</a:t>
            </a:r>
          </a:p>
          <a:p>
            <a:pPr lvl="3">
              <a:defRPr sz="1800">
                <a:solidFill>
                  <a:srgbClr val="000000"/>
                </a:solidFill>
              </a:defRPr>
            </a:pPr>
            <a:r>
              <a:rPr sz="2000">
                <a:solidFill>
                  <a:srgbClr val="FFFFFF"/>
                </a:solidFill>
              </a:rPr>
              <a:t>Body Level Four</a:t>
            </a:r>
          </a:p>
          <a:p>
            <a:pPr lvl="4">
              <a:defRPr>
                <a:solidFill>
                  <a:srgbClr val="000000"/>
                </a:solidFill>
              </a:defRPr>
            </a:pPr>
            <a:r>
              <a:rPr>
                <a:solidFill>
                  <a:srgbClr val="FFFFFF"/>
                </a:solidFill>
              </a:rPr>
              <a:t>Body Level Five</a:t>
            </a:r>
          </a:p>
        </p:txBody>
      </p:sp>
    </p:spTree>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Kiosk - Home - 3 Subs + New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33" name="Shape 933"/>
          <p:cNvSpPr/>
          <p:nvPr/>
        </p:nvSpPr>
        <p:spPr>
          <a:xfrm>
            <a:off x="6705600" y="1244600"/>
            <a:ext cx="3289300" cy="3657600"/>
          </a:xfrm>
          <a:prstGeom prst="roundRect">
            <a:avLst>
              <a:gd name="adj" fmla="val 5792"/>
            </a:avLst>
          </a:prstGeom>
          <a:solidFill>
            <a:srgbClr val="797979">
              <a:alpha val="50000"/>
            </a:srgbClr>
          </a:solidFill>
          <a:ln w="25400">
            <a:miter lim="400000"/>
          </a:ln>
        </p:spPr>
        <p:txBody>
          <a:bodyPr lIns="0" tIns="0" rIns="0" bIns="0" anchor="ctr"/>
          <a:lstStyle/>
          <a:p>
            <a:pPr lvl="0" algn="ctr">
              <a:defRPr sz="2000">
                <a:solidFill>
                  <a:srgbClr val="FFFFFF"/>
                </a:solidFill>
                <a:effectLst>
                  <a:outerShdw blurRad="38100" dist="12700" dir="5400000" rotWithShape="0">
                    <a:srgbClr val="000000">
                      <a:alpha val="50000"/>
                    </a:srgbClr>
                  </a:outerShdw>
                </a:effectLst>
                <a:latin typeface="Helvetica Neue"/>
                <a:ea typeface="Helvetica Neue"/>
                <a:cs typeface="Helvetica Neue"/>
                <a:sym typeface="Helvetica Neue"/>
              </a:defRPr>
            </a:pPr>
            <a:endParaRPr/>
          </a:p>
        </p:txBody>
      </p:sp>
      <p:pic>
        <p:nvPicPr>
          <p:cNvPr id="934" name="framingMid-Kiosk-HomeP3E-2.png"/>
          <p:cNvPicPr/>
          <p:nvPr/>
        </p:nvPicPr>
        <p:blipFill>
          <a:blip r:embed="rId3">
            <a:extLst/>
          </a:blip>
          <a:stretch>
            <a:fillRect/>
          </a:stretch>
        </p:blipFill>
        <p:spPr>
          <a:xfrm>
            <a:off x="0" y="0"/>
            <a:ext cx="10160000" cy="7620000"/>
          </a:xfrm>
          <a:prstGeom prst="rect">
            <a:avLst/>
          </a:prstGeom>
          <a:ln w="12700">
            <a:miter lim="400000"/>
          </a:ln>
        </p:spPr>
      </p:pic>
      <p:pic>
        <p:nvPicPr>
          <p:cNvPr id="935"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936" name="Shape 936"/>
          <p:cNvSpPr>
            <a:spLocks noGrp="1"/>
          </p:cNvSpPr>
          <p:nvPr>
            <p:ph type="title"/>
          </p:nvPr>
        </p:nvSpPr>
        <p:spPr>
          <a:xfrm>
            <a:off x="393700" y="1384300"/>
            <a:ext cx="6121400" cy="2438400"/>
          </a:xfrm>
          <a:prstGeom prst="rect">
            <a:avLst/>
          </a:prstGeom>
        </p:spPr>
        <p:txBody>
          <a:bodyPr lIns="0" tIns="0" rIns="0" bIns="0" anchor="b"/>
          <a:lstStyle>
            <a:lvl1pPr algn="ctr">
              <a:defRPr sz="5600">
                <a:latin typeface="Helvetica Neue Light"/>
                <a:ea typeface="Helvetica Neue Light"/>
                <a:cs typeface="Helvetica Neue Light"/>
                <a:sym typeface="Helvetica Neue Light"/>
              </a:defRPr>
            </a:lvl1pPr>
          </a:lstStyle>
          <a:p>
            <a:pPr lvl="0">
              <a:defRPr sz="1800">
                <a:solidFill>
                  <a:srgbClr val="000000"/>
                </a:solidFill>
              </a:defRPr>
            </a:pPr>
            <a:r>
              <a:rPr sz="5600">
                <a:solidFill>
                  <a:srgbClr val="FFFFFF"/>
                </a:solidFill>
              </a:rPr>
              <a:t>Title Text</a:t>
            </a:r>
          </a:p>
        </p:txBody>
      </p:sp>
      <p:sp>
        <p:nvSpPr>
          <p:cNvPr id="937" name="Shape 937"/>
          <p:cNvSpPr>
            <a:spLocks noGrp="1"/>
          </p:cNvSpPr>
          <p:nvPr>
            <p:ph type="body" idx="1"/>
          </p:nvPr>
        </p:nvSpPr>
        <p:spPr>
          <a:xfrm>
            <a:off x="393700" y="3797300"/>
            <a:ext cx="6121400" cy="952500"/>
          </a:xfrm>
          <a:prstGeom prst="rect">
            <a:avLst/>
          </a:prstGeom>
        </p:spPr>
        <p:txBody>
          <a:bodyPr lIns="0" tIns="0" rIns="0" bIns="0" anchor="t"/>
          <a:lstStyle>
            <a:lvl1pPr marL="0" indent="0" algn="ctr">
              <a:spcBef>
                <a:spcPts val="800"/>
              </a:spcBef>
              <a:buClrTx/>
              <a:buSzTx/>
              <a:buNone/>
              <a:defRPr sz="2400">
                <a:solidFill>
                  <a:srgbClr val="FFFFFF"/>
                </a:solidFill>
                <a:latin typeface="Helvetica Neue Light"/>
                <a:ea typeface="Helvetica Neue Light"/>
                <a:cs typeface="Helvetica Neue Light"/>
                <a:sym typeface="Helvetica Neue Light"/>
              </a:defRPr>
            </a:lvl1pPr>
            <a:lvl2pPr marL="0" indent="0" algn="ctr">
              <a:spcBef>
                <a:spcPts val="800"/>
              </a:spcBef>
              <a:buClrTx/>
              <a:buSzTx/>
              <a:buNone/>
              <a:defRPr sz="2200">
                <a:solidFill>
                  <a:srgbClr val="FFFFFF"/>
                </a:solidFill>
                <a:latin typeface="Helvetica Neue Light"/>
                <a:ea typeface="Helvetica Neue Light"/>
                <a:cs typeface="Helvetica Neue Light"/>
                <a:sym typeface="Helvetica Neue Light"/>
              </a:defRPr>
            </a:lvl2pPr>
            <a:lvl3pPr marL="0" indent="0" algn="ctr">
              <a:spcBef>
                <a:spcPts val="800"/>
              </a:spcBef>
              <a:buClrTx/>
              <a:buSzTx/>
              <a:buNone/>
              <a:defRPr sz="2000">
                <a:solidFill>
                  <a:srgbClr val="FFFFFF"/>
                </a:solidFill>
                <a:latin typeface="Helvetica Neue Light"/>
                <a:ea typeface="Helvetica Neue Light"/>
                <a:cs typeface="Helvetica Neue Light"/>
                <a:sym typeface="Helvetica Neue Light"/>
              </a:defRPr>
            </a:lvl3pPr>
            <a:lvl4pPr marL="0" indent="0" algn="ctr">
              <a:spcBef>
                <a:spcPts val="800"/>
              </a:spcBef>
              <a:buClrTx/>
              <a:buSzTx/>
              <a:buNone/>
              <a:defRPr sz="2000">
                <a:solidFill>
                  <a:srgbClr val="FFFFFF"/>
                </a:solidFill>
                <a:latin typeface="Helvetica Neue Light"/>
                <a:ea typeface="Helvetica Neue Light"/>
                <a:cs typeface="Helvetica Neue Light"/>
                <a:sym typeface="Helvetica Neue Light"/>
              </a:defRPr>
            </a:lvl4pPr>
            <a:lvl5pPr marL="0" indent="0" algn="ctr">
              <a:spcBef>
                <a:spcPts val="800"/>
              </a:spcBef>
              <a:buClrTx/>
              <a:buSzTx/>
              <a:buNone/>
              <a:defRPr sz="1800">
                <a:solidFill>
                  <a:srgbClr val="FFFFFF"/>
                </a:solidFill>
                <a:latin typeface="Helvetica Neue Light"/>
                <a:ea typeface="Helvetica Neue Light"/>
                <a:cs typeface="Helvetica Neue Light"/>
                <a:sym typeface="Helvetica Neue Light"/>
              </a:defRPr>
            </a:lvl5pPr>
          </a:lstStyle>
          <a:p>
            <a:pPr lvl="0">
              <a:defRPr sz="1800">
                <a:solidFill>
                  <a:srgbClr val="000000"/>
                </a:solidFill>
              </a:defRPr>
            </a:pPr>
            <a:r>
              <a:rPr sz="2400">
                <a:solidFill>
                  <a:srgbClr val="FFFFFF"/>
                </a:solidFill>
              </a:rPr>
              <a:t>Body Level One</a:t>
            </a:r>
          </a:p>
          <a:p>
            <a:pPr lvl="1">
              <a:defRPr sz="1800">
                <a:solidFill>
                  <a:srgbClr val="000000"/>
                </a:solidFill>
              </a:defRPr>
            </a:pPr>
            <a:r>
              <a:rPr sz="2200">
                <a:solidFill>
                  <a:srgbClr val="FFFFFF"/>
                </a:solidFill>
              </a:rPr>
              <a:t>Body Level Two</a:t>
            </a:r>
          </a:p>
          <a:p>
            <a:pPr lvl="2">
              <a:defRPr sz="1800">
                <a:solidFill>
                  <a:srgbClr val="000000"/>
                </a:solidFill>
              </a:defRPr>
            </a:pPr>
            <a:r>
              <a:rPr sz="2000">
                <a:solidFill>
                  <a:srgbClr val="FFFFFF"/>
                </a:solidFill>
              </a:rPr>
              <a:t>Body Level Three</a:t>
            </a:r>
          </a:p>
          <a:p>
            <a:pPr lvl="3">
              <a:defRPr sz="1800">
                <a:solidFill>
                  <a:srgbClr val="000000"/>
                </a:solidFill>
              </a:defRPr>
            </a:pPr>
            <a:r>
              <a:rPr sz="2000">
                <a:solidFill>
                  <a:srgbClr val="FFFFFF"/>
                </a:solidFill>
              </a:rPr>
              <a:t>Body Level Four</a:t>
            </a:r>
          </a:p>
          <a:p>
            <a:pPr lvl="4">
              <a:defRPr>
                <a:solidFill>
                  <a:srgbClr val="000000"/>
                </a:solidFill>
              </a:defRPr>
            </a:pPr>
            <a:r>
              <a:rPr>
                <a:solidFill>
                  <a:srgbClr val="FFFFFF"/>
                </a:solidFill>
              </a:rPr>
              <a:t>Body Level Five</a:t>
            </a:r>
          </a:p>
        </p:txBody>
      </p:sp>
    </p:spTree>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Kiosk - Sectional - 4-Item Menu">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39" name="framingMid-Kiosk-SubMenu4-2.png"/>
          <p:cNvPicPr/>
          <p:nvPr/>
        </p:nvPicPr>
        <p:blipFill>
          <a:blip r:embed="rId3">
            <a:extLst/>
          </a:blip>
          <a:stretch>
            <a:fillRect/>
          </a:stretch>
        </p:blipFill>
        <p:spPr>
          <a:xfrm>
            <a:off x="0" y="0"/>
            <a:ext cx="10160000" cy="7620000"/>
          </a:xfrm>
          <a:prstGeom prst="rect">
            <a:avLst/>
          </a:prstGeom>
          <a:ln w="12700">
            <a:miter lim="400000"/>
          </a:ln>
        </p:spPr>
      </p:pic>
      <p:pic>
        <p:nvPicPr>
          <p:cNvPr id="940" name="framingTop-4x3.png"/>
          <p:cNvPicPr/>
          <p:nvPr/>
        </p:nvPicPr>
        <p:blipFill>
          <a:blip r:embed="rId4">
            <a:extLst/>
          </a:blip>
          <a:stretch>
            <a:fillRect/>
          </a:stretch>
        </p:blipFill>
        <p:spPr>
          <a:xfrm>
            <a:off x="0" y="0"/>
            <a:ext cx="10160000" cy="7620000"/>
          </a:xfrm>
          <a:prstGeom prst="rect">
            <a:avLst/>
          </a:prstGeom>
          <a:ln w="12700">
            <a:miter lim="400000"/>
          </a:ln>
        </p:spPr>
      </p:pic>
    </p:spTree>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Kiosk - Sectional - 6-Item Menu">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42" name="framingMid-Kiosk-SubMenu6-2.png"/>
          <p:cNvPicPr/>
          <p:nvPr/>
        </p:nvPicPr>
        <p:blipFill>
          <a:blip r:embed="rId3">
            <a:extLst/>
          </a:blip>
          <a:stretch>
            <a:fillRect/>
          </a:stretch>
        </p:blipFill>
        <p:spPr>
          <a:xfrm>
            <a:off x="0" y="0"/>
            <a:ext cx="10160000" cy="7620000"/>
          </a:xfrm>
          <a:prstGeom prst="rect">
            <a:avLst/>
          </a:prstGeom>
          <a:ln w="12700">
            <a:miter lim="400000"/>
          </a:ln>
        </p:spPr>
      </p:pic>
      <p:pic>
        <p:nvPicPr>
          <p:cNvPr id="943" name="framingTop-4x3.png"/>
          <p:cNvPicPr/>
          <p:nvPr/>
        </p:nvPicPr>
        <p:blipFill>
          <a:blip r:embed="rId4">
            <a:extLst/>
          </a:blip>
          <a:stretch>
            <a:fillRect/>
          </a:stretch>
        </p:blipFill>
        <p:spPr>
          <a:xfrm>
            <a:off x="0" y="0"/>
            <a:ext cx="10160000" cy="7620000"/>
          </a:xfrm>
          <a:prstGeom prst="rect">
            <a:avLst/>
          </a:prstGeom>
          <a:ln w="12700">
            <a:miter lim="400000"/>
          </a:ln>
        </p:spPr>
      </p:pic>
    </p:spTree>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Kiosk - Sectional - 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45" name="framingMid-Kiosk-SubP1Cr-2.png"/>
          <p:cNvPicPr/>
          <p:nvPr/>
        </p:nvPicPr>
        <p:blipFill>
          <a:blip r:embed="rId3">
            <a:extLst/>
          </a:blip>
          <a:stretch>
            <a:fillRect/>
          </a:stretch>
        </p:blipFill>
        <p:spPr>
          <a:xfrm>
            <a:off x="0" y="0"/>
            <a:ext cx="10160000" cy="7620000"/>
          </a:xfrm>
          <a:prstGeom prst="rect">
            <a:avLst/>
          </a:prstGeom>
          <a:ln w="12700">
            <a:miter lim="400000"/>
          </a:ln>
        </p:spPr>
      </p:pic>
      <p:pic>
        <p:nvPicPr>
          <p:cNvPr id="946"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947" name="Shape 947"/>
          <p:cNvSpPr>
            <a:spLocks noGrp="1"/>
          </p:cNvSpPr>
          <p:nvPr>
            <p:ph type="title"/>
          </p:nvPr>
        </p:nvSpPr>
        <p:spPr>
          <a:xfrm>
            <a:off x="304800" y="1384300"/>
            <a:ext cx="9537700" cy="1181100"/>
          </a:xfrm>
          <a:prstGeom prst="rect">
            <a:avLst/>
          </a:prstGeom>
        </p:spPr>
        <p:txBody>
          <a:bodyPr lIns="0" tIns="0" rIns="0" bIns="0" anchor="b"/>
          <a:lstStyle>
            <a:lvl1pPr>
              <a:defRPr sz="3600">
                <a:latin typeface="Helvetica Neue Light"/>
                <a:ea typeface="Helvetica Neue Light"/>
                <a:cs typeface="Helvetica Neue Light"/>
                <a:sym typeface="Helvetica Neue Light"/>
              </a:defRPr>
            </a:lvl1pPr>
          </a:lstStyle>
          <a:p>
            <a:pPr lvl="0">
              <a:defRPr sz="1800">
                <a:solidFill>
                  <a:srgbClr val="000000"/>
                </a:solidFill>
              </a:defRPr>
            </a:pPr>
            <a:r>
              <a:rPr sz="3600">
                <a:solidFill>
                  <a:srgbClr val="FFFFFF"/>
                </a:solidFill>
              </a:rPr>
              <a:t>Title Text</a:t>
            </a:r>
          </a:p>
        </p:txBody>
      </p:sp>
      <p:sp>
        <p:nvSpPr>
          <p:cNvPr id="948" name="Shape 948"/>
          <p:cNvSpPr>
            <a:spLocks noGrp="1"/>
          </p:cNvSpPr>
          <p:nvPr>
            <p:ph type="body" idx="1"/>
          </p:nvPr>
        </p:nvSpPr>
        <p:spPr>
          <a:xfrm>
            <a:off x="292100" y="2654300"/>
            <a:ext cx="6197600" cy="4737100"/>
          </a:xfrm>
          <a:prstGeom prst="rect">
            <a:avLst/>
          </a:prstGeom>
        </p:spPr>
        <p:txBody>
          <a:bodyPr/>
          <a:lstStyle>
            <a:lvl1pPr marL="352959" indent="-352959">
              <a:spcBef>
                <a:spcPts val="1900"/>
              </a:spcBef>
              <a:buClrTx/>
              <a:buSzPct val="101000"/>
              <a:buFont typeface="Lucida Grande"/>
              <a:buChar char="๏"/>
              <a:defRPr sz="1800">
                <a:solidFill>
                  <a:srgbClr val="797979"/>
                </a:solidFill>
                <a:latin typeface="Helvetica Neue Light"/>
                <a:ea typeface="Helvetica Neue Light"/>
                <a:cs typeface="Helvetica Neue Light"/>
                <a:sym typeface="Helvetica Neue Light"/>
              </a:defRPr>
            </a:lvl1pPr>
            <a:lvl2pPr marL="537163" indent="-335321">
              <a:spcBef>
                <a:spcPts val="1900"/>
              </a:spcBef>
              <a:buClrTx/>
              <a:buSzPct val="101000"/>
              <a:buFont typeface="Lucida Grande"/>
              <a:buChar char="๏"/>
              <a:defRPr sz="1600">
                <a:solidFill>
                  <a:srgbClr val="797979"/>
                </a:solidFill>
                <a:latin typeface="Helvetica Neue Light"/>
                <a:ea typeface="Helvetica Neue Light"/>
                <a:cs typeface="Helvetica Neue Light"/>
                <a:sym typeface="Helvetica Neue Light"/>
              </a:defRPr>
            </a:lvl2pPr>
            <a:lvl3pPr marL="721451" indent="-317684">
              <a:spcBef>
                <a:spcPts val="1900"/>
              </a:spcBef>
              <a:buClrTx/>
              <a:buSzPct val="101000"/>
              <a:buFont typeface="Lucida Grande"/>
              <a:buChar char="๏"/>
              <a:defRPr sz="1400">
                <a:solidFill>
                  <a:srgbClr val="797979"/>
                </a:solidFill>
                <a:latin typeface="Helvetica Neue Light"/>
                <a:ea typeface="Helvetica Neue Light"/>
                <a:cs typeface="Helvetica Neue Light"/>
                <a:sym typeface="Helvetica Neue Light"/>
              </a:defRPr>
            </a:lvl3pPr>
            <a:lvl4pPr marL="934003" indent="-317684">
              <a:spcBef>
                <a:spcPts val="1900"/>
              </a:spcBef>
              <a:buClrTx/>
              <a:buSzPct val="101000"/>
              <a:buFont typeface="Lucida Grande"/>
              <a:buChar char="๏"/>
              <a:defRPr sz="1400">
                <a:solidFill>
                  <a:srgbClr val="797979"/>
                </a:solidFill>
                <a:latin typeface="Helvetica Neue Light"/>
                <a:ea typeface="Helvetica Neue Light"/>
                <a:cs typeface="Helvetica Neue Light"/>
                <a:sym typeface="Helvetica Neue Light"/>
              </a:defRPr>
            </a:lvl4pPr>
            <a:lvl5pPr marL="1135928" indent="-317684">
              <a:spcBef>
                <a:spcPts val="1900"/>
              </a:spcBef>
              <a:buClrTx/>
              <a:buSzPct val="101000"/>
              <a:buFont typeface="Lucida Grande"/>
              <a:buChar char="๏"/>
              <a:defRPr sz="1400">
                <a:solidFill>
                  <a:srgbClr val="797979"/>
                </a:solidFill>
                <a:latin typeface="Helvetica Neue Light"/>
                <a:ea typeface="Helvetica Neue Light"/>
                <a:cs typeface="Helvetica Neue Light"/>
                <a:sym typeface="Helvetica Neue Light"/>
              </a:defRPr>
            </a:lvl5pPr>
          </a:lstStyle>
          <a:p>
            <a:pPr lvl="0">
              <a:defRPr>
                <a:solidFill>
                  <a:srgbClr val="000000"/>
                </a:solidFill>
              </a:defRPr>
            </a:pPr>
            <a:r>
              <a:rPr>
                <a:solidFill>
                  <a:srgbClr val="797979"/>
                </a:solidFill>
              </a:rPr>
              <a:t>Body Level One</a:t>
            </a:r>
          </a:p>
          <a:p>
            <a:pPr lvl="1">
              <a:defRPr sz="1800">
                <a:solidFill>
                  <a:srgbClr val="000000"/>
                </a:solidFill>
              </a:defRPr>
            </a:pPr>
            <a:r>
              <a:rPr sz="1600">
                <a:solidFill>
                  <a:srgbClr val="797979"/>
                </a:solidFill>
              </a:rPr>
              <a:t>Body Level Two</a:t>
            </a:r>
          </a:p>
          <a:p>
            <a:pPr lvl="2">
              <a:defRPr sz="1800">
                <a:solidFill>
                  <a:srgbClr val="000000"/>
                </a:solidFill>
              </a:defRPr>
            </a:pPr>
            <a:r>
              <a:rPr sz="1400">
                <a:solidFill>
                  <a:srgbClr val="797979"/>
                </a:solidFill>
              </a:rPr>
              <a:t>Body Level Three</a:t>
            </a:r>
          </a:p>
          <a:p>
            <a:pPr lvl="3">
              <a:defRPr sz="1800">
                <a:solidFill>
                  <a:srgbClr val="000000"/>
                </a:solidFill>
              </a:defRPr>
            </a:pPr>
            <a:r>
              <a:rPr sz="1400">
                <a:solidFill>
                  <a:srgbClr val="797979"/>
                </a:solidFill>
              </a:rPr>
              <a:t>Body Level Four</a:t>
            </a:r>
          </a:p>
          <a:p>
            <a:pPr lvl="4">
              <a:defRPr sz="1800">
                <a:solidFill>
                  <a:srgbClr val="000000"/>
                </a:solidFill>
              </a:defRPr>
            </a:pPr>
            <a:r>
              <a:rPr sz="1400">
                <a:solidFill>
                  <a:srgbClr val="797979"/>
                </a:solidFill>
              </a:rPr>
              <a:t>Body Level Five</a:t>
            </a:r>
          </a:p>
        </p:txBody>
      </p:sp>
    </p:spTree>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Kiosk - Sectional - Title &amp; Tex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50" name="framingMid-Kiosk-SubP1Cr-2.png"/>
          <p:cNvPicPr/>
          <p:nvPr/>
        </p:nvPicPr>
        <p:blipFill>
          <a:blip r:embed="rId3">
            <a:extLst/>
          </a:blip>
          <a:stretch>
            <a:fillRect/>
          </a:stretch>
        </p:blipFill>
        <p:spPr>
          <a:xfrm>
            <a:off x="0" y="0"/>
            <a:ext cx="10160000" cy="7620000"/>
          </a:xfrm>
          <a:prstGeom prst="rect">
            <a:avLst/>
          </a:prstGeom>
          <a:ln w="12700">
            <a:miter lim="400000"/>
          </a:ln>
        </p:spPr>
      </p:pic>
      <p:pic>
        <p:nvPicPr>
          <p:cNvPr id="951"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952" name="Shape 952"/>
          <p:cNvSpPr>
            <a:spLocks noGrp="1"/>
          </p:cNvSpPr>
          <p:nvPr>
            <p:ph type="title"/>
          </p:nvPr>
        </p:nvSpPr>
        <p:spPr>
          <a:xfrm>
            <a:off x="304800" y="1384300"/>
            <a:ext cx="9537700" cy="1181100"/>
          </a:xfrm>
          <a:prstGeom prst="rect">
            <a:avLst/>
          </a:prstGeom>
        </p:spPr>
        <p:txBody>
          <a:bodyPr lIns="0" tIns="0" rIns="0" bIns="0" anchor="b"/>
          <a:lstStyle>
            <a:lvl1pPr>
              <a:defRPr sz="3600">
                <a:latin typeface="Helvetica Neue Light"/>
                <a:ea typeface="Helvetica Neue Light"/>
                <a:cs typeface="Helvetica Neue Light"/>
                <a:sym typeface="Helvetica Neue Light"/>
              </a:defRPr>
            </a:lvl1pPr>
          </a:lstStyle>
          <a:p>
            <a:pPr lvl="0">
              <a:defRPr sz="1800">
                <a:solidFill>
                  <a:srgbClr val="000000"/>
                </a:solidFill>
              </a:defRPr>
            </a:pPr>
            <a:r>
              <a:rPr sz="3600">
                <a:solidFill>
                  <a:srgbClr val="FFFFFF"/>
                </a:solidFill>
              </a:rPr>
              <a:t>Title Text</a:t>
            </a:r>
          </a:p>
        </p:txBody>
      </p:sp>
      <p:sp>
        <p:nvSpPr>
          <p:cNvPr id="953" name="Shape 953"/>
          <p:cNvSpPr>
            <a:spLocks noGrp="1"/>
          </p:cNvSpPr>
          <p:nvPr>
            <p:ph type="body" idx="1"/>
          </p:nvPr>
        </p:nvSpPr>
        <p:spPr>
          <a:xfrm>
            <a:off x="292100" y="2654300"/>
            <a:ext cx="6197600" cy="4737100"/>
          </a:xfrm>
          <a:prstGeom prst="rect">
            <a:avLst/>
          </a:prstGeom>
        </p:spPr>
        <p:txBody>
          <a:bodyPr lIns="0" tIns="0" rIns="0" bIns="0" anchor="t"/>
          <a:lstStyle>
            <a:lvl1pPr marL="0" indent="0">
              <a:spcBef>
                <a:spcPts val="900"/>
              </a:spcBef>
              <a:buClrTx/>
              <a:buSzTx/>
              <a:buNone/>
              <a:defRPr sz="1800">
                <a:solidFill>
                  <a:srgbClr val="797979"/>
                </a:solidFill>
                <a:latin typeface="Helvetica Neue Light"/>
                <a:ea typeface="Helvetica Neue Light"/>
                <a:cs typeface="Helvetica Neue Light"/>
                <a:sym typeface="Helvetica Neue Light"/>
              </a:defRPr>
            </a:lvl1pPr>
            <a:lvl2pPr marL="0" indent="0">
              <a:spcBef>
                <a:spcPts val="900"/>
              </a:spcBef>
              <a:buClrTx/>
              <a:buSzTx/>
              <a:buNone/>
              <a:defRPr sz="1600">
                <a:solidFill>
                  <a:srgbClr val="797979"/>
                </a:solidFill>
                <a:latin typeface="Helvetica Neue Light"/>
                <a:ea typeface="Helvetica Neue Light"/>
                <a:cs typeface="Helvetica Neue Light"/>
                <a:sym typeface="Helvetica Neue Light"/>
              </a:defRPr>
            </a:lvl2pPr>
            <a:lvl3pPr marL="0" indent="0">
              <a:spcBef>
                <a:spcPts val="900"/>
              </a:spcBef>
              <a:buClrTx/>
              <a:buSzTx/>
              <a:buNone/>
              <a:defRPr sz="1400">
                <a:solidFill>
                  <a:srgbClr val="797979"/>
                </a:solidFill>
                <a:latin typeface="Helvetica Neue Light"/>
                <a:ea typeface="Helvetica Neue Light"/>
                <a:cs typeface="Helvetica Neue Light"/>
                <a:sym typeface="Helvetica Neue Light"/>
              </a:defRPr>
            </a:lvl3pPr>
            <a:lvl4pPr marL="0" indent="0">
              <a:spcBef>
                <a:spcPts val="900"/>
              </a:spcBef>
              <a:buClrTx/>
              <a:buSzTx/>
              <a:buNone/>
              <a:defRPr sz="1400">
                <a:solidFill>
                  <a:srgbClr val="797979"/>
                </a:solidFill>
                <a:latin typeface="Helvetica Neue Light"/>
                <a:ea typeface="Helvetica Neue Light"/>
                <a:cs typeface="Helvetica Neue Light"/>
                <a:sym typeface="Helvetica Neue Light"/>
              </a:defRPr>
            </a:lvl4pPr>
            <a:lvl5pPr marL="0" indent="0">
              <a:spcBef>
                <a:spcPts val="900"/>
              </a:spcBef>
              <a:buClrTx/>
              <a:buSzTx/>
              <a:buNone/>
              <a:defRPr sz="1400">
                <a:solidFill>
                  <a:srgbClr val="797979"/>
                </a:solidFill>
                <a:latin typeface="Helvetica Neue Light"/>
                <a:ea typeface="Helvetica Neue Light"/>
                <a:cs typeface="Helvetica Neue Light"/>
                <a:sym typeface="Helvetica Neue Light"/>
              </a:defRPr>
            </a:lvl5pPr>
          </a:lstStyle>
          <a:p>
            <a:pPr lvl="0">
              <a:defRPr>
                <a:solidFill>
                  <a:srgbClr val="000000"/>
                </a:solidFill>
              </a:defRPr>
            </a:pPr>
            <a:r>
              <a:rPr>
                <a:solidFill>
                  <a:srgbClr val="797979"/>
                </a:solidFill>
              </a:rPr>
              <a:t>Body Level One</a:t>
            </a:r>
          </a:p>
          <a:p>
            <a:pPr lvl="1">
              <a:defRPr sz="1800">
                <a:solidFill>
                  <a:srgbClr val="000000"/>
                </a:solidFill>
              </a:defRPr>
            </a:pPr>
            <a:r>
              <a:rPr sz="1600">
                <a:solidFill>
                  <a:srgbClr val="797979"/>
                </a:solidFill>
              </a:rPr>
              <a:t>Body Level Two</a:t>
            </a:r>
          </a:p>
          <a:p>
            <a:pPr lvl="2">
              <a:defRPr sz="1800">
                <a:solidFill>
                  <a:srgbClr val="000000"/>
                </a:solidFill>
              </a:defRPr>
            </a:pPr>
            <a:r>
              <a:rPr sz="1400">
                <a:solidFill>
                  <a:srgbClr val="797979"/>
                </a:solidFill>
              </a:rPr>
              <a:t>Body Level Three</a:t>
            </a:r>
          </a:p>
          <a:p>
            <a:pPr lvl="3">
              <a:defRPr sz="1800">
                <a:solidFill>
                  <a:srgbClr val="000000"/>
                </a:solidFill>
              </a:defRPr>
            </a:pPr>
            <a:r>
              <a:rPr sz="1400">
                <a:solidFill>
                  <a:srgbClr val="797979"/>
                </a:solidFill>
              </a:rPr>
              <a:t>Body Level Four</a:t>
            </a:r>
          </a:p>
          <a:p>
            <a:pPr lvl="4">
              <a:defRPr sz="1800">
                <a:solidFill>
                  <a:srgbClr val="000000"/>
                </a:solidFill>
              </a:defRPr>
            </a:pPr>
            <a:r>
              <a:rPr sz="1400">
                <a:solidFill>
                  <a:srgbClr val="797979"/>
                </a:solidFill>
              </a:rPr>
              <a:t>Body Level Five</a:t>
            </a:r>
          </a:p>
        </p:txBody>
      </p:sp>
    </p:spTree>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Kiosk - Sectional - Title &amp; Text - Larg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55" name="framingMid-Kiosk-SubP1-2.png"/>
          <p:cNvPicPr/>
          <p:nvPr/>
        </p:nvPicPr>
        <p:blipFill>
          <a:blip r:embed="rId3">
            <a:extLst/>
          </a:blip>
          <a:stretch>
            <a:fillRect/>
          </a:stretch>
        </p:blipFill>
        <p:spPr>
          <a:xfrm>
            <a:off x="0" y="0"/>
            <a:ext cx="10160000" cy="7620000"/>
          </a:xfrm>
          <a:prstGeom prst="rect">
            <a:avLst/>
          </a:prstGeom>
          <a:ln w="12700">
            <a:miter lim="400000"/>
          </a:ln>
        </p:spPr>
      </p:pic>
      <p:pic>
        <p:nvPicPr>
          <p:cNvPr id="956"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957" name="Shape 957"/>
          <p:cNvSpPr>
            <a:spLocks noGrp="1"/>
          </p:cNvSpPr>
          <p:nvPr>
            <p:ph type="title"/>
          </p:nvPr>
        </p:nvSpPr>
        <p:spPr>
          <a:xfrm>
            <a:off x="304800" y="1384300"/>
            <a:ext cx="9537700" cy="2286000"/>
          </a:xfrm>
          <a:prstGeom prst="rect">
            <a:avLst/>
          </a:prstGeom>
        </p:spPr>
        <p:txBody>
          <a:bodyPr lIns="0" tIns="0" rIns="0" bIns="0" anchor="b"/>
          <a:lstStyle>
            <a:lvl1pPr>
              <a:defRPr sz="3600">
                <a:latin typeface="Helvetica Neue Light"/>
                <a:ea typeface="Helvetica Neue Light"/>
                <a:cs typeface="Helvetica Neue Light"/>
                <a:sym typeface="Helvetica Neue Light"/>
              </a:defRPr>
            </a:lvl1pPr>
          </a:lstStyle>
          <a:p>
            <a:pPr lvl="0">
              <a:defRPr sz="1800">
                <a:solidFill>
                  <a:srgbClr val="000000"/>
                </a:solidFill>
              </a:defRPr>
            </a:pPr>
            <a:r>
              <a:rPr sz="3600">
                <a:solidFill>
                  <a:srgbClr val="FFFFFF"/>
                </a:solidFill>
              </a:rPr>
              <a:t>Title Text</a:t>
            </a:r>
          </a:p>
        </p:txBody>
      </p:sp>
      <p:sp>
        <p:nvSpPr>
          <p:cNvPr id="958" name="Shape 958"/>
          <p:cNvSpPr>
            <a:spLocks noGrp="1"/>
          </p:cNvSpPr>
          <p:nvPr>
            <p:ph type="body" idx="1"/>
          </p:nvPr>
        </p:nvSpPr>
        <p:spPr>
          <a:xfrm>
            <a:off x="292100" y="3886200"/>
            <a:ext cx="9550400" cy="3492500"/>
          </a:xfrm>
          <a:prstGeom prst="rect">
            <a:avLst/>
          </a:prstGeom>
        </p:spPr>
        <p:txBody>
          <a:bodyPr lIns="0" tIns="0" rIns="0" bIns="0" anchor="t"/>
          <a:lstStyle>
            <a:lvl1pPr marL="0" indent="0">
              <a:spcBef>
                <a:spcPts val="900"/>
              </a:spcBef>
              <a:buClrTx/>
              <a:buSzTx/>
              <a:buNone/>
              <a:defRPr sz="1800">
                <a:solidFill>
                  <a:srgbClr val="797979"/>
                </a:solidFill>
                <a:latin typeface="Helvetica Neue Light"/>
                <a:ea typeface="Helvetica Neue Light"/>
                <a:cs typeface="Helvetica Neue Light"/>
                <a:sym typeface="Helvetica Neue Light"/>
              </a:defRPr>
            </a:lvl1pPr>
            <a:lvl2pPr marL="0" indent="0">
              <a:spcBef>
                <a:spcPts val="900"/>
              </a:spcBef>
              <a:buClrTx/>
              <a:buSzTx/>
              <a:buNone/>
              <a:defRPr sz="1600">
                <a:solidFill>
                  <a:srgbClr val="797979"/>
                </a:solidFill>
                <a:latin typeface="Helvetica Neue Light"/>
                <a:ea typeface="Helvetica Neue Light"/>
                <a:cs typeface="Helvetica Neue Light"/>
                <a:sym typeface="Helvetica Neue Light"/>
              </a:defRPr>
            </a:lvl2pPr>
            <a:lvl3pPr marL="0" indent="0">
              <a:spcBef>
                <a:spcPts val="900"/>
              </a:spcBef>
              <a:buClrTx/>
              <a:buSzTx/>
              <a:buNone/>
              <a:defRPr sz="1400">
                <a:solidFill>
                  <a:srgbClr val="797979"/>
                </a:solidFill>
                <a:latin typeface="Helvetica Neue Light"/>
                <a:ea typeface="Helvetica Neue Light"/>
                <a:cs typeface="Helvetica Neue Light"/>
                <a:sym typeface="Helvetica Neue Light"/>
              </a:defRPr>
            </a:lvl3pPr>
            <a:lvl4pPr marL="0" indent="0">
              <a:spcBef>
                <a:spcPts val="900"/>
              </a:spcBef>
              <a:buClrTx/>
              <a:buSzTx/>
              <a:buNone/>
              <a:defRPr sz="1400">
                <a:solidFill>
                  <a:srgbClr val="797979"/>
                </a:solidFill>
                <a:latin typeface="Helvetica Neue Light"/>
                <a:ea typeface="Helvetica Neue Light"/>
                <a:cs typeface="Helvetica Neue Light"/>
                <a:sym typeface="Helvetica Neue Light"/>
              </a:defRPr>
            </a:lvl4pPr>
            <a:lvl5pPr marL="0" indent="0">
              <a:spcBef>
                <a:spcPts val="900"/>
              </a:spcBef>
              <a:buClrTx/>
              <a:buSzTx/>
              <a:buNone/>
              <a:defRPr sz="1400">
                <a:solidFill>
                  <a:srgbClr val="797979"/>
                </a:solidFill>
                <a:latin typeface="Helvetica Neue Light"/>
                <a:ea typeface="Helvetica Neue Light"/>
                <a:cs typeface="Helvetica Neue Light"/>
                <a:sym typeface="Helvetica Neue Light"/>
              </a:defRPr>
            </a:lvl5pPr>
          </a:lstStyle>
          <a:p>
            <a:pPr lvl="0">
              <a:defRPr>
                <a:solidFill>
                  <a:srgbClr val="000000"/>
                </a:solidFill>
              </a:defRPr>
            </a:pPr>
            <a:r>
              <a:rPr>
                <a:solidFill>
                  <a:srgbClr val="797979"/>
                </a:solidFill>
              </a:rPr>
              <a:t>Body Level One</a:t>
            </a:r>
          </a:p>
          <a:p>
            <a:pPr lvl="1">
              <a:defRPr sz="1800">
                <a:solidFill>
                  <a:srgbClr val="000000"/>
                </a:solidFill>
              </a:defRPr>
            </a:pPr>
            <a:r>
              <a:rPr sz="1600">
                <a:solidFill>
                  <a:srgbClr val="797979"/>
                </a:solidFill>
              </a:rPr>
              <a:t>Body Level Two</a:t>
            </a:r>
          </a:p>
          <a:p>
            <a:pPr lvl="2">
              <a:defRPr sz="1800">
                <a:solidFill>
                  <a:srgbClr val="000000"/>
                </a:solidFill>
              </a:defRPr>
            </a:pPr>
            <a:r>
              <a:rPr sz="1400">
                <a:solidFill>
                  <a:srgbClr val="797979"/>
                </a:solidFill>
              </a:rPr>
              <a:t>Body Level Three</a:t>
            </a:r>
          </a:p>
          <a:p>
            <a:pPr lvl="3">
              <a:defRPr sz="1800">
                <a:solidFill>
                  <a:srgbClr val="000000"/>
                </a:solidFill>
              </a:defRPr>
            </a:pPr>
            <a:r>
              <a:rPr sz="1400">
                <a:solidFill>
                  <a:srgbClr val="797979"/>
                </a:solidFill>
              </a:rPr>
              <a:t>Body Level Four</a:t>
            </a:r>
          </a:p>
          <a:p>
            <a:pPr lvl="4">
              <a:defRPr sz="1800">
                <a:solidFill>
                  <a:srgbClr val="000000"/>
                </a:solidFill>
              </a:defRPr>
            </a:pPr>
            <a:r>
              <a:rPr sz="1400">
                <a:solidFill>
                  <a:srgbClr val="797979"/>
                </a:solidFill>
              </a:rPr>
              <a:t>Body Level Five</a:t>
            </a:r>
          </a:p>
        </p:txBody>
      </p:sp>
    </p:spTree>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Kiosk - Sectional - Title, Text &amp; Photo">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60" name="framingMid-Kiosk-SubP1Cr-PH-2.png"/>
          <p:cNvPicPr/>
          <p:nvPr/>
        </p:nvPicPr>
        <p:blipFill>
          <a:blip r:embed="rId3">
            <a:extLst/>
          </a:blip>
          <a:stretch>
            <a:fillRect/>
          </a:stretch>
        </p:blipFill>
        <p:spPr>
          <a:xfrm>
            <a:off x="0" y="0"/>
            <a:ext cx="10160000" cy="7620000"/>
          </a:xfrm>
          <a:prstGeom prst="rect">
            <a:avLst/>
          </a:prstGeom>
          <a:ln w="12700">
            <a:miter lim="400000"/>
          </a:ln>
        </p:spPr>
      </p:pic>
      <p:pic>
        <p:nvPicPr>
          <p:cNvPr id="961"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962" name="Shape 962"/>
          <p:cNvSpPr>
            <a:spLocks noGrp="1"/>
          </p:cNvSpPr>
          <p:nvPr>
            <p:ph type="title"/>
          </p:nvPr>
        </p:nvSpPr>
        <p:spPr>
          <a:xfrm>
            <a:off x="304800" y="1384300"/>
            <a:ext cx="9537700" cy="1181100"/>
          </a:xfrm>
          <a:prstGeom prst="rect">
            <a:avLst/>
          </a:prstGeom>
        </p:spPr>
        <p:txBody>
          <a:bodyPr lIns="0" tIns="0" rIns="0" bIns="0" anchor="b"/>
          <a:lstStyle>
            <a:lvl1pPr>
              <a:defRPr sz="3600">
                <a:latin typeface="Helvetica Neue Light"/>
                <a:ea typeface="Helvetica Neue Light"/>
                <a:cs typeface="Helvetica Neue Light"/>
                <a:sym typeface="Helvetica Neue Light"/>
              </a:defRPr>
            </a:lvl1pPr>
          </a:lstStyle>
          <a:p>
            <a:pPr lvl="0">
              <a:defRPr sz="1800">
                <a:solidFill>
                  <a:srgbClr val="000000"/>
                </a:solidFill>
              </a:defRPr>
            </a:pPr>
            <a:r>
              <a:rPr sz="3600">
                <a:solidFill>
                  <a:srgbClr val="FFFFFF"/>
                </a:solidFill>
              </a:rPr>
              <a:t>Title Text</a:t>
            </a:r>
          </a:p>
        </p:txBody>
      </p:sp>
      <p:sp>
        <p:nvSpPr>
          <p:cNvPr id="963" name="Shape 963"/>
          <p:cNvSpPr>
            <a:spLocks noGrp="1"/>
          </p:cNvSpPr>
          <p:nvPr>
            <p:ph type="body" idx="1"/>
          </p:nvPr>
        </p:nvSpPr>
        <p:spPr>
          <a:xfrm>
            <a:off x="292100" y="2654300"/>
            <a:ext cx="6311900" cy="4737100"/>
          </a:xfrm>
          <a:prstGeom prst="rect">
            <a:avLst/>
          </a:prstGeom>
        </p:spPr>
        <p:txBody>
          <a:bodyPr lIns="0" tIns="0" rIns="0" bIns="0" anchor="t"/>
          <a:lstStyle>
            <a:lvl1pPr marL="0" indent="0">
              <a:spcBef>
                <a:spcPts val="900"/>
              </a:spcBef>
              <a:buClrTx/>
              <a:buSzTx/>
              <a:buNone/>
              <a:defRPr sz="1800">
                <a:solidFill>
                  <a:srgbClr val="797979"/>
                </a:solidFill>
                <a:latin typeface="Helvetica Neue Light"/>
                <a:ea typeface="Helvetica Neue Light"/>
                <a:cs typeface="Helvetica Neue Light"/>
                <a:sym typeface="Helvetica Neue Light"/>
              </a:defRPr>
            </a:lvl1pPr>
            <a:lvl2pPr marL="0" indent="0">
              <a:spcBef>
                <a:spcPts val="900"/>
              </a:spcBef>
              <a:buClrTx/>
              <a:buSzTx/>
              <a:buNone/>
              <a:defRPr sz="1600">
                <a:solidFill>
                  <a:srgbClr val="797979"/>
                </a:solidFill>
                <a:latin typeface="Helvetica Neue Light"/>
                <a:ea typeface="Helvetica Neue Light"/>
                <a:cs typeface="Helvetica Neue Light"/>
                <a:sym typeface="Helvetica Neue Light"/>
              </a:defRPr>
            </a:lvl2pPr>
            <a:lvl3pPr marL="0" indent="0">
              <a:spcBef>
                <a:spcPts val="900"/>
              </a:spcBef>
              <a:buClrTx/>
              <a:buSzTx/>
              <a:buNone/>
              <a:defRPr sz="1400">
                <a:solidFill>
                  <a:srgbClr val="797979"/>
                </a:solidFill>
                <a:latin typeface="Helvetica Neue Light"/>
                <a:ea typeface="Helvetica Neue Light"/>
                <a:cs typeface="Helvetica Neue Light"/>
                <a:sym typeface="Helvetica Neue Light"/>
              </a:defRPr>
            </a:lvl3pPr>
            <a:lvl4pPr marL="0" indent="0">
              <a:spcBef>
                <a:spcPts val="900"/>
              </a:spcBef>
              <a:buClrTx/>
              <a:buSzTx/>
              <a:buNone/>
              <a:defRPr sz="1400">
                <a:solidFill>
                  <a:srgbClr val="797979"/>
                </a:solidFill>
                <a:latin typeface="Helvetica Neue Light"/>
                <a:ea typeface="Helvetica Neue Light"/>
                <a:cs typeface="Helvetica Neue Light"/>
                <a:sym typeface="Helvetica Neue Light"/>
              </a:defRPr>
            </a:lvl4pPr>
            <a:lvl5pPr marL="0" indent="0">
              <a:spcBef>
                <a:spcPts val="900"/>
              </a:spcBef>
              <a:buClrTx/>
              <a:buSzTx/>
              <a:buNone/>
              <a:defRPr sz="1400">
                <a:solidFill>
                  <a:srgbClr val="797979"/>
                </a:solidFill>
                <a:latin typeface="Helvetica Neue Light"/>
                <a:ea typeface="Helvetica Neue Light"/>
                <a:cs typeface="Helvetica Neue Light"/>
                <a:sym typeface="Helvetica Neue Light"/>
              </a:defRPr>
            </a:lvl5pPr>
          </a:lstStyle>
          <a:p>
            <a:pPr lvl="0">
              <a:defRPr>
                <a:solidFill>
                  <a:srgbClr val="000000"/>
                </a:solidFill>
              </a:defRPr>
            </a:pPr>
            <a:r>
              <a:rPr>
                <a:solidFill>
                  <a:srgbClr val="797979"/>
                </a:solidFill>
              </a:rPr>
              <a:t>Body Level One</a:t>
            </a:r>
          </a:p>
          <a:p>
            <a:pPr lvl="1">
              <a:defRPr sz="1800">
                <a:solidFill>
                  <a:srgbClr val="000000"/>
                </a:solidFill>
              </a:defRPr>
            </a:pPr>
            <a:r>
              <a:rPr sz="1600">
                <a:solidFill>
                  <a:srgbClr val="797979"/>
                </a:solidFill>
              </a:rPr>
              <a:t>Body Level Two</a:t>
            </a:r>
          </a:p>
          <a:p>
            <a:pPr lvl="2">
              <a:defRPr sz="1800">
                <a:solidFill>
                  <a:srgbClr val="000000"/>
                </a:solidFill>
              </a:defRPr>
            </a:pPr>
            <a:r>
              <a:rPr sz="1400">
                <a:solidFill>
                  <a:srgbClr val="797979"/>
                </a:solidFill>
              </a:rPr>
              <a:t>Body Level Three</a:t>
            </a:r>
          </a:p>
          <a:p>
            <a:pPr lvl="3">
              <a:defRPr sz="1800">
                <a:solidFill>
                  <a:srgbClr val="000000"/>
                </a:solidFill>
              </a:defRPr>
            </a:pPr>
            <a:r>
              <a:rPr sz="1400">
                <a:solidFill>
                  <a:srgbClr val="797979"/>
                </a:solidFill>
              </a:rPr>
              <a:t>Body Level Four</a:t>
            </a:r>
          </a:p>
          <a:p>
            <a:pPr lvl="4">
              <a:defRPr sz="1800">
                <a:solidFill>
                  <a:srgbClr val="000000"/>
                </a:solidFill>
              </a:defRPr>
            </a:pPr>
            <a:r>
              <a:rPr sz="1400">
                <a:solidFill>
                  <a:srgbClr val="797979"/>
                </a:solidFill>
              </a:rPr>
              <a:t>Body Level Five</a:t>
            </a:r>
          </a:p>
        </p:txBody>
      </p:sp>
    </p:spTree>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Kiosk - Sectional - Title, Text &amp; Photo Reverse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65" name="framingMid-Kiosk-SubP1Cr-PH-2.png"/>
          <p:cNvPicPr/>
          <p:nvPr/>
        </p:nvPicPr>
        <p:blipFill>
          <a:blip r:embed="rId3">
            <a:extLst/>
          </a:blip>
          <a:stretch>
            <a:fillRect/>
          </a:stretch>
        </p:blipFill>
        <p:spPr>
          <a:xfrm flipH="1">
            <a:off x="0" y="0"/>
            <a:ext cx="10160000" cy="7620000"/>
          </a:xfrm>
          <a:prstGeom prst="rect">
            <a:avLst/>
          </a:prstGeom>
          <a:ln w="12700">
            <a:miter lim="400000"/>
          </a:ln>
        </p:spPr>
      </p:pic>
      <p:pic>
        <p:nvPicPr>
          <p:cNvPr id="966"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967" name="Shape 967"/>
          <p:cNvSpPr>
            <a:spLocks noGrp="1"/>
          </p:cNvSpPr>
          <p:nvPr>
            <p:ph type="title"/>
          </p:nvPr>
        </p:nvSpPr>
        <p:spPr>
          <a:xfrm>
            <a:off x="304800" y="1384300"/>
            <a:ext cx="9537700" cy="1181100"/>
          </a:xfrm>
          <a:prstGeom prst="rect">
            <a:avLst/>
          </a:prstGeom>
        </p:spPr>
        <p:txBody>
          <a:bodyPr lIns="0" tIns="0" rIns="0" bIns="0" anchor="b"/>
          <a:lstStyle>
            <a:lvl1pPr>
              <a:defRPr sz="3600">
                <a:latin typeface="Helvetica Neue Light"/>
                <a:ea typeface="Helvetica Neue Light"/>
                <a:cs typeface="Helvetica Neue Light"/>
                <a:sym typeface="Helvetica Neue Light"/>
              </a:defRPr>
            </a:lvl1pPr>
          </a:lstStyle>
          <a:p>
            <a:pPr lvl="0">
              <a:defRPr sz="1800">
                <a:solidFill>
                  <a:srgbClr val="000000"/>
                </a:solidFill>
              </a:defRPr>
            </a:pPr>
            <a:r>
              <a:rPr sz="3600">
                <a:solidFill>
                  <a:srgbClr val="FFFFFF"/>
                </a:solidFill>
              </a:rPr>
              <a:t>Title Text</a:t>
            </a:r>
          </a:p>
        </p:txBody>
      </p:sp>
      <p:sp>
        <p:nvSpPr>
          <p:cNvPr id="968" name="Shape 968"/>
          <p:cNvSpPr>
            <a:spLocks noGrp="1"/>
          </p:cNvSpPr>
          <p:nvPr>
            <p:ph type="body" idx="1"/>
          </p:nvPr>
        </p:nvSpPr>
        <p:spPr>
          <a:xfrm>
            <a:off x="3530600" y="2654300"/>
            <a:ext cx="6311900" cy="4737100"/>
          </a:xfrm>
          <a:prstGeom prst="rect">
            <a:avLst/>
          </a:prstGeom>
        </p:spPr>
        <p:txBody>
          <a:bodyPr lIns="0" tIns="0" rIns="0" bIns="0" anchor="t"/>
          <a:lstStyle>
            <a:lvl1pPr marL="0" indent="0">
              <a:spcBef>
                <a:spcPts val="900"/>
              </a:spcBef>
              <a:buClrTx/>
              <a:buSzTx/>
              <a:buNone/>
              <a:defRPr sz="1800">
                <a:solidFill>
                  <a:srgbClr val="797979"/>
                </a:solidFill>
                <a:latin typeface="Helvetica Neue Light"/>
                <a:ea typeface="Helvetica Neue Light"/>
                <a:cs typeface="Helvetica Neue Light"/>
                <a:sym typeface="Helvetica Neue Light"/>
              </a:defRPr>
            </a:lvl1pPr>
            <a:lvl2pPr marL="0" indent="0">
              <a:spcBef>
                <a:spcPts val="900"/>
              </a:spcBef>
              <a:buClrTx/>
              <a:buSzTx/>
              <a:buNone/>
              <a:defRPr sz="1600">
                <a:solidFill>
                  <a:srgbClr val="797979"/>
                </a:solidFill>
                <a:latin typeface="Helvetica Neue Light"/>
                <a:ea typeface="Helvetica Neue Light"/>
                <a:cs typeface="Helvetica Neue Light"/>
                <a:sym typeface="Helvetica Neue Light"/>
              </a:defRPr>
            </a:lvl2pPr>
            <a:lvl3pPr marL="0" indent="0">
              <a:spcBef>
                <a:spcPts val="900"/>
              </a:spcBef>
              <a:buClrTx/>
              <a:buSzTx/>
              <a:buNone/>
              <a:defRPr sz="1400">
                <a:solidFill>
                  <a:srgbClr val="797979"/>
                </a:solidFill>
                <a:latin typeface="Helvetica Neue Light"/>
                <a:ea typeface="Helvetica Neue Light"/>
                <a:cs typeface="Helvetica Neue Light"/>
                <a:sym typeface="Helvetica Neue Light"/>
              </a:defRPr>
            </a:lvl3pPr>
            <a:lvl4pPr marL="0" indent="0">
              <a:spcBef>
                <a:spcPts val="900"/>
              </a:spcBef>
              <a:buClrTx/>
              <a:buSzTx/>
              <a:buNone/>
              <a:defRPr sz="1400">
                <a:solidFill>
                  <a:srgbClr val="797979"/>
                </a:solidFill>
                <a:latin typeface="Helvetica Neue Light"/>
                <a:ea typeface="Helvetica Neue Light"/>
                <a:cs typeface="Helvetica Neue Light"/>
                <a:sym typeface="Helvetica Neue Light"/>
              </a:defRPr>
            </a:lvl4pPr>
            <a:lvl5pPr marL="0" indent="0">
              <a:spcBef>
                <a:spcPts val="900"/>
              </a:spcBef>
              <a:buClrTx/>
              <a:buSzTx/>
              <a:buNone/>
              <a:defRPr sz="1400">
                <a:solidFill>
                  <a:srgbClr val="797979"/>
                </a:solidFill>
                <a:latin typeface="Helvetica Neue Light"/>
                <a:ea typeface="Helvetica Neue Light"/>
                <a:cs typeface="Helvetica Neue Light"/>
                <a:sym typeface="Helvetica Neue Light"/>
              </a:defRPr>
            </a:lvl5pPr>
          </a:lstStyle>
          <a:p>
            <a:pPr lvl="0">
              <a:defRPr>
                <a:solidFill>
                  <a:srgbClr val="000000"/>
                </a:solidFill>
              </a:defRPr>
            </a:pPr>
            <a:r>
              <a:rPr>
                <a:solidFill>
                  <a:srgbClr val="797979"/>
                </a:solidFill>
              </a:rPr>
              <a:t>Body Level One</a:t>
            </a:r>
          </a:p>
          <a:p>
            <a:pPr lvl="1">
              <a:defRPr sz="1800">
                <a:solidFill>
                  <a:srgbClr val="000000"/>
                </a:solidFill>
              </a:defRPr>
            </a:pPr>
            <a:r>
              <a:rPr sz="1600">
                <a:solidFill>
                  <a:srgbClr val="797979"/>
                </a:solidFill>
              </a:rPr>
              <a:t>Body Level Two</a:t>
            </a:r>
          </a:p>
          <a:p>
            <a:pPr lvl="2">
              <a:defRPr sz="1800">
                <a:solidFill>
                  <a:srgbClr val="000000"/>
                </a:solidFill>
              </a:defRPr>
            </a:pPr>
            <a:r>
              <a:rPr sz="1400">
                <a:solidFill>
                  <a:srgbClr val="797979"/>
                </a:solidFill>
              </a:rPr>
              <a:t>Body Level Three</a:t>
            </a:r>
          </a:p>
          <a:p>
            <a:pPr lvl="3">
              <a:defRPr sz="1800">
                <a:solidFill>
                  <a:srgbClr val="000000"/>
                </a:solidFill>
              </a:defRPr>
            </a:pPr>
            <a:r>
              <a:rPr sz="1400">
                <a:solidFill>
                  <a:srgbClr val="797979"/>
                </a:solidFill>
              </a:rPr>
              <a:t>Body Level Four</a:t>
            </a:r>
          </a:p>
          <a:p>
            <a:pPr lvl="4">
              <a:defRPr sz="1800">
                <a:solidFill>
                  <a:srgbClr val="000000"/>
                </a:solidFill>
              </a:defRPr>
            </a:pPr>
            <a:r>
              <a:rPr sz="1400">
                <a:solidFill>
                  <a:srgbClr val="797979"/>
                </a:solidFill>
              </a:rPr>
              <a:t>Body Level Five</a:t>
            </a:r>
          </a:p>
        </p:txBody>
      </p:sp>
    </p:spTree>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Kiosk - Sectional - Title, Text &amp; Photo w/ Caption Spac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70" name="framingMid-Kiosk-photoSingl-2.png"/>
          <p:cNvPicPr/>
          <p:nvPr/>
        </p:nvPicPr>
        <p:blipFill>
          <a:blip r:embed="rId3">
            <a:extLst/>
          </a:blip>
          <a:stretch>
            <a:fillRect/>
          </a:stretch>
        </p:blipFill>
        <p:spPr>
          <a:xfrm>
            <a:off x="0" y="0"/>
            <a:ext cx="10160000" cy="7620000"/>
          </a:xfrm>
          <a:prstGeom prst="rect">
            <a:avLst/>
          </a:prstGeom>
          <a:ln w="12700">
            <a:miter lim="400000"/>
          </a:ln>
        </p:spPr>
      </p:pic>
      <p:pic>
        <p:nvPicPr>
          <p:cNvPr id="971"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972" name="Shape 972"/>
          <p:cNvSpPr>
            <a:spLocks noGrp="1"/>
          </p:cNvSpPr>
          <p:nvPr>
            <p:ph type="title"/>
          </p:nvPr>
        </p:nvSpPr>
        <p:spPr>
          <a:xfrm>
            <a:off x="304800" y="1384300"/>
            <a:ext cx="9537700" cy="1181100"/>
          </a:xfrm>
          <a:prstGeom prst="rect">
            <a:avLst/>
          </a:prstGeom>
        </p:spPr>
        <p:txBody>
          <a:bodyPr lIns="0" tIns="0" rIns="0" bIns="0" anchor="b"/>
          <a:lstStyle>
            <a:lvl1pPr>
              <a:defRPr sz="3600">
                <a:latin typeface="Helvetica Neue Light"/>
                <a:ea typeface="Helvetica Neue Light"/>
                <a:cs typeface="Helvetica Neue Light"/>
                <a:sym typeface="Helvetica Neue Light"/>
              </a:defRPr>
            </a:lvl1pPr>
          </a:lstStyle>
          <a:p>
            <a:pPr lvl="0">
              <a:defRPr sz="1800">
                <a:solidFill>
                  <a:srgbClr val="000000"/>
                </a:solidFill>
              </a:defRPr>
            </a:pPr>
            <a:r>
              <a:rPr sz="3600">
                <a:solidFill>
                  <a:srgbClr val="FFFFFF"/>
                </a:solidFill>
              </a:rPr>
              <a:t>Title Text</a:t>
            </a:r>
          </a:p>
        </p:txBody>
      </p:sp>
      <p:sp>
        <p:nvSpPr>
          <p:cNvPr id="973" name="Shape 973"/>
          <p:cNvSpPr>
            <a:spLocks noGrp="1"/>
          </p:cNvSpPr>
          <p:nvPr>
            <p:ph type="body" idx="1"/>
          </p:nvPr>
        </p:nvSpPr>
        <p:spPr>
          <a:xfrm>
            <a:off x="292100" y="2654300"/>
            <a:ext cx="6311900" cy="4737100"/>
          </a:xfrm>
          <a:prstGeom prst="rect">
            <a:avLst/>
          </a:prstGeom>
        </p:spPr>
        <p:txBody>
          <a:bodyPr lIns="0" tIns="0" rIns="0" bIns="0" anchor="t"/>
          <a:lstStyle>
            <a:lvl1pPr marL="0" indent="0">
              <a:spcBef>
                <a:spcPts val="900"/>
              </a:spcBef>
              <a:buClrTx/>
              <a:buSzTx/>
              <a:buNone/>
              <a:defRPr sz="1800">
                <a:solidFill>
                  <a:srgbClr val="797979"/>
                </a:solidFill>
                <a:latin typeface="Helvetica Neue Light"/>
                <a:ea typeface="Helvetica Neue Light"/>
                <a:cs typeface="Helvetica Neue Light"/>
                <a:sym typeface="Helvetica Neue Light"/>
              </a:defRPr>
            </a:lvl1pPr>
            <a:lvl2pPr marL="0" indent="0">
              <a:spcBef>
                <a:spcPts val="900"/>
              </a:spcBef>
              <a:buClrTx/>
              <a:buSzTx/>
              <a:buNone/>
              <a:defRPr sz="1600">
                <a:solidFill>
                  <a:srgbClr val="797979"/>
                </a:solidFill>
                <a:latin typeface="Helvetica Neue Light"/>
                <a:ea typeface="Helvetica Neue Light"/>
                <a:cs typeface="Helvetica Neue Light"/>
                <a:sym typeface="Helvetica Neue Light"/>
              </a:defRPr>
            </a:lvl2pPr>
            <a:lvl3pPr marL="0" indent="0">
              <a:spcBef>
                <a:spcPts val="900"/>
              </a:spcBef>
              <a:buClrTx/>
              <a:buSzTx/>
              <a:buNone/>
              <a:defRPr sz="1400">
                <a:solidFill>
                  <a:srgbClr val="797979"/>
                </a:solidFill>
                <a:latin typeface="Helvetica Neue Light"/>
                <a:ea typeface="Helvetica Neue Light"/>
                <a:cs typeface="Helvetica Neue Light"/>
                <a:sym typeface="Helvetica Neue Light"/>
              </a:defRPr>
            </a:lvl3pPr>
            <a:lvl4pPr marL="0" indent="0">
              <a:spcBef>
                <a:spcPts val="900"/>
              </a:spcBef>
              <a:buClrTx/>
              <a:buSzTx/>
              <a:buNone/>
              <a:defRPr sz="1400">
                <a:solidFill>
                  <a:srgbClr val="797979"/>
                </a:solidFill>
                <a:latin typeface="Helvetica Neue Light"/>
                <a:ea typeface="Helvetica Neue Light"/>
                <a:cs typeface="Helvetica Neue Light"/>
                <a:sym typeface="Helvetica Neue Light"/>
              </a:defRPr>
            </a:lvl4pPr>
            <a:lvl5pPr marL="0" indent="0">
              <a:spcBef>
                <a:spcPts val="900"/>
              </a:spcBef>
              <a:buClrTx/>
              <a:buSzTx/>
              <a:buNone/>
              <a:defRPr sz="1400">
                <a:solidFill>
                  <a:srgbClr val="797979"/>
                </a:solidFill>
                <a:latin typeface="Helvetica Neue Light"/>
                <a:ea typeface="Helvetica Neue Light"/>
                <a:cs typeface="Helvetica Neue Light"/>
                <a:sym typeface="Helvetica Neue Light"/>
              </a:defRPr>
            </a:lvl5pPr>
          </a:lstStyle>
          <a:p>
            <a:pPr lvl="0">
              <a:defRPr>
                <a:solidFill>
                  <a:srgbClr val="000000"/>
                </a:solidFill>
              </a:defRPr>
            </a:pPr>
            <a:r>
              <a:rPr>
                <a:solidFill>
                  <a:srgbClr val="797979"/>
                </a:solidFill>
              </a:rPr>
              <a:t>Body Level One</a:t>
            </a:r>
          </a:p>
          <a:p>
            <a:pPr lvl="1">
              <a:defRPr sz="1800">
                <a:solidFill>
                  <a:srgbClr val="000000"/>
                </a:solidFill>
              </a:defRPr>
            </a:pPr>
            <a:r>
              <a:rPr sz="1600">
                <a:solidFill>
                  <a:srgbClr val="797979"/>
                </a:solidFill>
              </a:rPr>
              <a:t>Body Level Two</a:t>
            </a:r>
          </a:p>
          <a:p>
            <a:pPr lvl="2">
              <a:defRPr sz="1800">
                <a:solidFill>
                  <a:srgbClr val="000000"/>
                </a:solidFill>
              </a:defRPr>
            </a:pPr>
            <a:r>
              <a:rPr sz="1400">
                <a:solidFill>
                  <a:srgbClr val="797979"/>
                </a:solidFill>
              </a:rPr>
              <a:t>Body Level Three</a:t>
            </a:r>
          </a:p>
          <a:p>
            <a:pPr lvl="3">
              <a:defRPr sz="1800">
                <a:solidFill>
                  <a:srgbClr val="000000"/>
                </a:solidFill>
              </a:defRPr>
            </a:pPr>
            <a:r>
              <a:rPr sz="1400">
                <a:solidFill>
                  <a:srgbClr val="797979"/>
                </a:solidFill>
              </a:rPr>
              <a:t>Body Level Four</a:t>
            </a:r>
          </a:p>
          <a:p>
            <a:pPr lvl="4">
              <a:defRPr sz="1800">
                <a:solidFill>
                  <a:srgbClr val="000000"/>
                </a:solidFill>
              </a:defRPr>
            </a:pPr>
            <a:r>
              <a:rPr sz="1400">
                <a:solidFill>
                  <a:srgbClr val="797979"/>
                </a:solidFill>
              </a:rPr>
              <a:t>Body Level Five</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0" name="Shape 70"/>
          <p:cNvSpPr>
            <a:spLocks noGrp="1"/>
          </p:cNvSpPr>
          <p:nvPr>
            <p:ph type="title"/>
          </p:nvPr>
        </p:nvSpPr>
        <p:spPr>
          <a:xfrm>
            <a:off x="990600" y="203200"/>
            <a:ext cx="8178800" cy="1562100"/>
          </a:xfrm>
          <a:prstGeom prst="rect">
            <a:avLst/>
          </a:prstGeom>
          <a:effectLst>
            <a:outerShdw blurRad="12700" dist="25400" dir="2700000" rotWithShape="0">
              <a:srgbClr val="FAF9F1"/>
            </a:outerShdw>
          </a:effectLst>
        </p:spPr>
        <p:txBody>
          <a:bodyPr lIns="0" tIns="0" rIns="0" bIns="0"/>
          <a:lstStyle>
            <a:lvl1pPr algn="ctr">
              <a:lnSpc>
                <a:spcPct val="80000"/>
              </a:lnSpc>
              <a:defRPr sz="6200" spc="-150">
                <a:solidFill>
                  <a:srgbClr val="7E8A98"/>
                </a:solidFill>
                <a:latin typeface="Copperplate"/>
                <a:ea typeface="Copperplate"/>
                <a:cs typeface="Copperplate"/>
                <a:sym typeface="Copperplate"/>
              </a:defRPr>
            </a:lvl1pPr>
          </a:lstStyle>
          <a:p>
            <a:pPr lvl="0">
              <a:defRPr sz="1800" spc="0">
                <a:solidFill>
                  <a:srgbClr val="000000"/>
                </a:solidFill>
              </a:defRPr>
            </a:pPr>
            <a:r>
              <a:rPr sz="6200" spc="-150">
                <a:solidFill>
                  <a:srgbClr val="7E8A98"/>
                </a:solidFill>
              </a:rPr>
              <a:t>Title Text</a:t>
            </a:r>
          </a:p>
        </p:txBody>
      </p:sp>
      <p:sp>
        <p:nvSpPr>
          <p:cNvPr id="71" name="Shape 71"/>
          <p:cNvSpPr>
            <a:spLocks noGrp="1"/>
          </p:cNvSpPr>
          <p:nvPr>
            <p:ph type="body" idx="1"/>
          </p:nvPr>
        </p:nvSpPr>
        <p:spPr>
          <a:xfrm>
            <a:off x="990600" y="1854200"/>
            <a:ext cx="8178800" cy="5143500"/>
          </a:xfrm>
          <a:prstGeom prst="rect">
            <a:avLst/>
          </a:prstGeom>
        </p:spPr>
        <p:txBody>
          <a:bodyPr/>
          <a:lstStyle>
            <a:lvl1pPr marL="605507" indent="-351507">
              <a:spcBef>
                <a:spcPts val="3100"/>
              </a:spcBef>
              <a:buClrTx/>
              <a:buSzPct val="48000"/>
              <a:buFont typeface="Gill Sans"/>
              <a:buBlip>
                <a:blip r:embed="rId3"/>
              </a:buBlip>
              <a:defRPr sz="3200">
                <a:solidFill>
                  <a:srgbClr val="000000"/>
                </a:solidFill>
                <a:latin typeface="+mn-lt"/>
                <a:ea typeface="+mn-ea"/>
                <a:cs typeface="+mn-cs"/>
                <a:sym typeface="Cochin"/>
              </a:defRPr>
            </a:lvl1pPr>
            <a:lvl2pPr marL="948407" indent="-351507">
              <a:spcBef>
                <a:spcPts val="3100"/>
              </a:spcBef>
              <a:buClrTx/>
              <a:buSzPct val="48000"/>
              <a:buFont typeface="Gill Sans"/>
              <a:buBlip>
                <a:blip r:embed="rId3"/>
              </a:buBlip>
              <a:defRPr sz="3200">
                <a:solidFill>
                  <a:srgbClr val="000000"/>
                </a:solidFill>
                <a:latin typeface="+mn-lt"/>
                <a:ea typeface="+mn-ea"/>
                <a:cs typeface="+mn-cs"/>
                <a:sym typeface="Cochin"/>
              </a:defRPr>
            </a:lvl2pPr>
            <a:lvl3pPr marL="1291307" indent="-351507">
              <a:spcBef>
                <a:spcPts val="3100"/>
              </a:spcBef>
              <a:buClrTx/>
              <a:buSzPct val="48000"/>
              <a:buFont typeface="Gill Sans"/>
              <a:buBlip>
                <a:blip r:embed="rId3"/>
              </a:buBlip>
              <a:defRPr sz="3200">
                <a:solidFill>
                  <a:srgbClr val="000000"/>
                </a:solidFill>
                <a:latin typeface="+mn-lt"/>
                <a:ea typeface="+mn-ea"/>
                <a:cs typeface="+mn-cs"/>
                <a:sym typeface="Cochin"/>
              </a:defRPr>
            </a:lvl3pPr>
            <a:lvl4pPr marL="1646907" indent="-351507">
              <a:spcBef>
                <a:spcPts val="3100"/>
              </a:spcBef>
              <a:buClrTx/>
              <a:buSzPct val="48000"/>
              <a:buFont typeface="Gill Sans"/>
              <a:buBlip>
                <a:blip r:embed="rId3"/>
              </a:buBlip>
              <a:defRPr sz="3200">
                <a:solidFill>
                  <a:srgbClr val="000000"/>
                </a:solidFill>
                <a:latin typeface="+mn-lt"/>
                <a:ea typeface="+mn-ea"/>
                <a:cs typeface="+mn-cs"/>
                <a:sym typeface="Cochin"/>
              </a:defRPr>
            </a:lvl4pPr>
            <a:lvl5pPr marL="1989807" indent="-351507">
              <a:spcBef>
                <a:spcPts val="3100"/>
              </a:spcBef>
              <a:buClrTx/>
              <a:buSzPct val="48000"/>
              <a:buFont typeface="Gill Sans"/>
              <a:buBlip>
                <a:blip r:embed="rId3"/>
              </a:buBlip>
              <a:defRPr sz="3200">
                <a:solidFill>
                  <a:srgbClr val="000000"/>
                </a:solidFill>
                <a:latin typeface="+mn-lt"/>
                <a:ea typeface="+mn-ea"/>
                <a:cs typeface="+mn-cs"/>
                <a:sym typeface="Cochin"/>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Kiosk - Sectional - Title, Text &amp; Photo 2">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75" name="framingMid-Kiosk-SubCr-DBl-2.png"/>
          <p:cNvPicPr/>
          <p:nvPr/>
        </p:nvPicPr>
        <p:blipFill>
          <a:blip r:embed="rId3">
            <a:extLst/>
          </a:blip>
          <a:stretch>
            <a:fillRect/>
          </a:stretch>
        </p:blipFill>
        <p:spPr>
          <a:xfrm>
            <a:off x="0" y="0"/>
            <a:ext cx="10160000" cy="7620000"/>
          </a:xfrm>
          <a:prstGeom prst="rect">
            <a:avLst/>
          </a:prstGeom>
          <a:ln w="12700">
            <a:miter lim="400000"/>
          </a:ln>
        </p:spPr>
      </p:pic>
      <p:pic>
        <p:nvPicPr>
          <p:cNvPr id="976"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977" name="Shape 977"/>
          <p:cNvSpPr>
            <a:spLocks noGrp="1"/>
          </p:cNvSpPr>
          <p:nvPr>
            <p:ph type="title"/>
          </p:nvPr>
        </p:nvSpPr>
        <p:spPr>
          <a:xfrm>
            <a:off x="304800" y="1384300"/>
            <a:ext cx="9537700" cy="1181100"/>
          </a:xfrm>
          <a:prstGeom prst="rect">
            <a:avLst/>
          </a:prstGeom>
        </p:spPr>
        <p:txBody>
          <a:bodyPr lIns="0" tIns="0" rIns="0" bIns="0" anchor="b"/>
          <a:lstStyle>
            <a:lvl1pPr>
              <a:defRPr sz="3600">
                <a:latin typeface="Helvetica Neue Light"/>
                <a:ea typeface="Helvetica Neue Light"/>
                <a:cs typeface="Helvetica Neue Light"/>
                <a:sym typeface="Helvetica Neue Light"/>
              </a:defRPr>
            </a:lvl1pPr>
          </a:lstStyle>
          <a:p>
            <a:pPr lvl="0">
              <a:defRPr sz="1800">
                <a:solidFill>
                  <a:srgbClr val="000000"/>
                </a:solidFill>
              </a:defRPr>
            </a:pPr>
            <a:r>
              <a:rPr sz="3600">
                <a:solidFill>
                  <a:srgbClr val="FFFFFF"/>
                </a:solidFill>
              </a:rPr>
              <a:t>Title Text</a:t>
            </a:r>
          </a:p>
        </p:txBody>
      </p:sp>
      <p:sp>
        <p:nvSpPr>
          <p:cNvPr id="978" name="Shape 978"/>
          <p:cNvSpPr>
            <a:spLocks noGrp="1"/>
          </p:cNvSpPr>
          <p:nvPr>
            <p:ph type="body" idx="1"/>
          </p:nvPr>
        </p:nvSpPr>
        <p:spPr>
          <a:xfrm>
            <a:off x="292100" y="2654300"/>
            <a:ext cx="6311900" cy="4737100"/>
          </a:xfrm>
          <a:prstGeom prst="rect">
            <a:avLst/>
          </a:prstGeom>
        </p:spPr>
        <p:txBody>
          <a:bodyPr lIns="0" tIns="0" rIns="0" bIns="0" anchor="t"/>
          <a:lstStyle>
            <a:lvl1pPr marL="0" indent="0">
              <a:spcBef>
                <a:spcPts val="900"/>
              </a:spcBef>
              <a:buClrTx/>
              <a:buSzTx/>
              <a:buNone/>
              <a:defRPr sz="1800">
                <a:solidFill>
                  <a:srgbClr val="797979"/>
                </a:solidFill>
                <a:latin typeface="Helvetica Neue Light"/>
                <a:ea typeface="Helvetica Neue Light"/>
                <a:cs typeface="Helvetica Neue Light"/>
                <a:sym typeface="Helvetica Neue Light"/>
              </a:defRPr>
            </a:lvl1pPr>
            <a:lvl2pPr marL="0" indent="0">
              <a:spcBef>
                <a:spcPts val="900"/>
              </a:spcBef>
              <a:buClrTx/>
              <a:buSzTx/>
              <a:buNone/>
              <a:defRPr sz="1600">
                <a:solidFill>
                  <a:srgbClr val="797979"/>
                </a:solidFill>
                <a:latin typeface="Helvetica Neue Light"/>
                <a:ea typeface="Helvetica Neue Light"/>
                <a:cs typeface="Helvetica Neue Light"/>
                <a:sym typeface="Helvetica Neue Light"/>
              </a:defRPr>
            </a:lvl2pPr>
            <a:lvl3pPr marL="0" indent="0">
              <a:spcBef>
                <a:spcPts val="900"/>
              </a:spcBef>
              <a:buClrTx/>
              <a:buSzTx/>
              <a:buNone/>
              <a:defRPr sz="1400">
                <a:solidFill>
                  <a:srgbClr val="797979"/>
                </a:solidFill>
                <a:latin typeface="Helvetica Neue Light"/>
                <a:ea typeface="Helvetica Neue Light"/>
                <a:cs typeface="Helvetica Neue Light"/>
                <a:sym typeface="Helvetica Neue Light"/>
              </a:defRPr>
            </a:lvl3pPr>
            <a:lvl4pPr marL="0" indent="0">
              <a:spcBef>
                <a:spcPts val="900"/>
              </a:spcBef>
              <a:buClrTx/>
              <a:buSzTx/>
              <a:buNone/>
              <a:defRPr sz="1400">
                <a:solidFill>
                  <a:srgbClr val="797979"/>
                </a:solidFill>
                <a:latin typeface="Helvetica Neue Light"/>
                <a:ea typeface="Helvetica Neue Light"/>
                <a:cs typeface="Helvetica Neue Light"/>
                <a:sym typeface="Helvetica Neue Light"/>
              </a:defRPr>
            </a:lvl4pPr>
            <a:lvl5pPr marL="0" indent="0">
              <a:spcBef>
                <a:spcPts val="900"/>
              </a:spcBef>
              <a:buClrTx/>
              <a:buSzTx/>
              <a:buNone/>
              <a:defRPr sz="1400">
                <a:solidFill>
                  <a:srgbClr val="797979"/>
                </a:solidFill>
                <a:latin typeface="Helvetica Neue Light"/>
                <a:ea typeface="Helvetica Neue Light"/>
                <a:cs typeface="Helvetica Neue Light"/>
                <a:sym typeface="Helvetica Neue Light"/>
              </a:defRPr>
            </a:lvl5pPr>
          </a:lstStyle>
          <a:p>
            <a:pPr lvl="0">
              <a:defRPr>
                <a:solidFill>
                  <a:srgbClr val="000000"/>
                </a:solidFill>
              </a:defRPr>
            </a:pPr>
            <a:r>
              <a:rPr>
                <a:solidFill>
                  <a:srgbClr val="797979"/>
                </a:solidFill>
              </a:rPr>
              <a:t>Body Level One</a:t>
            </a:r>
          </a:p>
          <a:p>
            <a:pPr lvl="1">
              <a:defRPr sz="1800">
                <a:solidFill>
                  <a:srgbClr val="000000"/>
                </a:solidFill>
              </a:defRPr>
            </a:pPr>
            <a:r>
              <a:rPr sz="1600">
                <a:solidFill>
                  <a:srgbClr val="797979"/>
                </a:solidFill>
              </a:rPr>
              <a:t>Body Level Two</a:t>
            </a:r>
          </a:p>
          <a:p>
            <a:pPr lvl="2">
              <a:defRPr sz="1800">
                <a:solidFill>
                  <a:srgbClr val="000000"/>
                </a:solidFill>
              </a:defRPr>
            </a:pPr>
            <a:r>
              <a:rPr sz="1400">
                <a:solidFill>
                  <a:srgbClr val="797979"/>
                </a:solidFill>
              </a:rPr>
              <a:t>Body Level Three</a:t>
            </a:r>
          </a:p>
          <a:p>
            <a:pPr lvl="3">
              <a:defRPr sz="1800">
                <a:solidFill>
                  <a:srgbClr val="000000"/>
                </a:solidFill>
              </a:defRPr>
            </a:pPr>
            <a:r>
              <a:rPr sz="1400">
                <a:solidFill>
                  <a:srgbClr val="797979"/>
                </a:solidFill>
              </a:rPr>
              <a:t>Body Level Four</a:t>
            </a:r>
          </a:p>
          <a:p>
            <a:pPr lvl="4">
              <a:defRPr sz="1800">
                <a:solidFill>
                  <a:srgbClr val="000000"/>
                </a:solidFill>
              </a:defRPr>
            </a:pPr>
            <a:r>
              <a:rPr sz="1400">
                <a:solidFill>
                  <a:srgbClr val="797979"/>
                </a:solidFill>
              </a:rPr>
              <a:t>Body Level Five</a:t>
            </a:r>
          </a:p>
        </p:txBody>
      </p:sp>
    </p:spTree>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Kiosk - Sectional - Title, Text &amp; Photo 2 Reverse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80" name="framingMid-Kiosk-SubCr-DBl-2.png"/>
          <p:cNvPicPr/>
          <p:nvPr/>
        </p:nvPicPr>
        <p:blipFill>
          <a:blip r:embed="rId3">
            <a:extLst/>
          </a:blip>
          <a:stretch>
            <a:fillRect/>
          </a:stretch>
        </p:blipFill>
        <p:spPr>
          <a:xfrm flipH="1">
            <a:off x="0" y="0"/>
            <a:ext cx="10160000" cy="7620000"/>
          </a:xfrm>
          <a:prstGeom prst="rect">
            <a:avLst/>
          </a:prstGeom>
          <a:ln w="12700">
            <a:miter lim="400000"/>
          </a:ln>
        </p:spPr>
      </p:pic>
      <p:pic>
        <p:nvPicPr>
          <p:cNvPr id="981"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982" name="Shape 982"/>
          <p:cNvSpPr>
            <a:spLocks noGrp="1"/>
          </p:cNvSpPr>
          <p:nvPr>
            <p:ph type="title"/>
          </p:nvPr>
        </p:nvSpPr>
        <p:spPr>
          <a:xfrm>
            <a:off x="304800" y="1384300"/>
            <a:ext cx="9537700" cy="1181100"/>
          </a:xfrm>
          <a:prstGeom prst="rect">
            <a:avLst/>
          </a:prstGeom>
        </p:spPr>
        <p:txBody>
          <a:bodyPr lIns="0" tIns="0" rIns="0" bIns="0" anchor="b"/>
          <a:lstStyle>
            <a:lvl1pPr>
              <a:defRPr sz="3600">
                <a:latin typeface="Helvetica Neue Light"/>
                <a:ea typeface="Helvetica Neue Light"/>
                <a:cs typeface="Helvetica Neue Light"/>
                <a:sym typeface="Helvetica Neue Light"/>
              </a:defRPr>
            </a:lvl1pPr>
          </a:lstStyle>
          <a:p>
            <a:pPr lvl="0">
              <a:defRPr sz="1800">
                <a:solidFill>
                  <a:srgbClr val="000000"/>
                </a:solidFill>
              </a:defRPr>
            </a:pPr>
            <a:r>
              <a:rPr sz="3600">
                <a:solidFill>
                  <a:srgbClr val="FFFFFF"/>
                </a:solidFill>
              </a:rPr>
              <a:t>Title Text</a:t>
            </a:r>
          </a:p>
        </p:txBody>
      </p:sp>
      <p:sp>
        <p:nvSpPr>
          <p:cNvPr id="983" name="Shape 983"/>
          <p:cNvSpPr>
            <a:spLocks noGrp="1"/>
          </p:cNvSpPr>
          <p:nvPr>
            <p:ph type="body" idx="1"/>
          </p:nvPr>
        </p:nvSpPr>
        <p:spPr>
          <a:xfrm>
            <a:off x="3530600" y="2654300"/>
            <a:ext cx="6311900" cy="4737100"/>
          </a:xfrm>
          <a:prstGeom prst="rect">
            <a:avLst/>
          </a:prstGeom>
        </p:spPr>
        <p:txBody>
          <a:bodyPr lIns="0" tIns="0" rIns="0" bIns="0" anchor="t"/>
          <a:lstStyle>
            <a:lvl1pPr marL="0" indent="0">
              <a:spcBef>
                <a:spcPts val="900"/>
              </a:spcBef>
              <a:buClrTx/>
              <a:buSzTx/>
              <a:buNone/>
              <a:defRPr sz="1800">
                <a:solidFill>
                  <a:srgbClr val="797979"/>
                </a:solidFill>
                <a:latin typeface="Helvetica Neue Light"/>
                <a:ea typeface="Helvetica Neue Light"/>
                <a:cs typeface="Helvetica Neue Light"/>
                <a:sym typeface="Helvetica Neue Light"/>
              </a:defRPr>
            </a:lvl1pPr>
            <a:lvl2pPr marL="0" indent="0">
              <a:spcBef>
                <a:spcPts val="900"/>
              </a:spcBef>
              <a:buClrTx/>
              <a:buSzTx/>
              <a:buNone/>
              <a:defRPr sz="1600">
                <a:solidFill>
                  <a:srgbClr val="797979"/>
                </a:solidFill>
                <a:latin typeface="Helvetica Neue Light"/>
                <a:ea typeface="Helvetica Neue Light"/>
                <a:cs typeface="Helvetica Neue Light"/>
                <a:sym typeface="Helvetica Neue Light"/>
              </a:defRPr>
            </a:lvl2pPr>
            <a:lvl3pPr marL="0" indent="0">
              <a:spcBef>
                <a:spcPts val="900"/>
              </a:spcBef>
              <a:buClrTx/>
              <a:buSzTx/>
              <a:buNone/>
              <a:defRPr sz="1400">
                <a:solidFill>
                  <a:srgbClr val="797979"/>
                </a:solidFill>
                <a:latin typeface="Helvetica Neue Light"/>
                <a:ea typeface="Helvetica Neue Light"/>
                <a:cs typeface="Helvetica Neue Light"/>
                <a:sym typeface="Helvetica Neue Light"/>
              </a:defRPr>
            </a:lvl3pPr>
            <a:lvl4pPr marL="0" indent="0">
              <a:spcBef>
                <a:spcPts val="900"/>
              </a:spcBef>
              <a:buClrTx/>
              <a:buSzTx/>
              <a:buNone/>
              <a:defRPr sz="1400">
                <a:solidFill>
                  <a:srgbClr val="797979"/>
                </a:solidFill>
                <a:latin typeface="Helvetica Neue Light"/>
                <a:ea typeface="Helvetica Neue Light"/>
                <a:cs typeface="Helvetica Neue Light"/>
                <a:sym typeface="Helvetica Neue Light"/>
              </a:defRPr>
            </a:lvl4pPr>
            <a:lvl5pPr marL="0" indent="0">
              <a:spcBef>
                <a:spcPts val="900"/>
              </a:spcBef>
              <a:buClrTx/>
              <a:buSzTx/>
              <a:buNone/>
              <a:defRPr sz="1400">
                <a:solidFill>
                  <a:srgbClr val="797979"/>
                </a:solidFill>
                <a:latin typeface="Helvetica Neue Light"/>
                <a:ea typeface="Helvetica Neue Light"/>
                <a:cs typeface="Helvetica Neue Light"/>
                <a:sym typeface="Helvetica Neue Light"/>
              </a:defRPr>
            </a:lvl5pPr>
          </a:lstStyle>
          <a:p>
            <a:pPr lvl="0">
              <a:defRPr>
                <a:solidFill>
                  <a:srgbClr val="000000"/>
                </a:solidFill>
              </a:defRPr>
            </a:pPr>
            <a:r>
              <a:rPr>
                <a:solidFill>
                  <a:srgbClr val="797979"/>
                </a:solidFill>
              </a:rPr>
              <a:t>Body Level One</a:t>
            </a:r>
          </a:p>
          <a:p>
            <a:pPr lvl="1">
              <a:defRPr sz="1800">
                <a:solidFill>
                  <a:srgbClr val="000000"/>
                </a:solidFill>
              </a:defRPr>
            </a:pPr>
            <a:r>
              <a:rPr sz="1600">
                <a:solidFill>
                  <a:srgbClr val="797979"/>
                </a:solidFill>
              </a:rPr>
              <a:t>Body Level Two</a:t>
            </a:r>
          </a:p>
          <a:p>
            <a:pPr lvl="2">
              <a:defRPr sz="1800">
                <a:solidFill>
                  <a:srgbClr val="000000"/>
                </a:solidFill>
              </a:defRPr>
            </a:pPr>
            <a:r>
              <a:rPr sz="1400">
                <a:solidFill>
                  <a:srgbClr val="797979"/>
                </a:solidFill>
              </a:rPr>
              <a:t>Body Level Three</a:t>
            </a:r>
          </a:p>
          <a:p>
            <a:pPr lvl="3">
              <a:defRPr sz="1800">
                <a:solidFill>
                  <a:srgbClr val="000000"/>
                </a:solidFill>
              </a:defRPr>
            </a:pPr>
            <a:r>
              <a:rPr sz="1400">
                <a:solidFill>
                  <a:srgbClr val="797979"/>
                </a:solidFill>
              </a:rPr>
              <a:t>Body Level Four</a:t>
            </a:r>
          </a:p>
          <a:p>
            <a:pPr lvl="4">
              <a:defRPr sz="1800">
                <a:solidFill>
                  <a:srgbClr val="000000"/>
                </a:solidFill>
              </a:defRPr>
            </a:pPr>
            <a:r>
              <a:rPr sz="1400">
                <a:solidFill>
                  <a:srgbClr val="797979"/>
                </a:solidFill>
              </a:rPr>
              <a:t>Body Level Five</a:t>
            </a:r>
          </a:p>
        </p:txBody>
      </p:sp>
    </p:spTree>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Kiosk - Sectional - Title, Text &amp; Photo 3">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85" name="framingMid-Kiosk-SubCr-T3-2.png"/>
          <p:cNvPicPr/>
          <p:nvPr/>
        </p:nvPicPr>
        <p:blipFill>
          <a:blip r:embed="rId3">
            <a:extLst/>
          </a:blip>
          <a:stretch>
            <a:fillRect/>
          </a:stretch>
        </p:blipFill>
        <p:spPr>
          <a:xfrm>
            <a:off x="0" y="0"/>
            <a:ext cx="10160000" cy="7620000"/>
          </a:xfrm>
          <a:prstGeom prst="rect">
            <a:avLst/>
          </a:prstGeom>
          <a:ln w="12700">
            <a:miter lim="400000"/>
          </a:ln>
        </p:spPr>
      </p:pic>
      <p:pic>
        <p:nvPicPr>
          <p:cNvPr id="986"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987" name="Shape 987"/>
          <p:cNvSpPr>
            <a:spLocks noGrp="1"/>
          </p:cNvSpPr>
          <p:nvPr>
            <p:ph type="title"/>
          </p:nvPr>
        </p:nvSpPr>
        <p:spPr>
          <a:xfrm>
            <a:off x="304800" y="1384300"/>
            <a:ext cx="9537700" cy="1181100"/>
          </a:xfrm>
          <a:prstGeom prst="rect">
            <a:avLst/>
          </a:prstGeom>
        </p:spPr>
        <p:txBody>
          <a:bodyPr lIns="0" tIns="0" rIns="0" bIns="0" anchor="b"/>
          <a:lstStyle>
            <a:lvl1pPr>
              <a:defRPr sz="3600">
                <a:latin typeface="Helvetica Neue Light"/>
                <a:ea typeface="Helvetica Neue Light"/>
                <a:cs typeface="Helvetica Neue Light"/>
                <a:sym typeface="Helvetica Neue Light"/>
              </a:defRPr>
            </a:lvl1pPr>
          </a:lstStyle>
          <a:p>
            <a:pPr lvl="0">
              <a:defRPr sz="1800">
                <a:solidFill>
                  <a:srgbClr val="000000"/>
                </a:solidFill>
              </a:defRPr>
            </a:pPr>
            <a:r>
              <a:rPr sz="3600">
                <a:solidFill>
                  <a:srgbClr val="FFFFFF"/>
                </a:solidFill>
              </a:rPr>
              <a:t>Title Text</a:t>
            </a:r>
          </a:p>
        </p:txBody>
      </p:sp>
      <p:sp>
        <p:nvSpPr>
          <p:cNvPr id="988" name="Shape 988"/>
          <p:cNvSpPr>
            <a:spLocks noGrp="1"/>
          </p:cNvSpPr>
          <p:nvPr>
            <p:ph type="body" idx="1"/>
          </p:nvPr>
        </p:nvSpPr>
        <p:spPr>
          <a:xfrm>
            <a:off x="292100" y="2654300"/>
            <a:ext cx="6311900" cy="2298700"/>
          </a:xfrm>
          <a:prstGeom prst="rect">
            <a:avLst/>
          </a:prstGeom>
        </p:spPr>
        <p:txBody>
          <a:bodyPr lIns="0" tIns="0" rIns="0" bIns="0" anchor="t"/>
          <a:lstStyle>
            <a:lvl1pPr marL="0" indent="0">
              <a:spcBef>
                <a:spcPts val="900"/>
              </a:spcBef>
              <a:buClrTx/>
              <a:buSzTx/>
              <a:buNone/>
              <a:defRPr sz="1800">
                <a:solidFill>
                  <a:srgbClr val="797979"/>
                </a:solidFill>
                <a:latin typeface="Helvetica Neue Light"/>
                <a:ea typeface="Helvetica Neue Light"/>
                <a:cs typeface="Helvetica Neue Light"/>
                <a:sym typeface="Helvetica Neue Light"/>
              </a:defRPr>
            </a:lvl1pPr>
            <a:lvl2pPr marL="0" indent="0">
              <a:spcBef>
                <a:spcPts val="900"/>
              </a:spcBef>
              <a:buClrTx/>
              <a:buSzTx/>
              <a:buNone/>
              <a:defRPr sz="1600">
                <a:solidFill>
                  <a:srgbClr val="797979"/>
                </a:solidFill>
                <a:latin typeface="Helvetica Neue Light"/>
                <a:ea typeface="Helvetica Neue Light"/>
                <a:cs typeface="Helvetica Neue Light"/>
                <a:sym typeface="Helvetica Neue Light"/>
              </a:defRPr>
            </a:lvl2pPr>
            <a:lvl3pPr marL="0" indent="0">
              <a:spcBef>
                <a:spcPts val="900"/>
              </a:spcBef>
              <a:buClrTx/>
              <a:buSzTx/>
              <a:buNone/>
              <a:defRPr sz="1400">
                <a:solidFill>
                  <a:srgbClr val="797979"/>
                </a:solidFill>
                <a:latin typeface="Helvetica Neue Light"/>
                <a:ea typeface="Helvetica Neue Light"/>
                <a:cs typeface="Helvetica Neue Light"/>
                <a:sym typeface="Helvetica Neue Light"/>
              </a:defRPr>
            </a:lvl3pPr>
            <a:lvl4pPr marL="0" indent="0">
              <a:spcBef>
                <a:spcPts val="900"/>
              </a:spcBef>
              <a:buClrTx/>
              <a:buSzTx/>
              <a:buNone/>
              <a:defRPr sz="1400">
                <a:solidFill>
                  <a:srgbClr val="797979"/>
                </a:solidFill>
                <a:latin typeface="Helvetica Neue Light"/>
                <a:ea typeface="Helvetica Neue Light"/>
                <a:cs typeface="Helvetica Neue Light"/>
                <a:sym typeface="Helvetica Neue Light"/>
              </a:defRPr>
            </a:lvl4pPr>
            <a:lvl5pPr marL="0" indent="0">
              <a:spcBef>
                <a:spcPts val="900"/>
              </a:spcBef>
              <a:buClrTx/>
              <a:buSzTx/>
              <a:buNone/>
              <a:defRPr sz="1400">
                <a:solidFill>
                  <a:srgbClr val="797979"/>
                </a:solidFill>
                <a:latin typeface="Helvetica Neue Light"/>
                <a:ea typeface="Helvetica Neue Light"/>
                <a:cs typeface="Helvetica Neue Light"/>
                <a:sym typeface="Helvetica Neue Light"/>
              </a:defRPr>
            </a:lvl5pPr>
          </a:lstStyle>
          <a:p>
            <a:pPr lvl="0">
              <a:defRPr>
                <a:solidFill>
                  <a:srgbClr val="000000"/>
                </a:solidFill>
              </a:defRPr>
            </a:pPr>
            <a:r>
              <a:rPr>
                <a:solidFill>
                  <a:srgbClr val="797979"/>
                </a:solidFill>
              </a:rPr>
              <a:t>Body Level One</a:t>
            </a:r>
          </a:p>
          <a:p>
            <a:pPr lvl="1">
              <a:defRPr sz="1800">
                <a:solidFill>
                  <a:srgbClr val="000000"/>
                </a:solidFill>
              </a:defRPr>
            </a:pPr>
            <a:r>
              <a:rPr sz="1600">
                <a:solidFill>
                  <a:srgbClr val="797979"/>
                </a:solidFill>
              </a:rPr>
              <a:t>Body Level Two</a:t>
            </a:r>
          </a:p>
          <a:p>
            <a:pPr lvl="2">
              <a:defRPr sz="1800">
                <a:solidFill>
                  <a:srgbClr val="000000"/>
                </a:solidFill>
              </a:defRPr>
            </a:pPr>
            <a:r>
              <a:rPr sz="1400">
                <a:solidFill>
                  <a:srgbClr val="797979"/>
                </a:solidFill>
              </a:rPr>
              <a:t>Body Level Three</a:t>
            </a:r>
          </a:p>
          <a:p>
            <a:pPr lvl="3">
              <a:defRPr sz="1800">
                <a:solidFill>
                  <a:srgbClr val="000000"/>
                </a:solidFill>
              </a:defRPr>
            </a:pPr>
            <a:r>
              <a:rPr sz="1400">
                <a:solidFill>
                  <a:srgbClr val="797979"/>
                </a:solidFill>
              </a:rPr>
              <a:t>Body Level Four</a:t>
            </a:r>
          </a:p>
          <a:p>
            <a:pPr lvl="4">
              <a:defRPr sz="1800">
                <a:solidFill>
                  <a:srgbClr val="000000"/>
                </a:solidFill>
              </a:defRPr>
            </a:pPr>
            <a:r>
              <a:rPr sz="1400">
                <a:solidFill>
                  <a:srgbClr val="797979"/>
                </a:solidFill>
              </a:rPr>
              <a:t>Body Level Five</a:t>
            </a:r>
          </a:p>
        </p:txBody>
      </p:sp>
    </p:spTree>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Kiosk - Sectional - Gallery Item Larg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90" name="framingMid-Kiosk-SubG-2.png"/>
          <p:cNvPicPr/>
          <p:nvPr/>
        </p:nvPicPr>
        <p:blipFill>
          <a:blip r:embed="rId3">
            <a:extLst/>
          </a:blip>
          <a:stretch>
            <a:fillRect/>
          </a:stretch>
        </p:blipFill>
        <p:spPr>
          <a:xfrm>
            <a:off x="0" y="0"/>
            <a:ext cx="10160000" cy="7620000"/>
          </a:xfrm>
          <a:prstGeom prst="rect">
            <a:avLst/>
          </a:prstGeom>
          <a:ln w="12700">
            <a:miter lim="400000"/>
          </a:ln>
        </p:spPr>
      </p:pic>
      <p:pic>
        <p:nvPicPr>
          <p:cNvPr id="991"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992" name="Shape 992"/>
          <p:cNvSpPr>
            <a:spLocks noGrp="1"/>
          </p:cNvSpPr>
          <p:nvPr>
            <p:ph type="title"/>
          </p:nvPr>
        </p:nvSpPr>
        <p:spPr>
          <a:xfrm>
            <a:off x="304800" y="1384300"/>
            <a:ext cx="9537700" cy="1181100"/>
          </a:xfrm>
          <a:prstGeom prst="rect">
            <a:avLst/>
          </a:prstGeom>
        </p:spPr>
        <p:txBody>
          <a:bodyPr lIns="0" tIns="0" rIns="0" bIns="0" anchor="b"/>
          <a:lstStyle>
            <a:lvl1pPr>
              <a:defRPr sz="3600">
                <a:latin typeface="Helvetica Neue Light"/>
                <a:ea typeface="Helvetica Neue Light"/>
                <a:cs typeface="Helvetica Neue Light"/>
                <a:sym typeface="Helvetica Neue Light"/>
              </a:defRPr>
            </a:lvl1pPr>
          </a:lstStyle>
          <a:p>
            <a:pPr lvl="0">
              <a:defRPr sz="1800">
                <a:solidFill>
                  <a:srgbClr val="000000"/>
                </a:solidFill>
              </a:defRPr>
            </a:pPr>
            <a:r>
              <a:rPr sz="3600">
                <a:solidFill>
                  <a:srgbClr val="FFFFFF"/>
                </a:solidFill>
              </a:rPr>
              <a:t>Title Text</a:t>
            </a:r>
          </a:p>
        </p:txBody>
      </p:sp>
      <p:sp>
        <p:nvSpPr>
          <p:cNvPr id="993" name="Shape 993"/>
          <p:cNvSpPr>
            <a:spLocks noGrp="1"/>
          </p:cNvSpPr>
          <p:nvPr>
            <p:ph type="body" idx="1"/>
          </p:nvPr>
        </p:nvSpPr>
        <p:spPr>
          <a:xfrm>
            <a:off x="6629400" y="2654300"/>
            <a:ext cx="3213100" cy="4191000"/>
          </a:xfrm>
          <a:prstGeom prst="rect">
            <a:avLst/>
          </a:prstGeom>
        </p:spPr>
        <p:txBody>
          <a:bodyPr lIns="0" tIns="0" rIns="0" bIns="0" anchor="t"/>
          <a:lstStyle>
            <a:lvl1pPr marL="0" indent="0">
              <a:spcBef>
                <a:spcPts val="900"/>
              </a:spcBef>
              <a:buClrTx/>
              <a:buSzTx/>
              <a:buNone/>
              <a:defRPr sz="1800">
                <a:solidFill>
                  <a:srgbClr val="797979"/>
                </a:solidFill>
                <a:latin typeface="Helvetica Neue Light"/>
                <a:ea typeface="Helvetica Neue Light"/>
                <a:cs typeface="Helvetica Neue Light"/>
                <a:sym typeface="Helvetica Neue Light"/>
              </a:defRPr>
            </a:lvl1pPr>
            <a:lvl2pPr marL="0" indent="0">
              <a:spcBef>
                <a:spcPts val="900"/>
              </a:spcBef>
              <a:buClrTx/>
              <a:buSzTx/>
              <a:buNone/>
              <a:defRPr sz="1600">
                <a:solidFill>
                  <a:srgbClr val="797979"/>
                </a:solidFill>
                <a:latin typeface="Helvetica Neue Light"/>
                <a:ea typeface="Helvetica Neue Light"/>
                <a:cs typeface="Helvetica Neue Light"/>
                <a:sym typeface="Helvetica Neue Light"/>
              </a:defRPr>
            </a:lvl2pPr>
            <a:lvl3pPr marL="0" indent="0">
              <a:spcBef>
                <a:spcPts val="900"/>
              </a:spcBef>
              <a:buClrTx/>
              <a:buSzTx/>
              <a:buNone/>
              <a:defRPr sz="1400">
                <a:solidFill>
                  <a:srgbClr val="797979"/>
                </a:solidFill>
                <a:latin typeface="Helvetica Neue Light"/>
                <a:ea typeface="Helvetica Neue Light"/>
                <a:cs typeface="Helvetica Neue Light"/>
                <a:sym typeface="Helvetica Neue Light"/>
              </a:defRPr>
            </a:lvl3pPr>
            <a:lvl4pPr marL="0" indent="0">
              <a:spcBef>
                <a:spcPts val="900"/>
              </a:spcBef>
              <a:buClrTx/>
              <a:buSzTx/>
              <a:buNone/>
              <a:defRPr sz="1400">
                <a:solidFill>
                  <a:srgbClr val="797979"/>
                </a:solidFill>
                <a:latin typeface="Helvetica Neue Light"/>
                <a:ea typeface="Helvetica Neue Light"/>
                <a:cs typeface="Helvetica Neue Light"/>
                <a:sym typeface="Helvetica Neue Light"/>
              </a:defRPr>
            </a:lvl4pPr>
            <a:lvl5pPr marL="0" indent="0">
              <a:spcBef>
                <a:spcPts val="900"/>
              </a:spcBef>
              <a:buClrTx/>
              <a:buSzTx/>
              <a:buNone/>
              <a:defRPr sz="1400">
                <a:solidFill>
                  <a:srgbClr val="797979"/>
                </a:solidFill>
                <a:latin typeface="Helvetica Neue Light"/>
                <a:ea typeface="Helvetica Neue Light"/>
                <a:cs typeface="Helvetica Neue Light"/>
                <a:sym typeface="Helvetica Neue Light"/>
              </a:defRPr>
            </a:lvl5pPr>
          </a:lstStyle>
          <a:p>
            <a:pPr lvl="0">
              <a:defRPr>
                <a:solidFill>
                  <a:srgbClr val="000000"/>
                </a:solidFill>
              </a:defRPr>
            </a:pPr>
            <a:r>
              <a:rPr>
                <a:solidFill>
                  <a:srgbClr val="797979"/>
                </a:solidFill>
              </a:rPr>
              <a:t>Body Level One</a:t>
            </a:r>
          </a:p>
          <a:p>
            <a:pPr lvl="1">
              <a:defRPr sz="1800">
                <a:solidFill>
                  <a:srgbClr val="000000"/>
                </a:solidFill>
              </a:defRPr>
            </a:pPr>
            <a:r>
              <a:rPr sz="1600">
                <a:solidFill>
                  <a:srgbClr val="797979"/>
                </a:solidFill>
              </a:rPr>
              <a:t>Body Level Two</a:t>
            </a:r>
          </a:p>
          <a:p>
            <a:pPr lvl="2">
              <a:defRPr sz="1800">
                <a:solidFill>
                  <a:srgbClr val="000000"/>
                </a:solidFill>
              </a:defRPr>
            </a:pPr>
            <a:r>
              <a:rPr sz="1400">
                <a:solidFill>
                  <a:srgbClr val="797979"/>
                </a:solidFill>
              </a:rPr>
              <a:t>Body Level Three</a:t>
            </a:r>
          </a:p>
          <a:p>
            <a:pPr lvl="3">
              <a:defRPr sz="1800">
                <a:solidFill>
                  <a:srgbClr val="000000"/>
                </a:solidFill>
              </a:defRPr>
            </a:pPr>
            <a:r>
              <a:rPr sz="1400">
                <a:solidFill>
                  <a:srgbClr val="797979"/>
                </a:solidFill>
              </a:rPr>
              <a:t>Body Level Four</a:t>
            </a:r>
          </a:p>
          <a:p>
            <a:pPr lvl="4">
              <a:defRPr sz="1800">
                <a:solidFill>
                  <a:srgbClr val="000000"/>
                </a:solidFill>
              </a:defRPr>
            </a:pPr>
            <a:r>
              <a:rPr sz="1400">
                <a:solidFill>
                  <a:srgbClr val="797979"/>
                </a:solidFill>
              </a:rPr>
              <a:t>Body Level Five</a:t>
            </a:r>
          </a:p>
        </p:txBody>
      </p:sp>
    </p:spTree>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Kiosk - Sectional - Gallery Item Large Reverse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95" name="framingMid-Kiosk-SubG-2.png"/>
          <p:cNvPicPr/>
          <p:nvPr/>
        </p:nvPicPr>
        <p:blipFill>
          <a:blip r:embed="rId3">
            <a:extLst/>
          </a:blip>
          <a:stretch>
            <a:fillRect/>
          </a:stretch>
        </p:blipFill>
        <p:spPr>
          <a:xfrm flipH="1">
            <a:off x="0" y="0"/>
            <a:ext cx="10160000" cy="7620000"/>
          </a:xfrm>
          <a:prstGeom prst="rect">
            <a:avLst/>
          </a:prstGeom>
          <a:ln w="12700">
            <a:miter lim="400000"/>
          </a:ln>
        </p:spPr>
      </p:pic>
      <p:pic>
        <p:nvPicPr>
          <p:cNvPr id="996" name="framingTop-4x3.png"/>
          <p:cNvPicPr/>
          <p:nvPr/>
        </p:nvPicPr>
        <p:blipFill>
          <a:blip r:embed="rId4">
            <a:extLst/>
          </a:blip>
          <a:stretch>
            <a:fillRect/>
          </a:stretch>
        </p:blipFill>
        <p:spPr>
          <a:xfrm>
            <a:off x="0" y="0"/>
            <a:ext cx="10160000" cy="7620000"/>
          </a:xfrm>
          <a:prstGeom prst="rect">
            <a:avLst/>
          </a:prstGeom>
          <a:ln w="12700">
            <a:miter lim="400000"/>
          </a:ln>
        </p:spPr>
      </p:pic>
      <p:sp>
        <p:nvSpPr>
          <p:cNvPr id="997" name="Shape 997"/>
          <p:cNvSpPr>
            <a:spLocks noGrp="1"/>
          </p:cNvSpPr>
          <p:nvPr>
            <p:ph type="title"/>
          </p:nvPr>
        </p:nvSpPr>
        <p:spPr>
          <a:xfrm>
            <a:off x="304800" y="1384300"/>
            <a:ext cx="9537700" cy="1181100"/>
          </a:xfrm>
          <a:prstGeom prst="rect">
            <a:avLst/>
          </a:prstGeom>
        </p:spPr>
        <p:txBody>
          <a:bodyPr lIns="0" tIns="0" rIns="0" bIns="0" anchor="b"/>
          <a:lstStyle>
            <a:lvl1pPr>
              <a:defRPr sz="3600">
                <a:latin typeface="Helvetica Neue Light"/>
                <a:ea typeface="Helvetica Neue Light"/>
                <a:cs typeface="Helvetica Neue Light"/>
                <a:sym typeface="Helvetica Neue Light"/>
              </a:defRPr>
            </a:lvl1pPr>
          </a:lstStyle>
          <a:p>
            <a:pPr lvl="0">
              <a:defRPr sz="1800">
                <a:solidFill>
                  <a:srgbClr val="000000"/>
                </a:solidFill>
              </a:defRPr>
            </a:pPr>
            <a:r>
              <a:rPr sz="3600">
                <a:solidFill>
                  <a:srgbClr val="FFFFFF"/>
                </a:solidFill>
              </a:rPr>
              <a:t>Title Text</a:t>
            </a:r>
          </a:p>
        </p:txBody>
      </p:sp>
      <p:sp>
        <p:nvSpPr>
          <p:cNvPr id="998" name="Shape 998"/>
          <p:cNvSpPr>
            <a:spLocks noGrp="1"/>
          </p:cNvSpPr>
          <p:nvPr>
            <p:ph type="body" idx="1"/>
          </p:nvPr>
        </p:nvSpPr>
        <p:spPr>
          <a:xfrm>
            <a:off x="304800" y="2654300"/>
            <a:ext cx="3213100" cy="4191000"/>
          </a:xfrm>
          <a:prstGeom prst="rect">
            <a:avLst/>
          </a:prstGeom>
        </p:spPr>
        <p:txBody>
          <a:bodyPr lIns="0" tIns="0" rIns="0" bIns="0" anchor="t"/>
          <a:lstStyle>
            <a:lvl1pPr marL="0" indent="0">
              <a:spcBef>
                <a:spcPts val="900"/>
              </a:spcBef>
              <a:buClrTx/>
              <a:buSzTx/>
              <a:buNone/>
              <a:defRPr sz="1800">
                <a:solidFill>
                  <a:srgbClr val="797979"/>
                </a:solidFill>
                <a:latin typeface="Helvetica Neue Light"/>
                <a:ea typeface="Helvetica Neue Light"/>
                <a:cs typeface="Helvetica Neue Light"/>
                <a:sym typeface="Helvetica Neue Light"/>
              </a:defRPr>
            </a:lvl1pPr>
            <a:lvl2pPr marL="0" indent="0">
              <a:spcBef>
                <a:spcPts val="900"/>
              </a:spcBef>
              <a:buClrTx/>
              <a:buSzTx/>
              <a:buNone/>
              <a:defRPr sz="1600">
                <a:solidFill>
                  <a:srgbClr val="797979"/>
                </a:solidFill>
                <a:latin typeface="Helvetica Neue Light"/>
                <a:ea typeface="Helvetica Neue Light"/>
                <a:cs typeface="Helvetica Neue Light"/>
                <a:sym typeface="Helvetica Neue Light"/>
              </a:defRPr>
            </a:lvl2pPr>
            <a:lvl3pPr marL="0" indent="0">
              <a:spcBef>
                <a:spcPts val="900"/>
              </a:spcBef>
              <a:buClrTx/>
              <a:buSzTx/>
              <a:buNone/>
              <a:defRPr sz="1400">
                <a:solidFill>
                  <a:srgbClr val="797979"/>
                </a:solidFill>
                <a:latin typeface="Helvetica Neue Light"/>
                <a:ea typeface="Helvetica Neue Light"/>
                <a:cs typeface="Helvetica Neue Light"/>
                <a:sym typeface="Helvetica Neue Light"/>
              </a:defRPr>
            </a:lvl3pPr>
            <a:lvl4pPr marL="0" indent="0">
              <a:spcBef>
                <a:spcPts val="900"/>
              </a:spcBef>
              <a:buClrTx/>
              <a:buSzTx/>
              <a:buNone/>
              <a:defRPr sz="1400">
                <a:solidFill>
                  <a:srgbClr val="797979"/>
                </a:solidFill>
                <a:latin typeface="Helvetica Neue Light"/>
                <a:ea typeface="Helvetica Neue Light"/>
                <a:cs typeface="Helvetica Neue Light"/>
                <a:sym typeface="Helvetica Neue Light"/>
              </a:defRPr>
            </a:lvl4pPr>
            <a:lvl5pPr marL="0" indent="0">
              <a:spcBef>
                <a:spcPts val="900"/>
              </a:spcBef>
              <a:buClrTx/>
              <a:buSzTx/>
              <a:buNone/>
              <a:defRPr sz="1400">
                <a:solidFill>
                  <a:srgbClr val="797979"/>
                </a:solidFill>
                <a:latin typeface="Helvetica Neue Light"/>
                <a:ea typeface="Helvetica Neue Light"/>
                <a:cs typeface="Helvetica Neue Light"/>
                <a:sym typeface="Helvetica Neue Light"/>
              </a:defRPr>
            </a:lvl5pPr>
          </a:lstStyle>
          <a:p>
            <a:pPr lvl="0">
              <a:defRPr>
                <a:solidFill>
                  <a:srgbClr val="000000"/>
                </a:solidFill>
              </a:defRPr>
            </a:pPr>
            <a:r>
              <a:rPr>
                <a:solidFill>
                  <a:srgbClr val="797979"/>
                </a:solidFill>
              </a:rPr>
              <a:t>Body Level One</a:t>
            </a:r>
          </a:p>
          <a:p>
            <a:pPr lvl="1">
              <a:defRPr sz="1800">
                <a:solidFill>
                  <a:srgbClr val="000000"/>
                </a:solidFill>
              </a:defRPr>
            </a:pPr>
            <a:r>
              <a:rPr sz="1600">
                <a:solidFill>
                  <a:srgbClr val="797979"/>
                </a:solidFill>
              </a:rPr>
              <a:t>Body Level Two</a:t>
            </a:r>
          </a:p>
          <a:p>
            <a:pPr lvl="2">
              <a:defRPr sz="1800">
                <a:solidFill>
                  <a:srgbClr val="000000"/>
                </a:solidFill>
              </a:defRPr>
            </a:pPr>
            <a:r>
              <a:rPr sz="1400">
                <a:solidFill>
                  <a:srgbClr val="797979"/>
                </a:solidFill>
              </a:rPr>
              <a:t>Body Level Three</a:t>
            </a:r>
          </a:p>
          <a:p>
            <a:pPr lvl="3">
              <a:defRPr sz="1800">
                <a:solidFill>
                  <a:srgbClr val="000000"/>
                </a:solidFill>
              </a:defRPr>
            </a:pPr>
            <a:r>
              <a:rPr sz="1400">
                <a:solidFill>
                  <a:srgbClr val="797979"/>
                </a:solidFill>
              </a:rPr>
              <a:t>Body Level Four</a:t>
            </a:r>
          </a:p>
          <a:p>
            <a:pPr lvl="4">
              <a:defRPr sz="1800">
                <a:solidFill>
                  <a:srgbClr val="000000"/>
                </a:solidFill>
              </a:defRPr>
            </a:pPr>
            <a:r>
              <a:rPr sz="1400">
                <a:solidFill>
                  <a:srgbClr val="797979"/>
                </a:solidFill>
              </a:rPr>
              <a:t>Body Level Five</a:t>
            </a:r>
          </a:p>
        </p:txBody>
      </p:sp>
    </p:spTree>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Kiosk - Sectional - 2-Column Head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000" name="framingMid-Kiosk-SubP2-c-2.png"/>
          <p:cNvPicPr/>
          <p:nvPr/>
        </p:nvPicPr>
        <p:blipFill>
          <a:blip r:embed="rId3">
            <a:extLst/>
          </a:blip>
          <a:stretch>
            <a:fillRect/>
          </a:stretch>
        </p:blipFill>
        <p:spPr>
          <a:xfrm>
            <a:off x="0" y="0"/>
            <a:ext cx="10160000" cy="7620000"/>
          </a:xfrm>
          <a:prstGeom prst="rect">
            <a:avLst/>
          </a:prstGeom>
          <a:ln w="12700">
            <a:miter lim="400000"/>
          </a:ln>
        </p:spPr>
      </p:pic>
      <p:pic>
        <p:nvPicPr>
          <p:cNvPr id="1001" name="framingTop-4x3.png"/>
          <p:cNvPicPr/>
          <p:nvPr/>
        </p:nvPicPr>
        <p:blipFill>
          <a:blip r:embed="rId4">
            <a:extLst/>
          </a:blip>
          <a:stretch>
            <a:fillRect/>
          </a:stretch>
        </p:blipFill>
        <p:spPr>
          <a:xfrm>
            <a:off x="0" y="0"/>
            <a:ext cx="10160000" cy="7620000"/>
          </a:xfrm>
          <a:prstGeom prst="rect">
            <a:avLst/>
          </a:prstGeom>
          <a:ln w="12700">
            <a:miter lim="400000"/>
          </a:ln>
        </p:spPr>
      </p:pic>
    </p:spTree>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Kiosk - Sectional - 2-Column Header - Larg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003" name="framingMid-Kiosk-SubP2-2.png"/>
          <p:cNvPicPr/>
          <p:nvPr/>
        </p:nvPicPr>
        <p:blipFill>
          <a:blip r:embed="rId3">
            <a:extLst/>
          </a:blip>
          <a:stretch>
            <a:fillRect/>
          </a:stretch>
        </p:blipFill>
        <p:spPr>
          <a:xfrm>
            <a:off x="0" y="0"/>
            <a:ext cx="10160000" cy="7620000"/>
          </a:xfrm>
          <a:prstGeom prst="rect">
            <a:avLst/>
          </a:prstGeom>
          <a:ln w="12700">
            <a:miter lim="400000"/>
          </a:ln>
        </p:spPr>
      </p:pic>
      <p:pic>
        <p:nvPicPr>
          <p:cNvPr id="1004" name="framingTop-4x3.png"/>
          <p:cNvPicPr/>
          <p:nvPr/>
        </p:nvPicPr>
        <p:blipFill>
          <a:blip r:embed="rId4">
            <a:extLst/>
          </a:blip>
          <a:stretch>
            <a:fillRect/>
          </a:stretch>
        </p:blipFill>
        <p:spPr>
          <a:xfrm>
            <a:off x="0" y="0"/>
            <a:ext cx="10160000" cy="7620000"/>
          </a:xfrm>
          <a:prstGeom prst="rect">
            <a:avLst/>
          </a:prstGeom>
          <a:ln w="12700">
            <a:miter lim="400000"/>
          </a:ln>
        </p:spPr>
      </p:pic>
    </p:spTree>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Kiosk - Sectional - 3-Column Head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006" name="framingMid-Kiosk-SubP3-c-2.png"/>
          <p:cNvPicPr/>
          <p:nvPr/>
        </p:nvPicPr>
        <p:blipFill>
          <a:blip r:embed="rId3">
            <a:extLst/>
          </a:blip>
          <a:stretch>
            <a:fillRect/>
          </a:stretch>
        </p:blipFill>
        <p:spPr>
          <a:xfrm>
            <a:off x="0" y="0"/>
            <a:ext cx="10160000" cy="7620000"/>
          </a:xfrm>
          <a:prstGeom prst="rect">
            <a:avLst/>
          </a:prstGeom>
          <a:ln w="12700">
            <a:miter lim="400000"/>
          </a:ln>
        </p:spPr>
      </p:pic>
      <p:pic>
        <p:nvPicPr>
          <p:cNvPr id="1007" name="framingTop-4x3.png"/>
          <p:cNvPicPr/>
          <p:nvPr/>
        </p:nvPicPr>
        <p:blipFill>
          <a:blip r:embed="rId4">
            <a:extLst/>
          </a:blip>
          <a:stretch>
            <a:fillRect/>
          </a:stretch>
        </p:blipFill>
        <p:spPr>
          <a:xfrm>
            <a:off x="0" y="0"/>
            <a:ext cx="10160000" cy="7620000"/>
          </a:xfrm>
          <a:prstGeom prst="rect">
            <a:avLst/>
          </a:prstGeom>
          <a:ln w="12700">
            <a:miter lim="400000"/>
          </a:ln>
        </p:spPr>
      </p:pic>
    </p:spTree>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Kiosk - Sectional - 3-Column Header - Larg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009" name="framingMid-Kiosk-SubP3-2.png"/>
          <p:cNvPicPr/>
          <p:nvPr/>
        </p:nvPicPr>
        <p:blipFill>
          <a:blip r:embed="rId3">
            <a:extLst/>
          </a:blip>
          <a:stretch>
            <a:fillRect/>
          </a:stretch>
        </p:blipFill>
        <p:spPr>
          <a:xfrm>
            <a:off x="0" y="0"/>
            <a:ext cx="10160000" cy="7620000"/>
          </a:xfrm>
          <a:prstGeom prst="rect">
            <a:avLst/>
          </a:prstGeom>
          <a:ln w="12700">
            <a:miter lim="400000"/>
          </a:ln>
        </p:spPr>
      </p:pic>
      <p:pic>
        <p:nvPicPr>
          <p:cNvPr id="1010" name="framingTop-4x3.png"/>
          <p:cNvPicPr/>
          <p:nvPr/>
        </p:nvPicPr>
        <p:blipFill>
          <a:blip r:embed="rId4">
            <a:extLst/>
          </a:blip>
          <a:stretch>
            <a:fillRect/>
          </a:stretch>
        </p:blipFill>
        <p:spPr>
          <a:xfrm>
            <a:off x="0" y="0"/>
            <a:ext cx="10160000" cy="7620000"/>
          </a:xfrm>
          <a:prstGeom prst="rect">
            <a:avLst/>
          </a:prstGeom>
          <a:ln w="12700">
            <a:miter lim="400000"/>
          </a:ln>
        </p:spPr>
      </p:pic>
    </p:spTree>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12" name="Shape 1012"/>
          <p:cNvSpPr/>
          <p:nvPr/>
        </p:nvSpPr>
        <p:spPr>
          <a:xfrm>
            <a:off x="838200" y="3797300"/>
            <a:ext cx="8458200" cy="127"/>
          </a:xfrm>
          <a:prstGeom prst="line">
            <a:avLst/>
          </a:prstGeom>
          <a:ln w="12700">
            <a:solidFill>
              <a:srgbClr val="B6B8B9"/>
            </a:solidFill>
            <a:miter lim="400000"/>
          </a:ln>
        </p:spPr>
        <p:txBody>
          <a:bodyPr lIns="0" tIns="0" rIns="0" bIns="0"/>
          <a:lstStyle/>
          <a:p>
            <a:pPr lvl="0"/>
            <a:endParaRPr/>
          </a:p>
        </p:txBody>
      </p:sp>
      <p:sp>
        <p:nvSpPr>
          <p:cNvPr id="1013" name="Shape 1013"/>
          <p:cNvSpPr/>
          <p:nvPr/>
        </p:nvSpPr>
        <p:spPr>
          <a:xfrm>
            <a:off x="9144000" y="266700"/>
            <a:ext cx="0" cy="304800"/>
          </a:xfrm>
          <a:prstGeom prst="line">
            <a:avLst/>
          </a:prstGeom>
          <a:ln w="25400">
            <a:solidFill>
              <a:srgbClr val="000000">
                <a:alpha val="45000"/>
              </a:srgbClr>
            </a:solidFill>
            <a:miter lim="400000"/>
          </a:ln>
          <a:effectLst>
            <a:outerShdw blurRad="25400" dist="25400" dir="5400000" rotWithShape="0">
              <a:srgbClr val="FFFFFF"/>
            </a:outerShdw>
          </a:effectLst>
        </p:spPr>
        <p:txBody>
          <a:bodyPr lIns="0" tIns="0" rIns="0" bIns="0"/>
          <a:lstStyle/>
          <a:p>
            <a:pPr lvl="0"/>
            <a:endParaRPr/>
          </a:p>
        </p:txBody>
      </p:sp>
      <p:sp>
        <p:nvSpPr>
          <p:cNvPr id="1014" name="Shape 1014">
            <a:hlinkClick r:id="" action="ppaction://hlinkshowjump?jump=nextslide"/>
          </p:cNvPr>
          <p:cNvSpPr/>
          <p:nvPr/>
        </p:nvSpPr>
        <p:spPr>
          <a:xfrm>
            <a:off x="9359900" y="266700"/>
            <a:ext cx="304800" cy="304800"/>
          </a:xfrm>
          <a:prstGeom prst="rightArrow">
            <a:avLst>
              <a:gd name="adj1" fmla="val 40741"/>
              <a:gd name="adj2" fmla="val 66667"/>
            </a:avLst>
          </a:pr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1015" name="Shape 1015">
            <a:hlinkClick r:id="" action="ppaction://hlinkshowjump?jump=previousslide"/>
          </p:cNvPr>
          <p:cNvSpPr/>
          <p:nvPr/>
        </p:nvSpPr>
        <p:spPr>
          <a:xfrm>
            <a:off x="8585200" y="266700"/>
            <a:ext cx="304800" cy="304800"/>
          </a:xfrm>
          <a:custGeom>
            <a:avLst/>
            <a:gdLst/>
            <a:ahLst/>
            <a:cxnLst>
              <a:cxn ang="0">
                <a:pos x="wd2" y="hd2"/>
              </a:cxn>
              <a:cxn ang="5400000">
                <a:pos x="wd2" y="hd2"/>
              </a:cxn>
              <a:cxn ang="10800000">
                <a:pos x="wd2" y="hd2"/>
              </a:cxn>
              <a:cxn ang="16200000">
                <a:pos x="wd2" y="hd2"/>
              </a:cxn>
            </a:cxnLst>
            <a:rect l="0" t="0" r="r" b="b"/>
            <a:pathLst>
              <a:path w="21600" h="21600" extrusionOk="0">
                <a:moveTo>
                  <a:pt x="14400" y="15200"/>
                </a:moveTo>
                <a:lnTo>
                  <a:pt x="14400" y="21600"/>
                </a:lnTo>
                <a:lnTo>
                  <a:pt x="0" y="10800"/>
                </a:lnTo>
                <a:lnTo>
                  <a:pt x="14400" y="0"/>
                </a:lnTo>
                <a:lnTo>
                  <a:pt x="14400" y="6400"/>
                </a:lnTo>
                <a:lnTo>
                  <a:pt x="21600" y="6400"/>
                </a:lnTo>
                <a:lnTo>
                  <a:pt x="21600" y="15200"/>
                </a:lnTo>
                <a:close/>
              </a:path>
            </a:pathLst>
          </a:cu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1016" name="nav_home.png"/>
          <p:cNvPicPr/>
          <p:nvPr/>
        </p:nvPicPr>
        <p:blipFill>
          <a:blip r:embed="rId3">
            <a:alphaModFix amt="60000"/>
            <a:extLst/>
          </a:blip>
          <a:stretch>
            <a:fillRect/>
          </a:stretch>
        </p:blipFill>
        <p:spPr>
          <a:xfrm>
            <a:off x="533400" y="254000"/>
            <a:ext cx="317500" cy="317500"/>
          </a:xfrm>
          <a:prstGeom prst="rect">
            <a:avLst/>
          </a:prstGeom>
          <a:ln w="12700">
            <a:miter lim="400000"/>
          </a:ln>
          <a:effectLst>
            <a:outerShdw blurRad="25400" dist="12700" dir="16200000" rotWithShape="0">
              <a:srgbClr val="000000">
                <a:alpha val="80000"/>
              </a:srgbClr>
            </a:outerShdw>
          </a:effectLst>
        </p:spPr>
      </p:pic>
      <p:sp>
        <p:nvSpPr>
          <p:cNvPr id="1017" name="Shape 1017"/>
          <p:cNvSpPr>
            <a:spLocks noGrp="1"/>
          </p:cNvSpPr>
          <p:nvPr>
            <p:ph type="title"/>
          </p:nvPr>
        </p:nvSpPr>
        <p:spPr>
          <a:xfrm>
            <a:off x="990600" y="1282700"/>
            <a:ext cx="8178800" cy="2578100"/>
          </a:xfrm>
          <a:prstGeom prst="rect">
            <a:avLst/>
          </a:prstGeom>
        </p:spPr>
        <p:txBody>
          <a:bodyPr lIns="38100" tIns="38100" rIns="38100" bIns="38100" anchor="b"/>
          <a:lstStyle>
            <a:lvl1pPr algn="ctr">
              <a:defRPr sz="8400">
                <a:solidFill>
                  <a:srgbClr val="848586"/>
                </a:solidFill>
                <a:latin typeface="+mj-lt"/>
                <a:ea typeface="+mj-ea"/>
                <a:cs typeface="+mj-cs"/>
                <a:sym typeface="Gill Sans"/>
              </a:defRPr>
            </a:lvl1pPr>
          </a:lstStyle>
          <a:p>
            <a:pPr lvl="0">
              <a:defRPr sz="1800">
                <a:solidFill>
                  <a:srgbClr val="000000"/>
                </a:solidFill>
              </a:defRPr>
            </a:pPr>
            <a:r>
              <a:rPr sz="8400">
                <a:solidFill>
                  <a:srgbClr val="848586"/>
                </a:solidFill>
              </a:rPr>
              <a:t>Title Text</a:t>
            </a:r>
          </a:p>
        </p:txBody>
      </p:sp>
      <p:sp>
        <p:nvSpPr>
          <p:cNvPr id="1018" name="Shape 1018"/>
          <p:cNvSpPr>
            <a:spLocks noGrp="1"/>
          </p:cNvSpPr>
          <p:nvPr>
            <p:ph type="body" idx="1"/>
          </p:nvPr>
        </p:nvSpPr>
        <p:spPr>
          <a:xfrm>
            <a:off x="990600" y="3924300"/>
            <a:ext cx="8178800" cy="1066800"/>
          </a:xfrm>
          <a:prstGeom prst="rect">
            <a:avLst/>
          </a:prstGeom>
        </p:spPr>
        <p:txBody>
          <a:bodyPr lIns="38100" tIns="38100" rIns="38100" bIns="38100" anchor="t"/>
          <a:lstStyle>
            <a:lvl1pPr marL="0" indent="0" algn="ctr">
              <a:spcBef>
                <a:spcPts val="0"/>
              </a:spcBef>
              <a:buClrTx/>
              <a:buSzTx/>
              <a:buNone/>
              <a:defRPr sz="3200">
                <a:solidFill>
                  <a:srgbClr val="B6B8B9"/>
                </a:solidFill>
                <a:latin typeface="+mj-lt"/>
                <a:ea typeface="+mj-ea"/>
                <a:cs typeface="+mj-cs"/>
                <a:sym typeface="Gill Sans"/>
              </a:defRPr>
            </a:lvl1pPr>
            <a:lvl2pPr marL="0" indent="0" algn="ctr">
              <a:spcBef>
                <a:spcPts val="0"/>
              </a:spcBef>
              <a:buClrTx/>
              <a:buSzTx/>
              <a:buNone/>
              <a:defRPr sz="3200">
                <a:solidFill>
                  <a:srgbClr val="B6B8B9"/>
                </a:solidFill>
                <a:latin typeface="+mj-lt"/>
                <a:ea typeface="+mj-ea"/>
                <a:cs typeface="+mj-cs"/>
                <a:sym typeface="Gill Sans"/>
              </a:defRPr>
            </a:lvl2pPr>
            <a:lvl3pPr marL="0" indent="0" algn="ctr">
              <a:spcBef>
                <a:spcPts val="0"/>
              </a:spcBef>
              <a:buClrTx/>
              <a:buSzTx/>
              <a:buNone/>
              <a:defRPr sz="3200">
                <a:solidFill>
                  <a:srgbClr val="B6B8B9"/>
                </a:solidFill>
                <a:latin typeface="+mj-lt"/>
                <a:ea typeface="+mj-ea"/>
                <a:cs typeface="+mj-cs"/>
                <a:sym typeface="Gill Sans"/>
              </a:defRPr>
            </a:lvl3pPr>
            <a:lvl4pPr marL="0" indent="0" algn="ctr">
              <a:spcBef>
                <a:spcPts val="0"/>
              </a:spcBef>
              <a:buClrTx/>
              <a:buSzTx/>
              <a:buNone/>
              <a:defRPr sz="3200">
                <a:solidFill>
                  <a:srgbClr val="B6B8B9"/>
                </a:solidFill>
                <a:latin typeface="+mj-lt"/>
                <a:ea typeface="+mj-ea"/>
                <a:cs typeface="+mj-cs"/>
                <a:sym typeface="Gill Sans"/>
              </a:defRPr>
            </a:lvl4pPr>
            <a:lvl5pPr marL="0" indent="0" algn="ctr">
              <a:spcBef>
                <a:spcPts val="0"/>
              </a:spcBef>
              <a:buClrTx/>
              <a:buSzTx/>
              <a:buNone/>
              <a:defRPr sz="3200">
                <a:solidFill>
                  <a:srgbClr val="B6B8B9"/>
                </a:solidFill>
                <a:latin typeface="+mj-lt"/>
                <a:ea typeface="+mj-ea"/>
                <a:cs typeface="+mj-cs"/>
                <a:sym typeface="Gill Sans"/>
              </a:defRPr>
            </a:lvl5pPr>
          </a:lstStyle>
          <a:p>
            <a:pPr lvl="0">
              <a:defRPr sz="1800">
                <a:solidFill>
                  <a:srgbClr val="000000"/>
                </a:solidFill>
              </a:defRPr>
            </a:pPr>
            <a:r>
              <a:rPr sz="3200">
                <a:solidFill>
                  <a:srgbClr val="B6B8B9"/>
                </a:solidFill>
              </a:rPr>
              <a:t>Body Level One</a:t>
            </a:r>
          </a:p>
          <a:p>
            <a:pPr lvl="1">
              <a:defRPr sz="1800">
                <a:solidFill>
                  <a:srgbClr val="000000"/>
                </a:solidFill>
              </a:defRPr>
            </a:pPr>
            <a:r>
              <a:rPr sz="3200">
                <a:solidFill>
                  <a:srgbClr val="B6B8B9"/>
                </a:solidFill>
              </a:rPr>
              <a:t>Body Level Two</a:t>
            </a:r>
          </a:p>
          <a:p>
            <a:pPr lvl="2">
              <a:defRPr sz="1800">
                <a:solidFill>
                  <a:srgbClr val="000000"/>
                </a:solidFill>
              </a:defRPr>
            </a:pPr>
            <a:r>
              <a:rPr sz="3200">
                <a:solidFill>
                  <a:srgbClr val="B6B8B9"/>
                </a:solidFill>
              </a:rPr>
              <a:t>Body Level Three</a:t>
            </a:r>
          </a:p>
          <a:p>
            <a:pPr lvl="3">
              <a:defRPr sz="1800">
                <a:solidFill>
                  <a:srgbClr val="000000"/>
                </a:solidFill>
              </a:defRPr>
            </a:pPr>
            <a:r>
              <a:rPr sz="3200">
                <a:solidFill>
                  <a:srgbClr val="B6B8B9"/>
                </a:solidFill>
              </a:rPr>
              <a:t>Body Level Four</a:t>
            </a:r>
          </a:p>
          <a:p>
            <a:pPr lvl="4">
              <a:defRPr sz="1800">
                <a:solidFill>
                  <a:srgbClr val="000000"/>
                </a:solidFill>
              </a:defRPr>
            </a:pPr>
            <a:r>
              <a:rPr sz="3200">
                <a:solidFill>
                  <a:srgbClr val="B6B8B9"/>
                </a:solidFill>
              </a:rPr>
              <a:t>Body Level Five</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 name="Shape 73"/>
          <p:cNvSpPr>
            <a:spLocks noGrp="1"/>
          </p:cNvSpPr>
          <p:nvPr>
            <p:ph type="body" idx="1"/>
          </p:nvPr>
        </p:nvSpPr>
        <p:spPr>
          <a:xfrm>
            <a:off x="990600" y="609600"/>
            <a:ext cx="8178800" cy="6388100"/>
          </a:xfrm>
          <a:prstGeom prst="rect">
            <a:avLst/>
          </a:prstGeom>
        </p:spPr>
        <p:txBody>
          <a:bodyPr/>
          <a:lstStyle>
            <a:lvl1pPr marL="605507" indent="-351507">
              <a:spcBef>
                <a:spcPts val="5100"/>
              </a:spcBef>
              <a:buClrTx/>
              <a:buSzPct val="48000"/>
              <a:buFont typeface="Gill Sans"/>
              <a:buBlip>
                <a:blip r:embed="rId3"/>
              </a:buBlip>
              <a:defRPr sz="3200">
                <a:solidFill>
                  <a:srgbClr val="000000"/>
                </a:solidFill>
                <a:latin typeface="+mn-lt"/>
                <a:ea typeface="+mn-ea"/>
                <a:cs typeface="+mn-cs"/>
                <a:sym typeface="Cochin"/>
              </a:defRPr>
            </a:lvl1pPr>
            <a:lvl2pPr marL="948407" indent="-351507">
              <a:spcBef>
                <a:spcPts val="5100"/>
              </a:spcBef>
              <a:buClrTx/>
              <a:buSzPct val="48000"/>
              <a:buFont typeface="Gill Sans"/>
              <a:buBlip>
                <a:blip r:embed="rId3"/>
              </a:buBlip>
              <a:defRPr sz="3200">
                <a:solidFill>
                  <a:srgbClr val="000000"/>
                </a:solidFill>
                <a:latin typeface="+mn-lt"/>
                <a:ea typeface="+mn-ea"/>
                <a:cs typeface="+mn-cs"/>
                <a:sym typeface="Cochin"/>
              </a:defRPr>
            </a:lvl2pPr>
            <a:lvl3pPr marL="1291307" indent="-351507">
              <a:spcBef>
                <a:spcPts val="5100"/>
              </a:spcBef>
              <a:buClrTx/>
              <a:buSzPct val="48000"/>
              <a:buFont typeface="Gill Sans"/>
              <a:buBlip>
                <a:blip r:embed="rId3"/>
              </a:buBlip>
              <a:defRPr sz="3200">
                <a:solidFill>
                  <a:srgbClr val="000000"/>
                </a:solidFill>
                <a:latin typeface="+mn-lt"/>
                <a:ea typeface="+mn-ea"/>
                <a:cs typeface="+mn-cs"/>
                <a:sym typeface="Cochin"/>
              </a:defRPr>
            </a:lvl3pPr>
            <a:lvl4pPr marL="1646907" indent="-351507">
              <a:spcBef>
                <a:spcPts val="5100"/>
              </a:spcBef>
              <a:buClrTx/>
              <a:buSzPct val="48000"/>
              <a:buFont typeface="Gill Sans"/>
              <a:buBlip>
                <a:blip r:embed="rId3"/>
              </a:buBlip>
              <a:defRPr sz="3200">
                <a:solidFill>
                  <a:srgbClr val="000000"/>
                </a:solidFill>
                <a:latin typeface="+mn-lt"/>
                <a:ea typeface="+mn-ea"/>
                <a:cs typeface="+mn-cs"/>
                <a:sym typeface="Cochin"/>
              </a:defRPr>
            </a:lvl4pPr>
            <a:lvl5pPr marL="1989807" indent="-351507">
              <a:spcBef>
                <a:spcPts val="5100"/>
              </a:spcBef>
              <a:buClrTx/>
              <a:buSzPct val="48000"/>
              <a:buFont typeface="Gill Sans"/>
              <a:buBlip>
                <a:blip r:embed="rId3"/>
              </a:buBlip>
              <a:defRPr sz="3200">
                <a:solidFill>
                  <a:srgbClr val="000000"/>
                </a:solidFill>
                <a:latin typeface="+mn-lt"/>
                <a:ea typeface="+mn-ea"/>
                <a:cs typeface="+mn-cs"/>
                <a:sym typeface="Cochin"/>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20" name="Shape 1020"/>
          <p:cNvSpPr/>
          <p:nvPr/>
        </p:nvSpPr>
        <p:spPr>
          <a:xfrm>
            <a:off x="9144000" y="266700"/>
            <a:ext cx="0" cy="304800"/>
          </a:xfrm>
          <a:prstGeom prst="line">
            <a:avLst/>
          </a:prstGeom>
          <a:ln w="25400">
            <a:solidFill>
              <a:srgbClr val="000000">
                <a:alpha val="45000"/>
              </a:srgbClr>
            </a:solidFill>
            <a:miter lim="400000"/>
          </a:ln>
          <a:effectLst>
            <a:outerShdw blurRad="25400" dist="25400" dir="5400000" rotWithShape="0">
              <a:srgbClr val="FFFFFF"/>
            </a:outerShdw>
          </a:effectLst>
        </p:spPr>
        <p:txBody>
          <a:bodyPr lIns="0" tIns="0" rIns="0" bIns="0"/>
          <a:lstStyle/>
          <a:p>
            <a:pPr lvl="0"/>
            <a:endParaRPr/>
          </a:p>
        </p:txBody>
      </p:sp>
      <p:sp>
        <p:nvSpPr>
          <p:cNvPr id="1021" name="Shape 1021">
            <a:hlinkClick r:id="" action="ppaction://hlinkshowjump?jump=nextslide"/>
          </p:cNvPr>
          <p:cNvSpPr/>
          <p:nvPr/>
        </p:nvSpPr>
        <p:spPr>
          <a:xfrm>
            <a:off x="9359900" y="266700"/>
            <a:ext cx="304800" cy="304800"/>
          </a:xfrm>
          <a:prstGeom prst="rightArrow">
            <a:avLst>
              <a:gd name="adj1" fmla="val 40741"/>
              <a:gd name="adj2" fmla="val 66667"/>
            </a:avLst>
          </a:pr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1022" name="Shape 1022">
            <a:hlinkClick r:id="" action="ppaction://hlinkshowjump?jump=previousslide"/>
          </p:cNvPr>
          <p:cNvSpPr/>
          <p:nvPr/>
        </p:nvSpPr>
        <p:spPr>
          <a:xfrm>
            <a:off x="8585200" y="266700"/>
            <a:ext cx="304800" cy="304800"/>
          </a:xfrm>
          <a:custGeom>
            <a:avLst/>
            <a:gdLst/>
            <a:ahLst/>
            <a:cxnLst>
              <a:cxn ang="0">
                <a:pos x="wd2" y="hd2"/>
              </a:cxn>
              <a:cxn ang="5400000">
                <a:pos x="wd2" y="hd2"/>
              </a:cxn>
              <a:cxn ang="10800000">
                <a:pos x="wd2" y="hd2"/>
              </a:cxn>
              <a:cxn ang="16200000">
                <a:pos x="wd2" y="hd2"/>
              </a:cxn>
            </a:cxnLst>
            <a:rect l="0" t="0" r="r" b="b"/>
            <a:pathLst>
              <a:path w="21600" h="21600" extrusionOk="0">
                <a:moveTo>
                  <a:pt x="14400" y="15200"/>
                </a:moveTo>
                <a:lnTo>
                  <a:pt x="14400" y="21600"/>
                </a:lnTo>
                <a:lnTo>
                  <a:pt x="0" y="10800"/>
                </a:lnTo>
                <a:lnTo>
                  <a:pt x="14400" y="0"/>
                </a:lnTo>
                <a:lnTo>
                  <a:pt x="14400" y="6400"/>
                </a:lnTo>
                <a:lnTo>
                  <a:pt x="21600" y="6400"/>
                </a:lnTo>
                <a:lnTo>
                  <a:pt x="21600" y="15200"/>
                </a:lnTo>
                <a:close/>
              </a:path>
            </a:pathLst>
          </a:cu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1023" name="nav_home.png"/>
          <p:cNvPicPr/>
          <p:nvPr/>
        </p:nvPicPr>
        <p:blipFill>
          <a:blip r:embed="rId3">
            <a:alphaModFix amt="60000"/>
            <a:extLst/>
          </a:blip>
          <a:stretch>
            <a:fillRect/>
          </a:stretch>
        </p:blipFill>
        <p:spPr>
          <a:xfrm>
            <a:off x="533400" y="254000"/>
            <a:ext cx="317500" cy="317500"/>
          </a:xfrm>
          <a:prstGeom prst="rect">
            <a:avLst/>
          </a:prstGeom>
          <a:ln w="12700">
            <a:miter lim="400000"/>
          </a:ln>
          <a:effectLst>
            <a:outerShdw blurRad="25400" dist="12700" dir="16200000" rotWithShape="0">
              <a:srgbClr val="000000">
                <a:alpha val="80000"/>
              </a:srgbClr>
            </a:outerShdw>
          </a:effectLst>
        </p:spPr>
      </p:pic>
      <p:sp>
        <p:nvSpPr>
          <p:cNvPr id="1024" name="Shape 1024"/>
          <p:cNvSpPr>
            <a:spLocks noGrp="1"/>
          </p:cNvSpPr>
          <p:nvPr>
            <p:ph type="title"/>
          </p:nvPr>
        </p:nvSpPr>
        <p:spPr>
          <a:xfrm>
            <a:off x="990600" y="889000"/>
            <a:ext cx="8178800" cy="1219200"/>
          </a:xfrm>
          <a:prstGeom prst="rect">
            <a:avLst/>
          </a:prstGeom>
        </p:spPr>
        <p:txBody>
          <a:bodyPr lIns="38100" tIns="38100" rIns="38100" bIns="38100"/>
          <a:lstStyle>
            <a:lvl1pPr algn="ctr">
              <a:defRPr sz="6400">
                <a:solidFill>
                  <a:srgbClr val="B6B8B9"/>
                </a:solidFill>
                <a:latin typeface="+mj-lt"/>
                <a:ea typeface="+mj-ea"/>
                <a:cs typeface="+mj-cs"/>
                <a:sym typeface="Gill Sans"/>
              </a:defRPr>
            </a:lvl1pPr>
          </a:lstStyle>
          <a:p>
            <a:pPr lvl="0">
              <a:defRPr sz="1800">
                <a:solidFill>
                  <a:srgbClr val="000000"/>
                </a:solidFill>
              </a:defRPr>
            </a:pPr>
            <a:r>
              <a:rPr sz="6400">
                <a:solidFill>
                  <a:srgbClr val="B6B8B9"/>
                </a:solidFill>
              </a:rPr>
              <a:t>Title Text</a:t>
            </a:r>
          </a:p>
        </p:txBody>
      </p:sp>
      <p:sp>
        <p:nvSpPr>
          <p:cNvPr id="1025" name="Shape 1025"/>
          <p:cNvSpPr>
            <a:spLocks noGrp="1"/>
          </p:cNvSpPr>
          <p:nvPr>
            <p:ph type="body" idx="1"/>
          </p:nvPr>
        </p:nvSpPr>
        <p:spPr>
          <a:xfrm>
            <a:off x="990600" y="2070100"/>
            <a:ext cx="8178800" cy="4470400"/>
          </a:xfrm>
          <a:prstGeom prst="rect">
            <a:avLst/>
          </a:prstGeom>
        </p:spPr>
        <p:txBody>
          <a:bodyPr lIns="38100" tIns="38100" rIns="38100" bIns="38100"/>
          <a:lstStyle>
            <a:lvl1pPr marL="698500" indent="-444500">
              <a:buClrTx/>
              <a:buSzPct val="171000"/>
              <a:buChar char="•"/>
              <a:defRPr sz="3200">
                <a:solidFill>
                  <a:srgbClr val="000000"/>
                </a:solidFill>
                <a:latin typeface="+mj-lt"/>
                <a:ea typeface="+mj-ea"/>
                <a:cs typeface="+mj-cs"/>
                <a:sym typeface="Gill Sans"/>
              </a:defRPr>
            </a:lvl1pPr>
            <a:lvl2pPr marL="1041400" indent="-444500">
              <a:buClrTx/>
              <a:buSzPct val="171000"/>
              <a:buChar char="•"/>
              <a:defRPr sz="3200">
                <a:solidFill>
                  <a:srgbClr val="000000"/>
                </a:solidFill>
                <a:latin typeface="+mj-lt"/>
                <a:ea typeface="+mj-ea"/>
                <a:cs typeface="+mj-cs"/>
                <a:sym typeface="Gill Sans"/>
              </a:defRPr>
            </a:lvl2pPr>
            <a:lvl3pPr marL="1384300" indent="-444500">
              <a:buClrTx/>
              <a:buSzPct val="171000"/>
              <a:buChar char="•"/>
              <a:defRPr sz="3200">
                <a:solidFill>
                  <a:srgbClr val="000000"/>
                </a:solidFill>
                <a:latin typeface="+mj-lt"/>
                <a:ea typeface="+mj-ea"/>
                <a:cs typeface="+mj-cs"/>
                <a:sym typeface="Gill Sans"/>
              </a:defRPr>
            </a:lvl3pPr>
            <a:lvl4pPr marL="1739900" indent="-444500">
              <a:buClrTx/>
              <a:buSzPct val="171000"/>
              <a:buChar char="•"/>
              <a:defRPr sz="3200">
                <a:solidFill>
                  <a:srgbClr val="000000"/>
                </a:solidFill>
                <a:latin typeface="+mj-lt"/>
                <a:ea typeface="+mj-ea"/>
                <a:cs typeface="+mj-cs"/>
                <a:sym typeface="Gill Sans"/>
              </a:defRPr>
            </a:lvl4pPr>
            <a:lvl5pPr marL="2082800" indent="-444500">
              <a:buClrTx/>
              <a:buSzPct val="171000"/>
              <a:buChar char="•"/>
              <a:defRPr sz="3200">
                <a:solidFill>
                  <a:srgbClr val="000000"/>
                </a:solidFill>
                <a:latin typeface="+mj-lt"/>
                <a:ea typeface="+mj-ea"/>
                <a:cs typeface="+mj-cs"/>
                <a:sym typeface="Gill Sans"/>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Title &amp; Bullets - 2 Colum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27" name="Shape 1027"/>
          <p:cNvSpPr/>
          <p:nvPr/>
        </p:nvSpPr>
        <p:spPr>
          <a:xfrm>
            <a:off x="9144000" y="266700"/>
            <a:ext cx="0" cy="304800"/>
          </a:xfrm>
          <a:prstGeom prst="line">
            <a:avLst/>
          </a:prstGeom>
          <a:ln w="25400">
            <a:solidFill>
              <a:srgbClr val="000000">
                <a:alpha val="45000"/>
              </a:srgbClr>
            </a:solidFill>
            <a:miter lim="400000"/>
          </a:ln>
          <a:effectLst>
            <a:outerShdw blurRad="25400" dist="25400" dir="5400000" rotWithShape="0">
              <a:srgbClr val="FFFFFF"/>
            </a:outerShdw>
          </a:effectLst>
        </p:spPr>
        <p:txBody>
          <a:bodyPr lIns="0" tIns="0" rIns="0" bIns="0"/>
          <a:lstStyle/>
          <a:p>
            <a:pPr lvl="0"/>
            <a:endParaRPr/>
          </a:p>
        </p:txBody>
      </p:sp>
      <p:sp>
        <p:nvSpPr>
          <p:cNvPr id="1028" name="Shape 1028">
            <a:hlinkClick r:id="" action="ppaction://hlinkshowjump?jump=nextslide"/>
          </p:cNvPr>
          <p:cNvSpPr/>
          <p:nvPr/>
        </p:nvSpPr>
        <p:spPr>
          <a:xfrm>
            <a:off x="9359900" y="266700"/>
            <a:ext cx="304800" cy="304800"/>
          </a:xfrm>
          <a:prstGeom prst="rightArrow">
            <a:avLst>
              <a:gd name="adj1" fmla="val 40741"/>
              <a:gd name="adj2" fmla="val 66667"/>
            </a:avLst>
          </a:pr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1029" name="Shape 1029">
            <a:hlinkClick r:id="" action="ppaction://hlinkshowjump?jump=previousslide"/>
          </p:cNvPr>
          <p:cNvSpPr/>
          <p:nvPr/>
        </p:nvSpPr>
        <p:spPr>
          <a:xfrm>
            <a:off x="8585200" y="266700"/>
            <a:ext cx="304800" cy="304800"/>
          </a:xfrm>
          <a:custGeom>
            <a:avLst/>
            <a:gdLst/>
            <a:ahLst/>
            <a:cxnLst>
              <a:cxn ang="0">
                <a:pos x="wd2" y="hd2"/>
              </a:cxn>
              <a:cxn ang="5400000">
                <a:pos x="wd2" y="hd2"/>
              </a:cxn>
              <a:cxn ang="10800000">
                <a:pos x="wd2" y="hd2"/>
              </a:cxn>
              <a:cxn ang="16200000">
                <a:pos x="wd2" y="hd2"/>
              </a:cxn>
            </a:cxnLst>
            <a:rect l="0" t="0" r="r" b="b"/>
            <a:pathLst>
              <a:path w="21600" h="21600" extrusionOk="0">
                <a:moveTo>
                  <a:pt x="14400" y="15200"/>
                </a:moveTo>
                <a:lnTo>
                  <a:pt x="14400" y="21600"/>
                </a:lnTo>
                <a:lnTo>
                  <a:pt x="0" y="10800"/>
                </a:lnTo>
                <a:lnTo>
                  <a:pt x="14400" y="0"/>
                </a:lnTo>
                <a:lnTo>
                  <a:pt x="14400" y="6400"/>
                </a:lnTo>
                <a:lnTo>
                  <a:pt x="21600" y="6400"/>
                </a:lnTo>
                <a:lnTo>
                  <a:pt x="21600" y="15200"/>
                </a:lnTo>
                <a:close/>
              </a:path>
            </a:pathLst>
          </a:cu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1030" name="nav_home.png"/>
          <p:cNvPicPr/>
          <p:nvPr/>
        </p:nvPicPr>
        <p:blipFill>
          <a:blip r:embed="rId3">
            <a:alphaModFix amt="60000"/>
            <a:extLst/>
          </a:blip>
          <a:stretch>
            <a:fillRect/>
          </a:stretch>
        </p:blipFill>
        <p:spPr>
          <a:xfrm>
            <a:off x="533400" y="254000"/>
            <a:ext cx="317500" cy="317500"/>
          </a:xfrm>
          <a:prstGeom prst="rect">
            <a:avLst/>
          </a:prstGeom>
          <a:ln w="12700">
            <a:miter lim="400000"/>
          </a:ln>
          <a:effectLst>
            <a:outerShdw blurRad="25400" dist="12700" dir="16200000" rotWithShape="0">
              <a:srgbClr val="000000">
                <a:alpha val="80000"/>
              </a:srgbClr>
            </a:outerShdw>
          </a:effectLst>
        </p:spPr>
      </p:pic>
      <p:sp>
        <p:nvSpPr>
          <p:cNvPr id="1031" name="Shape 1031"/>
          <p:cNvSpPr>
            <a:spLocks noGrp="1"/>
          </p:cNvSpPr>
          <p:nvPr>
            <p:ph type="title"/>
          </p:nvPr>
        </p:nvSpPr>
        <p:spPr>
          <a:xfrm>
            <a:off x="990600" y="889000"/>
            <a:ext cx="8178800" cy="1219200"/>
          </a:xfrm>
          <a:prstGeom prst="rect">
            <a:avLst/>
          </a:prstGeom>
        </p:spPr>
        <p:txBody>
          <a:bodyPr lIns="38100" tIns="38100" rIns="38100" bIns="38100"/>
          <a:lstStyle>
            <a:lvl1pPr algn="ctr">
              <a:defRPr sz="6400">
                <a:solidFill>
                  <a:srgbClr val="B6B8B9"/>
                </a:solidFill>
                <a:latin typeface="+mj-lt"/>
                <a:ea typeface="+mj-ea"/>
                <a:cs typeface="+mj-cs"/>
                <a:sym typeface="Gill Sans"/>
              </a:defRPr>
            </a:lvl1pPr>
          </a:lstStyle>
          <a:p>
            <a:pPr lvl="0">
              <a:defRPr sz="1800">
                <a:solidFill>
                  <a:srgbClr val="000000"/>
                </a:solidFill>
              </a:defRPr>
            </a:pPr>
            <a:r>
              <a:rPr sz="6400">
                <a:solidFill>
                  <a:srgbClr val="B6B8B9"/>
                </a:solidFill>
              </a:rPr>
              <a:t>Title Text</a:t>
            </a:r>
          </a:p>
        </p:txBody>
      </p:sp>
      <p:sp>
        <p:nvSpPr>
          <p:cNvPr id="1032" name="Shape 1032"/>
          <p:cNvSpPr>
            <a:spLocks noGrp="1"/>
          </p:cNvSpPr>
          <p:nvPr>
            <p:ph type="body" idx="1"/>
          </p:nvPr>
        </p:nvSpPr>
        <p:spPr>
          <a:xfrm>
            <a:off x="990600" y="2070100"/>
            <a:ext cx="8178800" cy="4470400"/>
          </a:xfrm>
          <a:prstGeom prst="rect">
            <a:avLst/>
          </a:prstGeom>
        </p:spPr>
        <p:txBody>
          <a:bodyPr lIns="38100" tIns="38100" rIns="38100" bIns="38100" numCol="2" spcCol="408940" anchor="t"/>
          <a:lstStyle>
            <a:lvl1pPr marL="640422" indent="-386422">
              <a:spcBef>
                <a:spcPts val="3000"/>
              </a:spcBef>
              <a:buClrTx/>
              <a:buSzPct val="171000"/>
              <a:buChar char="•"/>
              <a:defRPr sz="2400">
                <a:solidFill>
                  <a:srgbClr val="000000"/>
                </a:solidFill>
                <a:latin typeface="+mj-lt"/>
                <a:ea typeface="+mj-ea"/>
                <a:cs typeface="+mj-cs"/>
                <a:sym typeface="Gill Sans"/>
              </a:defRPr>
            </a:lvl1pPr>
            <a:lvl2pPr marL="983322" indent="-386422">
              <a:spcBef>
                <a:spcPts val="3000"/>
              </a:spcBef>
              <a:buClrTx/>
              <a:buSzPct val="171000"/>
              <a:buChar char="•"/>
              <a:defRPr sz="2400">
                <a:solidFill>
                  <a:srgbClr val="000000"/>
                </a:solidFill>
                <a:latin typeface="+mj-lt"/>
                <a:ea typeface="+mj-ea"/>
                <a:cs typeface="+mj-cs"/>
                <a:sym typeface="Gill Sans"/>
              </a:defRPr>
            </a:lvl2pPr>
            <a:lvl3pPr marL="1326222" indent="-386422">
              <a:spcBef>
                <a:spcPts val="3000"/>
              </a:spcBef>
              <a:buClrTx/>
              <a:buSzPct val="171000"/>
              <a:buChar char="•"/>
              <a:defRPr sz="2400">
                <a:solidFill>
                  <a:srgbClr val="000000"/>
                </a:solidFill>
                <a:latin typeface="+mj-lt"/>
                <a:ea typeface="+mj-ea"/>
                <a:cs typeface="+mj-cs"/>
                <a:sym typeface="Gill Sans"/>
              </a:defRPr>
            </a:lvl3pPr>
            <a:lvl4pPr marL="1681822" indent="-386422">
              <a:spcBef>
                <a:spcPts val="3000"/>
              </a:spcBef>
              <a:buClrTx/>
              <a:buSzPct val="171000"/>
              <a:buChar char="•"/>
              <a:defRPr sz="2400">
                <a:solidFill>
                  <a:srgbClr val="000000"/>
                </a:solidFill>
                <a:latin typeface="+mj-lt"/>
                <a:ea typeface="+mj-ea"/>
                <a:cs typeface="+mj-cs"/>
                <a:sym typeface="Gill Sans"/>
              </a:defRPr>
            </a:lvl4pPr>
            <a:lvl5pPr marL="2024722" indent="-386422">
              <a:spcBef>
                <a:spcPts val="3000"/>
              </a:spcBef>
              <a:buClrTx/>
              <a:buSzPct val="171000"/>
              <a:buChar char="•"/>
              <a:defRPr sz="2400">
                <a:solidFill>
                  <a:srgbClr val="000000"/>
                </a:solidFill>
                <a:latin typeface="+mj-lt"/>
                <a:ea typeface="+mj-ea"/>
                <a:cs typeface="+mj-cs"/>
                <a:sym typeface="Gill Sans"/>
              </a:defRPr>
            </a:lvl5p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Tree>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34" name="Shape 1034"/>
          <p:cNvSpPr/>
          <p:nvPr/>
        </p:nvSpPr>
        <p:spPr>
          <a:xfrm>
            <a:off x="9144000" y="266700"/>
            <a:ext cx="0" cy="304800"/>
          </a:xfrm>
          <a:prstGeom prst="line">
            <a:avLst/>
          </a:prstGeom>
          <a:ln w="25400">
            <a:solidFill>
              <a:srgbClr val="000000">
                <a:alpha val="45000"/>
              </a:srgbClr>
            </a:solidFill>
            <a:miter lim="400000"/>
          </a:ln>
          <a:effectLst>
            <a:outerShdw blurRad="25400" dist="25400" dir="5400000" rotWithShape="0">
              <a:srgbClr val="FFFFFF"/>
            </a:outerShdw>
          </a:effectLst>
        </p:spPr>
        <p:txBody>
          <a:bodyPr lIns="0" tIns="0" rIns="0" bIns="0"/>
          <a:lstStyle/>
          <a:p>
            <a:pPr lvl="0"/>
            <a:endParaRPr/>
          </a:p>
        </p:txBody>
      </p:sp>
      <p:sp>
        <p:nvSpPr>
          <p:cNvPr id="1035" name="Shape 1035">
            <a:hlinkClick r:id="" action="ppaction://hlinkshowjump?jump=nextslide"/>
          </p:cNvPr>
          <p:cNvSpPr/>
          <p:nvPr/>
        </p:nvSpPr>
        <p:spPr>
          <a:xfrm>
            <a:off x="9359900" y="266700"/>
            <a:ext cx="304800" cy="304800"/>
          </a:xfrm>
          <a:prstGeom prst="rightArrow">
            <a:avLst>
              <a:gd name="adj1" fmla="val 40741"/>
              <a:gd name="adj2" fmla="val 66667"/>
            </a:avLst>
          </a:pr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1036" name="Shape 1036">
            <a:hlinkClick r:id="" action="ppaction://hlinkshowjump?jump=previousslide"/>
          </p:cNvPr>
          <p:cNvSpPr/>
          <p:nvPr/>
        </p:nvSpPr>
        <p:spPr>
          <a:xfrm>
            <a:off x="8585200" y="266700"/>
            <a:ext cx="304800" cy="304800"/>
          </a:xfrm>
          <a:custGeom>
            <a:avLst/>
            <a:gdLst/>
            <a:ahLst/>
            <a:cxnLst>
              <a:cxn ang="0">
                <a:pos x="wd2" y="hd2"/>
              </a:cxn>
              <a:cxn ang="5400000">
                <a:pos x="wd2" y="hd2"/>
              </a:cxn>
              <a:cxn ang="10800000">
                <a:pos x="wd2" y="hd2"/>
              </a:cxn>
              <a:cxn ang="16200000">
                <a:pos x="wd2" y="hd2"/>
              </a:cxn>
            </a:cxnLst>
            <a:rect l="0" t="0" r="r" b="b"/>
            <a:pathLst>
              <a:path w="21600" h="21600" extrusionOk="0">
                <a:moveTo>
                  <a:pt x="14400" y="15200"/>
                </a:moveTo>
                <a:lnTo>
                  <a:pt x="14400" y="21600"/>
                </a:lnTo>
                <a:lnTo>
                  <a:pt x="0" y="10800"/>
                </a:lnTo>
                <a:lnTo>
                  <a:pt x="14400" y="0"/>
                </a:lnTo>
                <a:lnTo>
                  <a:pt x="14400" y="6400"/>
                </a:lnTo>
                <a:lnTo>
                  <a:pt x="21600" y="6400"/>
                </a:lnTo>
                <a:lnTo>
                  <a:pt x="21600" y="15200"/>
                </a:lnTo>
                <a:close/>
              </a:path>
            </a:pathLst>
          </a:cu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1037" name="nav_home.png"/>
          <p:cNvPicPr/>
          <p:nvPr/>
        </p:nvPicPr>
        <p:blipFill>
          <a:blip r:embed="rId3">
            <a:alphaModFix amt="60000"/>
            <a:extLst/>
          </a:blip>
          <a:stretch>
            <a:fillRect/>
          </a:stretch>
        </p:blipFill>
        <p:spPr>
          <a:xfrm>
            <a:off x="533400" y="254000"/>
            <a:ext cx="317500" cy="317500"/>
          </a:xfrm>
          <a:prstGeom prst="rect">
            <a:avLst/>
          </a:prstGeom>
          <a:ln w="12700">
            <a:miter lim="400000"/>
          </a:ln>
          <a:effectLst>
            <a:outerShdw blurRad="25400" dist="12700" dir="16200000" rotWithShape="0">
              <a:srgbClr val="000000">
                <a:alpha val="80000"/>
              </a:srgbClr>
            </a:outerShdw>
          </a:effectLst>
        </p:spPr>
      </p:pic>
      <p:sp>
        <p:nvSpPr>
          <p:cNvPr id="1038" name="Shape 1038"/>
          <p:cNvSpPr>
            <a:spLocks noGrp="1"/>
          </p:cNvSpPr>
          <p:nvPr>
            <p:ph type="body" idx="1"/>
          </p:nvPr>
        </p:nvSpPr>
        <p:spPr>
          <a:xfrm>
            <a:off x="990600" y="990600"/>
            <a:ext cx="8178800" cy="5638800"/>
          </a:xfrm>
          <a:prstGeom prst="rect">
            <a:avLst/>
          </a:prstGeom>
        </p:spPr>
        <p:txBody>
          <a:bodyPr lIns="38100" tIns="38100" rIns="38100" bIns="38100"/>
          <a:lstStyle>
            <a:lvl1pPr marL="698500" indent="-444500">
              <a:spcBef>
                <a:spcPts val="4200"/>
              </a:spcBef>
              <a:buClrTx/>
              <a:buSzPct val="171000"/>
              <a:buChar char="•"/>
              <a:defRPr sz="3200">
                <a:solidFill>
                  <a:srgbClr val="000000"/>
                </a:solidFill>
                <a:latin typeface="+mj-lt"/>
                <a:ea typeface="+mj-ea"/>
                <a:cs typeface="+mj-cs"/>
                <a:sym typeface="Gill Sans"/>
              </a:defRPr>
            </a:lvl1pPr>
            <a:lvl2pPr marL="1041400" indent="-444500">
              <a:spcBef>
                <a:spcPts val="4200"/>
              </a:spcBef>
              <a:buClrTx/>
              <a:buSzPct val="171000"/>
              <a:buChar char="•"/>
              <a:defRPr sz="3200">
                <a:solidFill>
                  <a:srgbClr val="000000"/>
                </a:solidFill>
                <a:latin typeface="+mj-lt"/>
                <a:ea typeface="+mj-ea"/>
                <a:cs typeface="+mj-cs"/>
                <a:sym typeface="Gill Sans"/>
              </a:defRPr>
            </a:lvl2pPr>
            <a:lvl3pPr marL="1384300" indent="-444500">
              <a:spcBef>
                <a:spcPts val="4200"/>
              </a:spcBef>
              <a:buClrTx/>
              <a:buSzPct val="171000"/>
              <a:buChar char="•"/>
              <a:defRPr sz="3200">
                <a:solidFill>
                  <a:srgbClr val="000000"/>
                </a:solidFill>
                <a:latin typeface="+mj-lt"/>
                <a:ea typeface="+mj-ea"/>
                <a:cs typeface="+mj-cs"/>
                <a:sym typeface="Gill Sans"/>
              </a:defRPr>
            </a:lvl3pPr>
            <a:lvl4pPr marL="1739900" indent="-444500">
              <a:spcBef>
                <a:spcPts val="4200"/>
              </a:spcBef>
              <a:buClrTx/>
              <a:buSzPct val="171000"/>
              <a:buChar char="•"/>
              <a:defRPr sz="3200">
                <a:solidFill>
                  <a:srgbClr val="000000"/>
                </a:solidFill>
                <a:latin typeface="+mj-lt"/>
                <a:ea typeface="+mj-ea"/>
                <a:cs typeface="+mj-cs"/>
                <a:sym typeface="Gill Sans"/>
              </a:defRPr>
            </a:lvl4pPr>
            <a:lvl5pPr marL="2082800" indent="-444500">
              <a:spcBef>
                <a:spcPts val="4200"/>
              </a:spcBef>
              <a:buClrTx/>
              <a:buSzPct val="171000"/>
              <a:buChar char="•"/>
              <a:defRPr sz="3200">
                <a:solidFill>
                  <a:srgbClr val="000000"/>
                </a:solidFill>
                <a:latin typeface="+mj-lt"/>
                <a:ea typeface="+mj-ea"/>
                <a:cs typeface="+mj-cs"/>
                <a:sym typeface="Gill Sans"/>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40" name="Shape 1040"/>
          <p:cNvSpPr/>
          <p:nvPr/>
        </p:nvSpPr>
        <p:spPr>
          <a:xfrm>
            <a:off x="9144000" y="266700"/>
            <a:ext cx="0" cy="304800"/>
          </a:xfrm>
          <a:prstGeom prst="line">
            <a:avLst/>
          </a:prstGeom>
          <a:ln w="25400">
            <a:solidFill>
              <a:srgbClr val="000000">
                <a:alpha val="45000"/>
              </a:srgbClr>
            </a:solidFill>
            <a:miter lim="400000"/>
          </a:ln>
          <a:effectLst>
            <a:outerShdw blurRad="25400" dist="25400" dir="5400000" rotWithShape="0">
              <a:srgbClr val="FFFFFF"/>
            </a:outerShdw>
          </a:effectLst>
        </p:spPr>
        <p:txBody>
          <a:bodyPr lIns="0" tIns="0" rIns="0" bIns="0"/>
          <a:lstStyle/>
          <a:p>
            <a:pPr lvl="0"/>
            <a:endParaRPr/>
          </a:p>
        </p:txBody>
      </p:sp>
      <p:sp>
        <p:nvSpPr>
          <p:cNvPr id="1041" name="Shape 1041">
            <a:hlinkClick r:id="" action="ppaction://hlinkshowjump?jump=nextslide"/>
          </p:cNvPr>
          <p:cNvSpPr/>
          <p:nvPr/>
        </p:nvSpPr>
        <p:spPr>
          <a:xfrm>
            <a:off x="9359900" y="266700"/>
            <a:ext cx="304800" cy="304800"/>
          </a:xfrm>
          <a:prstGeom prst="rightArrow">
            <a:avLst>
              <a:gd name="adj1" fmla="val 40741"/>
              <a:gd name="adj2" fmla="val 66667"/>
            </a:avLst>
          </a:pr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1042" name="Shape 1042">
            <a:hlinkClick r:id="" action="ppaction://hlinkshowjump?jump=previousslide"/>
          </p:cNvPr>
          <p:cNvSpPr/>
          <p:nvPr/>
        </p:nvSpPr>
        <p:spPr>
          <a:xfrm>
            <a:off x="8585200" y="266700"/>
            <a:ext cx="304800" cy="304800"/>
          </a:xfrm>
          <a:custGeom>
            <a:avLst/>
            <a:gdLst/>
            <a:ahLst/>
            <a:cxnLst>
              <a:cxn ang="0">
                <a:pos x="wd2" y="hd2"/>
              </a:cxn>
              <a:cxn ang="5400000">
                <a:pos x="wd2" y="hd2"/>
              </a:cxn>
              <a:cxn ang="10800000">
                <a:pos x="wd2" y="hd2"/>
              </a:cxn>
              <a:cxn ang="16200000">
                <a:pos x="wd2" y="hd2"/>
              </a:cxn>
            </a:cxnLst>
            <a:rect l="0" t="0" r="r" b="b"/>
            <a:pathLst>
              <a:path w="21600" h="21600" extrusionOk="0">
                <a:moveTo>
                  <a:pt x="14400" y="15200"/>
                </a:moveTo>
                <a:lnTo>
                  <a:pt x="14400" y="21600"/>
                </a:lnTo>
                <a:lnTo>
                  <a:pt x="0" y="10800"/>
                </a:lnTo>
                <a:lnTo>
                  <a:pt x="14400" y="0"/>
                </a:lnTo>
                <a:lnTo>
                  <a:pt x="14400" y="6400"/>
                </a:lnTo>
                <a:lnTo>
                  <a:pt x="21600" y="6400"/>
                </a:lnTo>
                <a:lnTo>
                  <a:pt x="21600" y="15200"/>
                </a:lnTo>
                <a:close/>
              </a:path>
            </a:pathLst>
          </a:cu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1043" name="nav_home.png"/>
          <p:cNvPicPr/>
          <p:nvPr/>
        </p:nvPicPr>
        <p:blipFill>
          <a:blip r:embed="rId3">
            <a:alphaModFix amt="60000"/>
            <a:extLst/>
          </a:blip>
          <a:stretch>
            <a:fillRect/>
          </a:stretch>
        </p:blipFill>
        <p:spPr>
          <a:xfrm>
            <a:off x="533400" y="254000"/>
            <a:ext cx="317500" cy="317500"/>
          </a:xfrm>
          <a:prstGeom prst="rect">
            <a:avLst/>
          </a:prstGeom>
          <a:ln w="12700">
            <a:miter lim="400000"/>
          </a:ln>
          <a:effectLst>
            <a:outerShdw blurRad="25400" dist="12700" dir="16200000" rotWithShape="0">
              <a:srgbClr val="000000">
                <a:alpha val="80000"/>
              </a:srgbClr>
            </a:outerShdw>
          </a:effectLst>
        </p:spPr>
      </p:pic>
    </p:spTree>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45" name="Shape 1045"/>
          <p:cNvSpPr/>
          <p:nvPr/>
        </p:nvSpPr>
        <p:spPr>
          <a:xfrm>
            <a:off x="9144000" y="266700"/>
            <a:ext cx="0" cy="304800"/>
          </a:xfrm>
          <a:prstGeom prst="line">
            <a:avLst/>
          </a:prstGeom>
          <a:ln w="25400">
            <a:solidFill>
              <a:srgbClr val="000000">
                <a:alpha val="45000"/>
              </a:srgbClr>
            </a:solidFill>
            <a:miter lim="400000"/>
          </a:ln>
          <a:effectLst>
            <a:outerShdw blurRad="25400" dist="25400" dir="5400000" rotWithShape="0">
              <a:srgbClr val="FFFFFF"/>
            </a:outerShdw>
          </a:effectLst>
        </p:spPr>
        <p:txBody>
          <a:bodyPr lIns="0" tIns="0" rIns="0" bIns="0"/>
          <a:lstStyle/>
          <a:p>
            <a:pPr lvl="0"/>
            <a:endParaRPr/>
          </a:p>
        </p:txBody>
      </p:sp>
      <p:sp>
        <p:nvSpPr>
          <p:cNvPr id="1046" name="Shape 1046">
            <a:hlinkClick r:id="" action="ppaction://hlinkshowjump?jump=nextslide"/>
          </p:cNvPr>
          <p:cNvSpPr/>
          <p:nvPr/>
        </p:nvSpPr>
        <p:spPr>
          <a:xfrm>
            <a:off x="9359900" y="266700"/>
            <a:ext cx="304800" cy="304800"/>
          </a:xfrm>
          <a:prstGeom prst="rightArrow">
            <a:avLst>
              <a:gd name="adj1" fmla="val 40741"/>
              <a:gd name="adj2" fmla="val 66667"/>
            </a:avLst>
          </a:pr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1047" name="Shape 1047">
            <a:hlinkClick r:id="" action="ppaction://hlinkshowjump?jump=previousslide"/>
          </p:cNvPr>
          <p:cNvSpPr/>
          <p:nvPr/>
        </p:nvSpPr>
        <p:spPr>
          <a:xfrm>
            <a:off x="8585200" y="266700"/>
            <a:ext cx="304800" cy="304800"/>
          </a:xfrm>
          <a:custGeom>
            <a:avLst/>
            <a:gdLst/>
            <a:ahLst/>
            <a:cxnLst>
              <a:cxn ang="0">
                <a:pos x="wd2" y="hd2"/>
              </a:cxn>
              <a:cxn ang="5400000">
                <a:pos x="wd2" y="hd2"/>
              </a:cxn>
              <a:cxn ang="10800000">
                <a:pos x="wd2" y="hd2"/>
              </a:cxn>
              <a:cxn ang="16200000">
                <a:pos x="wd2" y="hd2"/>
              </a:cxn>
            </a:cxnLst>
            <a:rect l="0" t="0" r="r" b="b"/>
            <a:pathLst>
              <a:path w="21600" h="21600" extrusionOk="0">
                <a:moveTo>
                  <a:pt x="14400" y="15200"/>
                </a:moveTo>
                <a:lnTo>
                  <a:pt x="14400" y="21600"/>
                </a:lnTo>
                <a:lnTo>
                  <a:pt x="0" y="10800"/>
                </a:lnTo>
                <a:lnTo>
                  <a:pt x="14400" y="0"/>
                </a:lnTo>
                <a:lnTo>
                  <a:pt x="14400" y="6400"/>
                </a:lnTo>
                <a:lnTo>
                  <a:pt x="21600" y="6400"/>
                </a:lnTo>
                <a:lnTo>
                  <a:pt x="21600" y="15200"/>
                </a:lnTo>
                <a:close/>
              </a:path>
            </a:pathLst>
          </a:cu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1048" name="nav_home.png"/>
          <p:cNvPicPr/>
          <p:nvPr/>
        </p:nvPicPr>
        <p:blipFill>
          <a:blip r:embed="rId3">
            <a:alphaModFix amt="60000"/>
            <a:extLst/>
          </a:blip>
          <a:stretch>
            <a:fillRect/>
          </a:stretch>
        </p:blipFill>
        <p:spPr>
          <a:xfrm>
            <a:off x="533400" y="254000"/>
            <a:ext cx="317500" cy="317500"/>
          </a:xfrm>
          <a:prstGeom prst="rect">
            <a:avLst/>
          </a:prstGeom>
          <a:ln w="12700">
            <a:miter lim="400000"/>
          </a:ln>
          <a:effectLst>
            <a:outerShdw blurRad="25400" dist="12700" dir="16200000" rotWithShape="0">
              <a:srgbClr val="000000">
                <a:alpha val="80000"/>
              </a:srgbClr>
            </a:outerShdw>
          </a:effectLst>
        </p:spPr>
      </p:pic>
      <p:sp>
        <p:nvSpPr>
          <p:cNvPr id="1049" name="Shape 1049"/>
          <p:cNvSpPr>
            <a:spLocks noGrp="1"/>
          </p:cNvSpPr>
          <p:nvPr>
            <p:ph type="title"/>
          </p:nvPr>
        </p:nvSpPr>
        <p:spPr>
          <a:xfrm>
            <a:off x="990600" y="889000"/>
            <a:ext cx="8178800" cy="1219200"/>
          </a:xfrm>
          <a:prstGeom prst="rect">
            <a:avLst/>
          </a:prstGeom>
        </p:spPr>
        <p:txBody>
          <a:bodyPr lIns="38100" tIns="38100" rIns="38100" bIns="38100"/>
          <a:lstStyle>
            <a:lvl1pPr algn="ctr">
              <a:defRPr sz="6400">
                <a:solidFill>
                  <a:srgbClr val="B6B8B9"/>
                </a:solidFill>
                <a:latin typeface="+mj-lt"/>
                <a:ea typeface="+mj-ea"/>
                <a:cs typeface="+mj-cs"/>
                <a:sym typeface="Gill Sans"/>
              </a:defRPr>
            </a:lvl1pPr>
          </a:lstStyle>
          <a:p>
            <a:pPr lvl="0">
              <a:defRPr sz="1800">
                <a:solidFill>
                  <a:srgbClr val="000000"/>
                </a:solidFill>
              </a:defRPr>
            </a:pPr>
            <a:r>
              <a:rPr sz="6400">
                <a:solidFill>
                  <a:srgbClr val="B6B8B9"/>
                </a:solidFill>
              </a:rPr>
              <a:t>Title Text</a:t>
            </a:r>
          </a:p>
        </p:txBody>
      </p:sp>
    </p:spTree>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51" name="Shape 1051"/>
          <p:cNvSpPr/>
          <p:nvPr/>
        </p:nvSpPr>
        <p:spPr>
          <a:xfrm>
            <a:off x="9144000" y="266700"/>
            <a:ext cx="0" cy="304800"/>
          </a:xfrm>
          <a:prstGeom prst="line">
            <a:avLst/>
          </a:prstGeom>
          <a:ln w="25400">
            <a:solidFill>
              <a:srgbClr val="000000">
                <a:alpha val="45000"/>
              </a:srgbClr>
            </a:solidFill>
            <a:miter lim="400000"/>
          </a:ln>
          <a:effectLst>
            <a:outerShdw blurRad="25400" dist="25400" dir="5400000" rotWithShape="0">
              <a:srgbClr val="FFFFFF"/>
            </a:outerShdw>
          </a:effectLst>
        </p:spPr>
        <p:txBody>
          <a:bodyPr lIns="0" tIns="0" rIns="0" bIns="0"/>
          <a:lstStyle/>
          <a:p>
            <a:pPr lvl="0"/>
            <a:endParaRPr/>
          </a:p>
        </p:txBody>
      </p:sp>
      <p:sp>
        <p:nvSpPr>
          <p:cNvPr id="1052" name="Shape 1052">
            <a:hlinkClick r:id="" action="ppaction://hlinkshowjump?jump=nextslide"/>
          </p:cNvPr>
          <p:cNvSpPr/>
          <p:nvPr/>
        </p:nvSpPr>
        <p:spPr>
          <a:xfrm>
            <a:off x="9359900" y="266700"/>
            <a:ext cx="304800" cy="304800"/>
          </a:xfrm>
          <a:prstGeom prst="rightArrow">
            <a:avLst>
              <a:gd name="adj1" fmla="val 40741"/>
              <a:gd name="adj2" fmla="val 66667"/>
            </a:avLst>
          </a:pr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1053" name="Shape 1053">
            <a:hlinkClick r:id="" action="ppaction://hlinkshowjump?jump=previousslide"/>
          </p:cNvPr>
          <p:cNvSpPr/>
          <p:nvPr/>
        </p:nvSpPr>
        <p:spPr>
          <a:xfrm>
            <a:off x="8585200" y="266700"/>
            <a:ext cx="304800" cy="304800"/>
          </a:xfrm>
          <a:custGeom>
            <a:avLst/>
            <a:gdLst/>
            <a:ahLst/>
            <a:cxnLst>
              <a:cxn ang="0">
                <a:pos x="wd2" y="hd2"/>
              </a:cxn>
              <a:cxn ang="5400000">
                <a:pos x="wd2" y="hd2"/>
              </a:cxn>
              <a:cxn ang="10800000">
                <a:pos x="wd2" y="hd2"/>
              </a:cxn>
              <a:cxn ang="16200000">
                <a:pos x="wd2" y="hd2"/>
              </a:cxn>
            </a:cxnLst>
            <a:rect l="0" t="0" r="r" b="b"/>
            <a:pathLst>
              <a:path w="21600" h="21600" extrusionOk="0">
                <a:moveTo>
                  <a:pt x="14400" y="15200"/>
                </a:moveTo>
                <a:lnTo>
                  <a:pt x="14400" y="21600"/>
                </a:lnTo>
                <a:lnTo>
                  <a:pt x="0" y="10800"/>
                </a:lnTo>
                <a:lnTo>
                  <a:pt x="14400" y="0"/>
                </a:lnTo>
                <a:lnTo>
                  <a:pt x="14400" y="6400"/>
                </a:lnTo>
                <a:lnTo>
                  <a:pt x="21600" y="6400"/>
                </a:lnTo>
                <a:lnTo>
                  <a:pt x="21600" y="15200"/>
                </a:lnTo>
                <a:close/>
              </a:path>
            </a:pathLst>
          </a:cu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1054" name="nav_home.png"/>
          <p:cNvPicPr/>
          <p:nvPr/>
        </p:nvPicPr>
        <p:blipFill>
          <a:blip r:embed="rId3">
            <a:alphaModFix amt="60000"/>
            <a:extLst/>
          </a:blip>
          <a:stretch>
            <a:fillRect/>
          </a:stretch>
        </p:blipFill>
        <p:spPr>
          <a:xfrm>
            <a:off x="533400" y="254000"/>
            <a:ext cx="317500" cy="317500"/>
          </a:xfrm>
          <a:prstGeom prst="rect">
            <a:avLst/>
          </a:prstGeom>
          <a:ln w="12700">
            <a:miter lim="400000"/>
          </a:ln>
          <a:effectLst>
            <a:outerShdw blurRad="25400" dist="12700" dir="16200000" rotWithShape="0">
              <a:srgbClr val="000000">
                <a:alpha val="80000"/>
              </a:srgbClr>
            </a:outerShdw>
          </a:effectLst>
        </p:spPr>
      </p:pic>
      <p:sp>
        <p:nvSpPr>
          <p:cNvPr id="1055" name="Shape 1055"/>
          <p:cNvSpPr>
            <a:spLocks noGrp="1"/>
          </p:cNvSpPr>
          <p:nvPr>
            <p:ph type="title"/>
          </p:nvPr>
        </p:nvSpPr>
        <p:spPr>
          <a:xfrm>
            <a:off x="990600" y="2324100"/>
            <a:ext cx="8178800" cy="2971800"/>
          </a:xfrm>
          <a:prstGeom prst="rect">
            <a:avLst/>
          </a:prstGeom>
        </p:spPr>
        <p:txBody>
          <a:bodyPr lIns="38100" tIns="38100" rIns="38100" bIns="38100"/>
          <a:lstStyle>
            <a:lvl1pPr algn="ctr">
              <a:defRPr sz="6400">
                <a:solidFill>
                  <a:srgbClr val="939393"/>
                </a:solidFill>
                <a:latin typeface="+mj-lt"/>
                <a:ea typeface="+mj-ea"/>
                <a:cs typeface="+mj-cs"/>
                <a:sym typeface="Gill Sans"/>
              </a:defRPr>
            </a:lvl1pPr>
          </a:lstStyle>
          <a:p>
            <a:pPr lvl="0">
              <a:defRPr sz="1800">
                <a:solidFill>
                  <a:srgbClr val="000000"/>
                </a:solidFill>
              </a:defRPr>
            </a:pPr>
            <a:r>
              <a:rPr sz="6400">
                <a:solidFill>
                  <a:srgbClr val="939393"/>
                </a:solidFill>
              </a:rPr>
              <a:t>Title Text</a:t>
            </a:r>
          </a:p>
        </p:txBody>
      </p:sp>
    </p:spTree>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939393"/>
        </a:solidFill>
        <a:effectLst/>
      </p:bgPr>
    </p:bg>
    <p:spTree>
      <p:nvGrpSpPr>
        <p:cNvPr id="1" name=""/>
        <p:cNvGrpSpPr/>
        <p:nvPr/>
      </p:nvGrpSpPr>
      <p:grpSpPr>
        <a:xfrm>
          <a:off x="0" y="0"/>
          <a:ext cx="0" cy="0"/>
          <a:chOff x="0" y="0"/>
          <a:chExt cx="0" cy="0"/>
        </a:xfrm>
      </p:grpSpPr>
      <p:pic>
        <p:nvPicPr>
          <p:cNvPr id="1057" name="Showcase_photo-h.pdf"/>
          <p:cNvPicPr/>
          <p:nvPr/>
        </p:nvPicPr>
        <p:blipFill>
          <a:blip r:embed="rId2">
            <a:extLst/>
          </a:blip>
          <a:stretch>
            <a:fillRect/>
          </a:stretch>
        </p:blipFill>
        <p:spPr>
          <a:xfrm>
            <a:off x="0" y="0"/>
            <a:ext cx="10160000" cy="7620000"/>
          </a:xfrm>
          <a:prstGeom prst="rect">
            <a:avLst/>
          </a:prstGeom>
          <a:ln w="12700">
            <a:miter lim="400000"/>
          </a:ln>
        </p:spPr>
      </p:pic>
      <p:sp>
        <p:nvSpPr>
          <p:cNvPr id="1058" name="Shape 1058"/>
          <p:cNvSpPr/>
          <p:nvPr/>
        </p:nvSpPr>
        <p:spPr>
          <a:xfrm>
            <a:off x="9144000" y="266700"/>
            <a:ext cx="0" cy="304800"/>
          </a:xfrm>
          <a:prstGeom prst="line">
            <a:avLst/>
          </a:prstGeom>
          <a:ln w="25400">
            <a:solidFill>
              <a:srgbClr val="000000">
                <a:alpha val="45000"/>
              </a:srgbClr>
            </a:solidFill>
            <a:miter lim="400000"/>
          </a:ln>
          <a:effectLst>
            <a:outerShdw blurRad="25400" dist="25400" dir="5400000" rotWithShape="0">
              <a:srgbClr val="FFFFFF"/>
            </a:outerShdw>
          </a:effectLst>
        </p:spPr>
        <p:txBody>
          <a:bodyPr lIns="0" tIns="0" rIns="0" bIns="0"/>
          <a:lstStyle/>
          <a:p>
            <a:pPr lvl="0"/>
            <a:endParaRPr/>
          </a:p>
        </p:txBody>
      </p:sp>
      <p:sp>
        <p:nvSpPr>
          <p:cNvPr id="1059" name="Shape 1059">
            <a:hlinkClick r:id="" action="ppaction://hlinkshowjump?jump=nextslide"/>
          </p:cNvPr>
          <p:cNvSpPr/>
          <p:nvPr/>
        </p:nvSpPr>
        <p:spPr>
          <a:xfrm>
            <a:off x="9359900" y="266700"/>
            <a:ext cx="304800" cy="304800"/>
          </a:xfrm>
          <a:prstGeom prst="rightArrow">
            <a:avLst>
              <a:gd name="adj1" fmla="val 40741"/>
              <a:gd name="adj2" fmla="val 66667"/>
            </a:avLst>
          </a:pr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1060" name="Shape 1060">
            <a:hlinkClick r:id="" action="ppaction://hlinkshowjump?jump=previousslide"/>
          </p:cNvPr>
          <p:cNvSpPr/>
          <p:nvPr/>
        </p:nvSpPr>
        <p:spPr>
          <a:xfrm>
            <a:off x="8585200" y="266700"/>
            <a:ext cx="304800" cy="304800"/>
          </a:xfrm>
          <a:custGeom>
            <a:avLst/>
            <a:gdLst/>
            <a:ahLst/>
            <a:cxnLst>
              <a:cxn ang="0">
                <a:pos x="wd2" y="hd2"/>
              </a:cxn>
              <a:cxn ang="5400000">
                <a:pos x="wd2" y="hd2"/>
              </a:cxn>
              <a:cxn ang="10800000">
                <a:pos x="wd2" y="hd2"/>
              </a:cxn>
              <a:cxn ang="16200000">
                <a:pos x="wd2" y="hd2"/>
              </a:cxn>
            </a:cxnLst>
            <a:rect l="0" t="0" r="r" b="b"/>
            <a:pathLst>
              <a:path w="21600" h="21600" extrusionOk="0">
                <a:moveTo>
                  <a:pt x="14400" y="15200"/>
                </a:moveTo>
                <a:lnTo>
                  <a:pt x="14400" y="21600"/>
                </a:lnTo>
                <a:lnTo>
                  <a:pt x="0" y="10800"/>
                </a:lnTo>
                <a:lnTo>
                  <a:pt x="14400" y="0"/>
                </a:lnTo>
                <a:lnTo>
                  <a:pt x="14400" y="6400"/>
                </a:lnTo>
                <a:lnTo>
                  <a:pt x="21600" y="6400"/>
                </a:lnTo>
                <a:lnTo>
                  <a:pt x="21600" y="15200"/>
                </a:lnTo>
                <a:close/>
              </a:path>
            </a:pathLst>
          </a:cu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1061" name="nav_home.png"/>
          <p:cNvPicPr/>
          <p:nvPr/>
        </p:nvPicPr>
        <p:blipFill>
          <a:blip r:embed="rId3">
            <a:alphaModFix amt="60000"/>
            <a:extLst/>
          </a:blip>
          <a:stretch>
            <a:fillRect/>
          </a:stretch>
        </p:blipFill>
        <p:spPr>
          <a:xfrm>
            <a:off x="533400" y="254000"/>
            <a:ext cx="317500" cy="317500"/>
          </a:xfrm>
          <a:prstGeom prst="rect">
            <a:avLst/>
          </a:prstGeom>
          <a:ln w="12700">
            <a:miter lim="400000"/>
          </a:ln>
          <a:effectLst>
            <a:outerShdw blurRad="25400" dist="12700" dir="16200000" rotWithShape="0">
              <a:srgbClr val="000000">
                <a:alpha val="80000"/>
              </a:srgbClr>
            </a:outerShdw>
          </a:effectLst>
        </p:spPr>
      </p:pic>
      <p:sp>
        <p:nvSpPr>
          <p:cNvPr id="1062" name="Shape 1062"/>
          <p:cNvSpPr>
            <a:spLocks noGrp="1"/>
          </p:cNvSpPr>
          <p:nvPr>
            <p:ph type="title"/>
          </p:nvPr>
        </p:nvSpPr>
        <p:spPr>
          <a:xfrm>
            <a:off x="990600" y="5435600"/>
            <a:ext cx="8178800" cy="1219200"/>
          </a:xfrm>
          <a:prstGeom prst="rect">
            <a:avLst/>
          </a:prstGeom>
        </p:spPr>
        <p:txBody>
          <a:bodyPr lIns="38100" tIns="38100" rIns="38100" bIns="38100"/>
          <a:lstStyle>
            <a:lvl1pPr algn="ctr">
              <a:defRPr sz="6400">
                <a:solidFill>
                  <a:srgbClr val="939393"/>
                </a:solidFill>
                <a:latin typeface="+mj-lt"/>
                <a:ea typeface="+mj-ea"/>
                <a:cs typeface="+mj-cs"/>
                <a:sym typeface="Gill Sans"/>
              </a:defRPr>
            </a:lvl1pPr>
          </a:lstStyle>
          <a:p>
            <a:pPr lvl="0">
              <a:defRPr sz="1800">
                <a:solidFill>
                  <a:srgbClr val="000000"/>
                </a:solidFill>
              </a:defRPr>
            </a:pPr>
            <a:r>
              <a:rPr sz="6400">
                <a:solidFill>
                  <a:srgbClr val="939393"/>
                </a:solidFill>
              </a:rPr>
              <a:t>Title Text</a:t>
            </a:r>
          </a:p>
        </p:txBody>
      </p:sp>
    </p:spTree>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939393"/>
        </a:solidFill>
        <a:effectLst/>
      </p:bgPr>
    </p:bg>
    <p:spTree>
      <p:nvGrpSpPr>
        <p:cNvPr id="1" name=""/>
        <p:cNvGrpSpPr/>
        <p:nvPr/>
      </p:nvGrpSpPr>
      <p:grpSpPr>
        <a:xfrm>
          <a:off x="0" y="0"/>
          <a:ext cx="0" cy="0"/>
          <a:chOff x="0" y="0"/>
          <a:chExt cx="0" cy="0"/>
        </a:xfrm>
      </p:grpSpPr>
      <p:pic>
        <p:nvPicPr>
          <p:cNvPr id="1064" name="Showcase_photo-v.pdf"/>
          <p:cNvPicPr/>
          <p:nvPr/>
        </p:nvPicPr>
        <p:blipFill>
          <a:blip r:embed="rId2">
            <a:extLst/>
          </a:blip>
          <a:stretch>
            <a:fillRect/>
          </a:stretch>
        </p:blipFill>
        <p:spPr>
          <a:xfrm>
            <a:off x="0" y="0"/>
            <a:ext cx="10160000" cy="7620000"/>
          </a:xfrm>
          <a:prstGeom prst="rect">
            <a:avLst/>
          </a:prstGeom>
          <a:ln w="12700">
            <a:miter lim="400000"/>
          </a:ln>
        </p:spPr>
      </p:pic>
      <p:sp>
        <p:nvSpPr>
          <p:cNvPr id="1065" name="Shape 1065"/>
          <p:cNvSpPr/>
          <p:nvPr/>
        </p:nvSpPr>
        <p:spPr>
          <a:xfrm>
            <a:off x="9144000" y="266700"/>
            <a:ext cx="0" cy="304800"/>
          </a:xfrm>
          <a:prstGeom prst="line">
            <a:avLst/>
          </a:prstGeom>
          <a:ln w="25400">
            <a:solidFill>
              <a:srgbClr val="000000">
                <a:alpha val="45000"/>
              </a:srgbClr>
            </a:solidFill>
            <a:miter lim="400000"/>
          </a:ln>
          <a:effectLst>
            <a:outerShdw blurRad="25400" dist="25400" dir="5400000" rotWithShape="0">
              <a:srgbClr val="FFFFFF"/>
            </a:outerShdw>
          </a:effectLst>
        </p:spPr>
        <p:txBody>
          <a:bodyPr lIns="0" tIns="0" rIns="0" bIns="0"/>
          <a:lstStyle/>
          <a:p>
            <a:pPr lvl="0"/>
            <a:endParaRPr/>
          </a:p>
        </p:txBody>
      </p:sp>
      <p:sp>
        <p:nvSpPr>
          <p:cNvPr id="1066" name="Shape 1066">
            <a:hlinkClick r:id="" action="ppaction://hlinkshowjump?jump=nextslide"/>
          </p:cNvPr>
          <p:cNvSpPr/>
          <p:nvPr/>
        </p:nvSpPr>
        <p:spPr>
          <a:xfrm>
            <a:off x="9359900" y="266700"/>
            <a:ext cx="304800" cy="304800"/>
          </a:xfrm>
          <a:prstGeom prst="rightArrow">
            <a:avLst>
              <a:gd name="adj1" fmla="val 40741"/>
              <a:gd name="adj2" fmla="val 66667"/>
            </a:avLst>
          </a:pr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1067" name="Shape 1067">
            <a:hlinkClick r:id="" action="ppaction://hlinkshowjump?jump=previousslide"/>
          </p:cNvPr>
          <p:cNvSpPr/>
          <p:nvPr/>
        </p:nvSpPr>
        <p:spPr>
          <a:xfrm>
            <a:off x="8585200" y="266700"/>
            <a:ext cx="304800" cy="304800"/>
          </a:xfrm>
          <a:custGeom>
            <a:avLst/>
            <a:gdLst/>
            <a:ahLst/>
            <a:cxnLst>
              <a:cxn ang="0">
                <a:pos x="wd2" y="hd2"/>
              </a:cxn>
              <a:cxn ang="5400000">
                <a:pos x="wd2" y="hd2"/>
              </a:cxn>
              <a:cxn ang="10800000">
                <a:pos x="wd2" y="hd2"/>
              </a:cxn>
              <a:cxn ang="16200000">
                <a:pos x="wd2" y="hd2"/>
              </a:cxn>
            </a:cxnLst>
            <a:rect l="0" t="0" r="r" b="b"/>
            <a:pathLst>
              <a:path w="21600" h="21600" extrusionOk="0">
                <a:moveTo>
                  <a:pt x="14400" y="15200"/>
                </a:moveTo>
                <a:lnTo>
                  <a:pt x="14400" y="21600"/>
                </a:lnTo>
                <a:lnTo>
                  <a:pt x="0" y="10800"/>
                </a:lnTo>
                <a:lnTo>
                  <a:pt x="14400" y="0"/>
                </a:lnTo>
                <a:lnTo>
                  <a:pt x="14400" y="6400"/>
                </a:lnTo>
                <a:lnTo>
                  <a:pt x="21600" y="6400"/>
                </a:lnTo>
                <a:lnTo>
                  <a:pt x="21600" y="15200"/>
                </a:lnTo>
                <a:close/>
              </a:path>
            </a:pathLst>
          </a:cu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1068" name="nav_home.png"/>
          <p:cNvPicPr/>
          <p:nvPr/>
        </p:nvPicPr>
        <p:blipFill>
          <a:blip r:embed="rId3">
            <a:alphaModFix amt="60000"/>
            <a:extLst/>
          </a:blip>
          <a:stretch>
            <a:fillRect/>
          </a:stretch>
        </p:blipFill>
        <p:spPr>
          <a:xfrm>
            <a:off x="533400" y="254000"/>
            <a:ext cx="317500" cy="317500"/>
          </a:xfrm>
          <a:prstGeom prst="rect">
            <a:avLst/>
          </a:prstGeom>
          <a:ln w="12700">
            <a:miter lim="400000"/>
          </a:ln>
          <a:effectLst>
            <a:outerShdw blurRad="25400" dist="12700" dir="16200000" rotWithShape="0">
              <a:srgbClr val="000000">
                <a:alpha val="80000"/>
              </a:srgbClr>
            </a:outerShdw>
          </a:effectLst>
        </p:spPr>
      </p:pic>
      <p:sp>
        <p:nvSpPr>
          <p:cNvPr id="1069" name="Shape 1069"/>
          <p:cNvSpPr>
            <a:spLocks noGrp="1"/>
          </p:cNvSpPr>
          <p:nvPr>
            <p:ph type="title"/>
          </p:nvPr>
        </p:nvSpPr>
        <p:spPr>
          <a:xfrm>
            <a:off x="495300" y="1104900"/>
            <a:ext cx="4584700" cy="2578100"/>
          </a:xfrm>
          <a:prstGeom prst="rect">
            <a:avLst/>
          </a:prstGeom>
        </p:spPr>
        <p:txBody>
          <a:bodyPr lIns="38100" tIns="38100" rIns="38100" bIns="38100" anchor="b"/>
          <a:lstStyle>
            <a:lvl1pPr algn="ctr">
              <a:defRPr sz="5400">
                <a:solidFill>
                  <a:srgbClr val="B6B8B9"/>
                </a:solidFill>
                <a:latin typeface="+mj-lt"/>
                <a:ea typeface="+mj-ea"/>
                <a:cs typeface="+mj-cs"/>
                <a:sym typeface="Gill Sans"/>
              </a:defRPr>
            </a:lvl1pPr>
          </a:lstStyle>
          <a:p>
            <a:pPr lvl="0">
              <a:defRPr sz="1800">
                <a:solidFill>
                  <a:srgbClr val="000000"/>
                </a:solidFill>
              </a:defRPr>
            </a:pPr>
            <a:r>
              <a:rPr sz="5400">
                <a:solidFill>
                  <a:srgbClr val="B6B8B9"/>
                </a:solidFill>
              </a:rPr>
              <a:t>Title Text</a:t>
            </a:r>
          </a:p>
        </p:txBody>
      </p:sp>
      <p:sp>
        <p:nvSpPr>
          <p:cNvPr id="1070" name="Shape 1070"/>
          <p:cNvSpPr>
            <a:spLocks noGrp="1"/>
          </p:cNvSpPr>
          <p:nvPr>
            <p:ph type="body" idx="1"/>
          </p:nvPr>
        </p:nvSpPr>
        <p:spPr>
          <a:xfrm>
            <a:off x="495300" y="3746500"/>
            <a:ext cx="4584700" cy="2578100"/>
          </a:xfrm>
          <a:prstGeom prst="rect">
            <a:avLst/>
          </a:prstGeom>
        </p:spPr>
        <p:txBody>
          <a:bodyPr lIns="38100" tIns="38100" rIns="38100" bIns="38100" anchor="t"/>
          <a:lstStyle>
            <a:lvl1pPr marL="0" indent="0" algn="ctr">
              <a:spcBef>
                <a:spcPts val="0"/>
              </a:spcBef>
              <a:buClrTx/>
              <a:buSzTx/>
              <a:buNone/>
              <a:defRPr sz="2600">
                <a:solidFill>
                  <a:srgbClr val="000000"/>
                </a:solidFill>
                <a:latin typeface="+mj-lt"/>
                <a:ea typeface="+mj-ea"/>
                <a:cs typeface="+mj-cs"/>
                <a:sym typeface="Gill Sans"/>
              </a:defRPr>
            </a:lvl1pPr>
            <a:lvl2pPr marL="0" indent="0" algn="ctr">
              <a:spcBef>
                <a:spcPts val="0"/>
              </a:spcBef>
              <a:buClrTx/>
              <a:buSzTx/>
              <a:buNone/>
              <a:defRPr sz="2600">
                <a:solidFill>
                  <a:srgbClr val="000000"/>
                </a:solidFill>
                <a:latin typeface="+mj-lt"/>
                <a:ea typeface="+mj-ea"/>
                <a:cs typeface="+mj-cs"/>
                <a:sym typeface="Gill Sans"/>
              </a:defRPr>
            </a:lvl2pPr>
            <a:lvl3pPr marL="0" indent="0" algn="ctr">
              <a:spcBef>
                <a:spcPts val="0"/>
              </a:spcBef>
              <a:buClrTx/>
              <a:buSzTx/>
              <a:buNone/>
              <a:defRPr sz="2600">
                <a:solidFill>
                  <a:srgbClr val="000000"/>
                </a:solidFill>
                <a:latin typeface="+mj-lt"/>
                <a:ea typeface="+mj-ea"/>
                <a:cs typeface="+mj-cs"/>
                <a:sym typeface="Gill Sans"/>
              </a:defRPr>
            </a:lvl3pPr>
            <a:lvl4pPr marL="0" indent="0" algn="ctr">
              <a:spcBef>
                <a:spcPts val="0"/>
              </a:spcBef>
              <a:buClrTx/>
              <a:buSzTx/>
              <a:buNone/>
              <a:defRPr sz="2600">
                <a:solidFill>
                  <a:srgbClr val="000000"/>
                </a:solidFill>
                <a:latin typeface="+mj-lt"/>
                <a:ea typeface="+mj-ea"/>
                <a:cs typeface="+mj-cs"/>
                <a:sym typeface="Gill Sans"/>
              </a:defRPr>
            </a:lvl4pPr>
            <a:lvl5pPr marL="0" indent="0" algn="ctr">
              <a:spcBef>
                <a:spcPts val="0"/>
              </a:spcBef>
              <a:buClrTx/>
              <a:buSzTx/>
              <a:buNone/>
              <a:defRPr sz="2600">
                <a:solidFill>
                  <a:srgbClr val="000000"/>
                </a:solidFill>
                <a:latin typeface="+mj-lt"/>
                <a:ea typeface="+mj-ea"/>
                <a:cs typeface="+mj-cs"/>
                <a:sym typeface="Gill Sans"/>
              </a:defRPr>
            </a:lvl5pPr>
          </a:lstStyle>
          <a:p>
            <a:pPr lvl="0">
              <a:defRPr sz="1800"/>
            </a:pPr>
            <a:r>
              <a:rPr sz="2600"/>
              <a:t>Body Level One</a:t>
            </a:r>
          </a:p>
          <a:p>
            <a:pPr lvl="1">
              <a:defRPr sz="1800"/>
            </a:pPr>
            <a:r>
              <a:rPr sz="2600"/>
              <a:t>Body Level Two</a:t>
            </a:r>
          </a:p>
          <a:p>
            <a:pPr lvl="2">
              <a:defRPr sz="1800"/>
            </a:pPr>
            <a:r>
              <a:rPr sz="2600"/>
              <a:t>Body Level Three</a:t>
            </a:r>
          </a:p>
          <a:p>
            <a:pPr lvl="3">
              <a:defRPr sz="1800"/>
            </a:pPr>
            <a:r>
              <a:rPr sz="2600"/>
              <a:t>Body Level Four</a:t>
            </a:r>
          </a:p>
          <a:p>
            <a:pPr lvl="4">
              <a:defRPr sz="1800"/>
            </a:pPr>
            <a:r>
              <a:rPr sz="2600"/>
              <a:t>Body Level Five</a:t>
            </a:r>
          </a:p>
        </p:txBody>
      </p:sp>
    </p:spTree>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939393"/>
        </a:solidFill>
        <a:effectLst/>
      </p:bgPr>
    </p:bg>
    <p:spTree>
      <p:nvGrpSpPr>
        <p:cNvPr id="1" name=""/>
        <p:cNvGrpSpPr/>
        <p:nvPr/>
      </p:nvGrpSpPr>
      <p:grpSpPr>
        <a:xfrm>
          <a:off x="0" y="0"/>
          <a:ext cx="0" cy="0"/>
          <a:chOff x="0" y="0"/>
          <a:chExt cx="0" cy="0"/>
        </a:xfrm>
      </p:grpSpPr>
      <p:pic>
        <p:nvPicPr>
          <p:cNvPr id="1072" name="Showcase_photo-v.pdf"/>
          <p:cNvPicPr/>
          <p:nvPr/>
        </p:nvPicPr>
        <p:blipFill>
          <a:blip r:embed="rId2">
            <a:extLst/>
          </a:blip>
          <a:stretch>
            <a:fillRect/>
          </a:stretch>
        </p:blipFill>
        <p:spPr>
          <a:xfrm>
            <a:off x="0" y="0"/>
            <a:ext cx="10160000" cy="7620000"/>
          </a:xfrm>
          <a:prstGeom prst="rect">
            <a:avLst/>
          </a:prstGeom>
          <a:ln w="12700">
            <a:miter lim="400000"/>
          </a:ln>
        </p:spPr>
      </p:pic>
      <p:sp>
        <p:nvSpPr>
          <p:cNvPr id="1073" name="Shape 1073"/>
          <p:cNvSpPr/>
          <p:nvPr/>
        </p:nvSpPr>
        <p:spPr>
          <a:xfrm>
            <a:off x="9144000" y="266700"/>
            <a:ext cx="0" cy="304800"/>
          </a:xfrm>
          <a:prstGeom prst="line">
            <a:avLst/>
          </a:prstGeom>
          <a:ln w="25400">
            <a:solidFill>
              <a:srgbClr val="000000">
                <a:alpha val="45000"/>
              </a:srgbClr>
            </a:solidFill>
            <a:miter lim="400000"/>
          </a:ln>
          <a:effectLst>
            <a:outerShdw blurRad="25400" dist="25400" dir="5400000" rotWithShape="0">
              <a:srgbClr val="FFFFFF"/>
            </a:outerShdw>
          </a:effectLst>
        </p:spPr>
        <p:txBody>
          <a:bodyPr lIns="0" tIns="0" rIns="0" bIns="0"/>
          <a:lstStyle/>
          <a:p>
            <a:pPr lvl="0"/>
            <a:endParaRPr/>
          </a:p>
        </p:txBody>
      </p:sp>
      <p:sp>
        <p:nvSpPr>
          <p:cNvPr id="1074" name="Shape 1074">
            <a:hlinkClick r:id="" action="ppaction://hlinkshowjump?jump=nextslide"/>
          </p:cNvPr>
          <p:cNvSpPr/>
          <p:nvPr/>
        </p:nvSpPr>
        <p:spPr>
          <a:xfrm>
            <a:off x="9359900" y="266700"/>
            <a:ext cx="304800" cy="304800"/>
          </a:xfrm>
          <a:prstGeom prst="rightArrow">
            <a:avLst>
              <a:gd name="adj1" fmla="val 40741"/>
              <a:gd name="adj2" fmla="val 66667"/>
            </a:avLst>
          </a:pr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1075" name="Shape 1075">
            <a:hlinkClick r:id="" action="ppaction://hlinkshowjump?jump=previousslide"/>
          </p:cNvPr>
          <p:cNvSpPr/>
          <p:nvPr/>
        </p:nvSpPr>
        <p:spPr>
          <a:xfrm>
            <a:off x="8585200" y="266700"/>
            <a:ext cx="304800" cy="304800"/>
          </a:xfrm>
          <a:custGeom>
            <a:avLst/>
            <a:gdLst/>
            <a:ahLst/>
            <a:cxnLst>
              <a:cxn ang="0">
                <a:pos x="wd2" y="hd2"/>
              </a:cxn>
              <a:cxn ang="5400000">
                <a:pos x="wd2" y="hd2"/>
              </a:cxn>
              <a:cxn ang="10800000">
                <a:pos x="wd2" y="hd2"/>
              </a:cxn>
              <a:cxn ang="16200000">
                <a:pos x="wd2" y="hd2"/>
              </a:cxn>
            </a:cxnLst>
            <a:rect l="0" t="0" r="r" b="b"/>
            <a:pathLst>
              <a:path w="21600" h="21600" extrusionOk="0">
                <a:moveTo>
                  <a:pt x="14400" y="15200"/>
                </a:moveTo>
                <a:lnTo>
                  <a:pt x="14400" y="21600"/>
                </a:lnTo>
                <a:lnTo>
                  <a:pt x="0" y="10800"/>
                </a:lnTo>
                <a:lnTo>
                  <a:pt x="14400" y="0"/>
                </a:lnTo>
                <a:lnTo>
                  <a:pt x="14400" y="6400"/>
                </a:lnTo>
                <a:lnTo>
                  <a:pt x="21600" y="6400"/>
                </a:lnTo>
                <a:lnTo>
                  <a:pt x="21600" y="15200"/>
                </a:lnTo>
                <a:close/>
              </a:path>
            </a:pathLst>
          </a:cu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1076" name="nav_home.png"/>
          <p:cNvPicPr/>
          <p:nvPr/>
        </p:nvPicPr>
        <p:blipFill>
          <a:blip r:embed="rId3">
            <a:alphaModFix amt="60000"/>
            <a:extLst/>
          </a:blip>
          <a:stretch>
            <a:fillRect/>
          </a:stretch>
        </p:blipFill>
        <p:spPr>
          <a:xfrm>
            <a:off x="533400" y="254000"/>
            <a:ext cx="317500" cy="317500"/>
          </a:xfrm>
          <a:prstGeom prst="rect">
            <a:avLst/>
          </a:prstGeom>
          <a:ln w="12700">
            <a:miter lim="400000"/>
          </a:ln>
          <a:effectLst>
            <a:outerShdw blurRad="25400" dist="12700" dir="16200000" rotWithShape="0">
              <a:srgbClr val="000000">
                <a:alpha val="80000"/>
              </a:srgbClr>
            </a:outerShdw>
          </a:effectLst>
        </p:spPr>
      </p:pic>
      <p:sp>
        <p:nvSpPr>
          <p:cNvPr id="1077" name="Shape 1077"/>
          <p:cNvSpPr>
            <a:spLocks noGrp="1"/>
          </p:cNvSpPr>
          <p:nvPr>
            <p:ph type="title"/>
          </p:nvPr>
        </p:nvSpPr>
        <p:spPr>
          <a:xfrm>
            <a:off x="508000" y="889000"/>
            <a:ext cx="4584700" cy="1219200"/>
          </a:xfrm>
          <a:prstGeom prst="rect">
            <a:avLst/>
          </a:prstGeom>
        </p:spPr>
        <p:txBody>
          <a:bodyPr lIns="38100" tIns="38100" rIns="38100" bIns="38100"/>
          <a:lstStyle>
            <a:lvl1pPr algn="ctr">
              <a:defRPr sz="3800">
                <a:solidFill>
                  <a:srgbClr val="B6B8B9"/>
                </a:solidFill>
                <a:latin typeface="+mj-lt"/>
                <a:ea typeface="+mj-ea"/>
                <a:cs typeface="+mj-cs"/>
                <a:sym typeface="Gill Sans"/>
              </a:defRPr>
            </a:lvl1pPr>
          </a:lstStyle>
          <a:p>
            <a:pPr lvl="0">
              <a:defRPr sz="1800">
                <a:solidFill>
                  <a:srgbClr val="000000"/>
                </a:solidFill>
              </a:defRPr>
            </a:pPr>
            <a:r>
              <a:rPr sz="3800">
                <a:solidFill>
                  <a:srgbClr val="B6B8B9"/>
                </a:solidFill>
              </a:rPr>
              <a:t>Title Text</a:t>
            </a:r>
          </a:p>
        </p:txBody>
      </p:sp>
      <p:sp>
        <p:nvSpPr>
          <p:cNvPr id="1078" name="Shape 1078"/>
          <p:cNvSpPr>
            <a:spLocks noGrp="1"/>
          </p:cNvSpPr>
          <p:nvPr>
            <p:ph type="body" idx="1"/>
          </p:nvPr>
        </p:nvSpPr>
        <p:spPr>
          <a:xfrm>
            <a:off x="508000" y="2070100"/>
            <a:ext cx="4584700" cy="4470400"/>
          </a:xfrm>
          <a:prstGeom prst="rect">
            <a:avLst/>
          </a:prstGeom>
        </p:spPr>
        <p:txBody>
          <a:bodyPr lIns="38100" tIns="38100" rIns="38100" bIns="38100"/>
          <a:lstStyle>
            <a:lvl1pPr marL="640422" indent="-386422">
              <a:spcBef>
                <a:spcPts val="3000"/>
              </a:spcBef>
              <a:buClrTx/>
              <a:buSzPct val="171000"/>
              <a:buChar char="•"/>
              <a:defRPr sz="2400">
                <a:solidFill>
                  <a:srgbClr val="000000"/>
                </a:solidFill>
                <a:latin typeface="+mj-lt"/>
                <a:ea typeface="+mj-ea"/>
                <a:cs typeface="+mj-cs"/>
                <a:sym typeface="Gill Sans"/>
              </a:defRPr>
            </a:lvl1pPr>
            <a:lvl2pPr marL="983322" indent="-386422">
              <a:spcBef>
                <a:spcPts val="3000"/>
              </a:spcBef>
              <a:buClrTx/>
              <a:buSzPct val="171000"/>
              <a:buChar char="•"/>
              <a:defRPr sz="2400">
                <a:solidFill>
                  <a:srgbClr val="000000"/>
                </a:solidFill>
                <a:latin typeface="+mj-lt"/>
                <a:ea typeface="+mj-ea"/>
                <a:cs typeface="+mj-cs"/>
                <a:sym typeface="Gill Sans"/>
              </a:defRPr>
            </a:lvl2pPr>
            <a:lvl3pPr marL="1326222" indent="-386422">
              <a:spcBef>
                <a:spcPts val="3000"/>
              </a:spcBef>
              <a:buClrTx/>
              <a:buSzPct val="171000"/>
              <a:buChar char="•"/>
              <a:defRPr sz="2400">
                <a:solidFill>
                  <a:srgbClr val="000000"/>
                </a:solidFill>
                <a:latin typeface="+mj-lt"/>
                <a:ea typeface="+mj-ea"/>
                <a:cs typeface="+mj-cs"/>
                <a:sym typeface="Gill Sans"/>
              </a:defRPr>
            </a:lvl3pPr>
            <a:lvl4pPr marL="1681822" indent="-386422">
              <a:spcBef>
                <a:spcPts val="3000"/>
              </a:spcBef>
              <a:buClrTx/>
              <a:buSzPct val="171000"/>
              <a:buChar char="•"/>
              <a:defRPr sz="2400">
                <a:solidFill>
                  <a:srgbClr val="000000"/>
                </a:solidFill>
                <a:latin typeface="+mj-lt"/>
                <a:ea typeface="+mj-ea"/>
                <a:cs typeface="+mj-cs"/>
                <a:sym typeface="Gill Sans"/>
              </a:defRPr>
            </a:lvl4pPr>
            <a:lvl5pPr marL="2024722" indent="-386422">
              <a:spcBef>
                <a:spcPts val="3000"/>
              </a:spcBef>
              <a:buClrTx/>
              <a:buSzPct val="171000"/>
              <a:buChar char="•"/>
              <a:defRPr sz="2400">
                <a:solidFill>
                  <a:srgbClr val="000000"/>
                </a:solidFill>
                <a:latin typeface="+mj-lt"/>
                <a:ea typeface="+mj-ea"/>
                <a:cs typeface="+mj-cs"/>
                <a:sym typeface="Gill Sans"/>
              </a:defRPr>
            </a:lvl5p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Tree>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Title &amp; Bullets - Lef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80" name="Shape 1080"/>
          <p:cNvSpPr/>
          <p:nvPr/>
        </p:nvSpPr>
        <p:spPr>
          <a:xfrm>
            <a:off x="9144000" y="266700"/>
            <a:ext cx="0" cy="304800"/>
          </a:xfrm>
          <a:prstGeom prst="line">
            <a:avLst/>
          </a:prstGeom>
          <a:ln w="25400">
            <a:solidFill>
              <a:srgbClr val="000000">
                <a:alpha val="45000"/>
              </a:srgbClr>
            </a:solidFill>
            <a:miter lim="400000"/>
          </a:ln>
          <a:effectLst>
            <a:outerShdw blurRad="25400" dist="25400" dir="5400000" rotWithShape="0">
              <a:srgbClr val="FFFFFF"/>
            </a:outerShdw>
          </a:effectLst>
        </p:spPr>
        <p:txBody>
          <a:bodyPr lIns="0" tIns="0" rIns="0" bIns="0"/>
          <a:lstStyle/>
          <a:p>
            <a:pPr lvl="0"/>
            <a:endParaRPr/>
          </a:p>
        </p:txBody>
      </p:sp>
      <p:sp>
        <p:nvSpPr>
          <p:cNvPr id="1081" name="Shape 1081">
            <a:hlinkClick r:id="" action="ppaction://hlinkshowjump?jump=nextslide"/>
          </p:cNvPr>
          <p:cNvSpPr/>
          <p:nvPr/>
        </p:nvSpPr>
        <p:spPr>
          <a:xfrm>
            <a:off x="9359900" y="266700"/>
            <a:ext cx="304800" cy="304800"/>
          </a:xfrm>
          <a:prstGeom prst="rightArrow">
            <a:avLst>
              <a:gd name="adj1" fmla="val 40741"/>
              <a:gd name="adj2" fmla="val 66667"/>
            </a:avLst>
          </a:pr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1082" name="Shape 1082">
            <a:hlinkClick r:id="" action="ppaction://hlinkshowjump?jump=previousslide"/>
          </p:cNvPr>
          <p:cNvSpPr/>
          <p:nvPr/>
        </p:nvSpPr>
        <p:spPr>
          <a:xfrm>
            <a:off x="8585200" y="266700"/>
            <a:ext cx="304800" cy="304800"/>
          </a:xfrm>
          <a:custGeom>
            <a:avLst/>
            <a:gdLst/>
            <a:ahLst/>
            <a:cxnLst>
              <a:cxn ang="0">
                <a:pos x="wd2" y="hd2"/>
              </a:cxn>
              <a:cxn ang="5400000">
                <a:pos x="wd2" y="hd2"/>
              </a:cxn>
              <a:cxn ang="10800000">
                <a:pos x="wd2" y="hd2"/>
              </a:cxn>
              <a:cxn ang="16200000">
                <a:pos x="wd2" y="hd2"/>
              </a:cxn>
            </a:cxnLst>
            <a:rect l="0" t="0" r="r" b="b"/>
            <a:pathLst>
              <a:path w="21600" h="21600" extrusionOk="0">
                <a:moveTo>
                  <a:pt x="14400" y="15200"/>
                </a:moveTo>
                <a:lnTo>
                  <a:pt x="14400" y="21600"/>
                </a:lnTo>
                <a:lnTo>
                  <a:pt x="0" y="10800"/>
                </a:lnTo>
                <a:lnTo>
                  <a:pt x="14400" y="0"/>
                </a:lnTo>
                <a:lnTo>
                  <a:pt x="14400" y="6400"/>
                </a:lnTo>
                <a:lnTo>
                  <a:pt x="21600" y="6400"/>
                </a:lnTo>
                <a:lnTo>
                  <a:pt x="21600" y="15200"/>
                </a:lnTo>
                <a:close/>
              </a:path>
            </a:pathLst>
          </a:cu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1083" name="nav_home.png"/>
          <p:cNvPicPr/>
          <p:nvPr/>
        </p:nvPicPr>
        <p:blipFill>
          <a:blip r:embed="rId3">
            <a:alphaModFix amt="60000"/>
            <a:extLst/>
          </a:blip>
          <a:stretch>
            <a:fillRect/>
          </a:stretch>
        </p:blipFill>
        <p:spPr>
          <a:xfrm>
            <a:off x="533400" y="254000"/>
            <a:ext cx="317500" cy="317500"/>
          </a:xfrm>
          <a:prstGeom prst="rect">
            <a:avLst/>
          </a:prstGeom>
          <a:ln w="12700">
            <a:miter lim="400000"/>
          </a:ln>
          <a:effectLst>
            <a:outerShdw blurRad="25400" dist="12700" dir="16200000" rotWithShape="0">
              <a:srgbClr val="000000">
                <a:alpha val="80000"/>
              </a:srgbClr>
            </a:outerShdw>
          </a:effectLst>
        </p:spPr>
      </p:pic>
      <p:sp>
        <p:nvSpPr>
          <p:cNvPr id="1084" name="Shape 1084"/>
          <p:cNvSpPr>
            <a:spLocks noGrp="1"/>
          </p:cNvSpPr>
          <p:nvPr>
            <p:ph type="title"/>
          </p:nvPr>
        </p:nvSpPr>
        <p:spPr>
          <a:xfrm>
            <a:off x="990600" y="889000"/>
            <a:ext cx="8178800" cy="1219200"/>
          </a:xfrm>
          <a:prstGeom prst="rect">
            <a:avLst/>
          </a:prstGeom>
        </p:spPr>
        <p:txBody>
          <a:bodyPr lIns="38100" tIns="38100" rIns="38100" bIns="38100"/>
          <a:lstStyle>
            <a:lvl1pPr algn="ctr">
              <a:defRPr sz="6400">
                <a:solidFill>
                  <a:srgbClr val="B6B8B9"/>
                </a:solidFill>
                <a:latin typeface="+mj-lt"/>
                <a:ea typeface="+mj-ea"/>
                <a:cs typeface="+mj-cs"/>
                <a:sym typeface="Gill Sans"/>
              </a:defRPr>
            </a:lvl1pPr>
          </a:lstStyle>
          <a:p>
            <a:pPr lvl="0">
              <a:defRPr sz="1800">
                <a:solidFill>
                  <a:srgbClr val="000000"/>
                </a:solidFill>
              </a:defRPr>
            </a:pPr>
            <a:r>
              <a:rPr sz="6400">
                <a:solidFill>
                  <a:srgbClr val="B6B8B9"/>
                </a:solidFill>
              </a:rPr>
              <a:t>Title Text</a:t>
            </a:r>
          </a:p>
        </p:txBody>
      </p:sp>
      <p:sp>
        <p:nvSpPr>
          <p:cNvPr id="1085" name="Shape 1085"/>
          <p:cNvSpPr>
            <a:spLocks noGrp="1"/>
          </p:cNvSpPr>
          <p:nvPr>
            <p:ph type="body" idx="1"/>
          </p:nvPr>
        </p:nvSpPr>
        <p:spPr>
          <a:xfrm>
            <a:off x="990600" y="2070100"/>
            <a:ext cx="3942292" cy="4470400"/>
          </a:xfrm>
          <a:prstGeom prst="rect">
            <a:avLst/>
          </a:prstGeom>
        </p:spPr>
        <p:txBody>
          <a:bodyPr lIns="38100" tIns="38100" rIns="38100" bIns="38100"/>
          <a:lstStyle>
            <a:lvl1pPr marL="640422" indent="-386422">
              <a:spcBef>
                <a:spcPts val="3000"/>
              </a:spcBef>
              <a:buClrTx/>
              <a:buSzPct val="171000"/>
              <a:buChar char="•"/>
              <a:defRPr sz="2400">
                <a:solidFill>
                  <a:srgbClr val="000000"/>
                </a:solidFill>
                <a:latin typeface="+mj-lt"/>
                <a:ea typeface="+mj-ea"/>
                <a:cs typeface="+mj-cs"/>
                <a:sym typeface="Gill Sans"/>
              </a:defRPr>
            </a:lvl1pPr>
            <a:lvl2pPr marL="983322" indent="-386422">
              <a:spcBef>
                <a:spcPts val="3000"/>
              </a:spcBef>
              <a:buClrTx/>
              <a:buSzPct val="171000"/>
              <a:buChar char="•"/>
              <a:defRPr sz="2400">
                <a:solidFill>
                  <a:srgbClr val="000000"/>
                </a:solidFill>
                <a:latin typeface="+mj-lt"/>
                <a:ea typeface="+mj-ea"/>
                <a:cs typeface="+mj-cs"/>
                <a:sym typeface="Gill Sans"/>
              </a:defRPr>
            </a:lvl2pPr>
            <a:lvl3pPr marL="1326222" indent="-386422">
              <a:spcBef>
                <a:spcPts val="3000"/>
              </a:spcBef>
              <a:buClrTx/>
              <a:buSzPct val="171000"/>
              <a:buChar char="•"/>
              <a:defRPr sz="2400">
                <a:solidFill>
                  <a:srgbClr val="000000"/>
                </a:solidFill>
                <a:latin typeface="+mj-lt"/>
                <a:ea typeface="+mj-ea"/>
                <a:cs typeface="+mj-cs"/>
                <a:sym typeface="Gill Sans"/>
              </a:defRPr>
            </a:lvl3pPr>
            <a:lvl4pPr marL="1681822" indent="-386422">
              <a:spcBef>
                <a:spcPts val="3000"/>
              </a:spcBef>
              <a:buClrTx/>
              <a:buSzPct val="171000"/>
              <a:buChar char="•"/>
              <a:defRPr sz="2400">
                <a:solidFill>
                  <a:srgbClr val="000000"/>
                </a:solidFill>
                <a:latin typeface="+mj-lt"/>
                <a:ea typeface="+mj-ea"/>
                <a:cs typeface="+mj-cs"/>
                <a:sym typeface="Gill Sans"/>
              </a:defRPr>
            </a:lvl4pPr>
            <a:lvl5pPr marL="2024722" indent="-386422">
              <a:spcBef>
                <a:spcPts val="3000"/>
              </a:spcBef>
              <a:buClrTx/>
              <a:buSzPct val="171000"/>
              <a:buChar char="•"/>
              <a:defRPr sz="2400">
                <a:solidFill>
                  <a:srgbClr val="000000"/>
                </a:solidFill>
                <a:latin typeface="+mj-lt"/>
                <a:ea typeface="+mj-ea"/>
                <a:cs typeface="+mj-cs"/>
                <a:sym typeface="Gill Sans"/>
              </a:defRPr>
            </a:lvl5p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Title &amp; Bullets - Righ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87" name="Shape 1087"/>
          <p:cNvSpPr/>
          <p:nvPr/>
        </p:nvSpPr>
        <p:spPr>
          <a:xfrm>
            <a:off x="9144000" y="266700"/>
            <a:ext cx="0" cy="304800"/>
          </a:xfrm>
          <a:prstGeom prst="line">
            <a:avLst/>
          </a:prstGeom>
          <a:ln w="25400">
            <a:solidFill>
              <a:srgbClr val="000000">
                <a:alpha val="45000"/>
              </a:srgbClr>
            </a:solidFill>
            <a:miter lim="400000"/>
          </a:ln>
          <a:effectLst>
            <a:outerShdw blurRad="25400" dist="25400" dir="5400000" rotWithShape="0">
              <a:srgbClr val="FFFFFF"/>
            </a:outerShdw>
          </a:effectLst>
        </p:spPr>
        <p:txBody>
          <a:bodyPr lIns="0" tIns="0" rIns="0" bIns="0"/>
          <a:lstStyle/>
          <a:p>
            <a:pPr lvl="0"/>
            <a:endParaRPr/>
          </a:p>
        </p:txBody>
      </p:sp>
      <p:sp>
        <p:nvSpPr>
          <p:cNvPr id="1088" name="Shape 1088">
            <a:hlinkClick r:id="" action="ppaction://hlinkshowjump?jump=nextslide"/>
          </p:cNvPr>
          <p:cNvSpPr/>
          <p:nvPr/>
        </p:nvSpPr>
        <p:spPr>
          <a:xfrm>
            <a:off x="9359900" y="266700"/>
            <a:ext cx="304800" cy="304800"/>
          </a:xfrm>
          <a:prstGeom prst="rightArrow">
            <a:avLst>
              <a:gd name="adj1" fmla="val 40741"/>
              <a:gd name="adj2" fmla="val 66667"/>
            </a:avLst>
          </a:pr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1089" name="Shape 1089">
            <a:hlinkClick r:id="" action="ppaction://hlinkshowjump?jump=previousslide"/>
          </p:cNvPr>
          <p:cNvSpPr/>
          <p:nvPr/>
        </p:nvSpPr>
        <p:spPr>
          <a:xfrm>
            <a:off x="8585200" y="266700"/>
            <a:ext cx="304800" cy="304800"/>
          </a:xfrm>
          <a:custGeom>
            <a:avLst/>
            <a:gdLst/>
            <a:ahLst/>
            <a:cxnLst>
              <a:cxn ang="0">
                <a:pos x="wd2" y="hd2"/>
              </a:cxn>
              <a:cxn ang="5400000">
                <a:pos x="wd2" y="hd2"/>
              </a:cxn>
              <a:cxn ang="10800000">
                <a:pos x="wd2" y="hd2"/>
              </a:cxn>
              <a:cxn ang="16200000">
                <a:pos x="wd2" y="hd2"/>
              </a:cxn>
            </a:cxnLst>
            <a:rect l="0" t="0" r="r" b="b"/>
            <a:pathLst>
              <a:path w="21600" h="21600" extrusionOk="0">
                <a:moveTo>
                  <a:pt x="14400" y="15200"/>
                </a:moveTo>
                <a:lnTo>
                  <a:pt x="14400" y="21600"/>
                </a:lnTo>
                <a:lnTo>
                  <a:pt x="0" y="10800"/>
                </a:lnTo>
                <a:lnTo>
                  <a:pt x="14400" y="0"/>
                </a:lnTo>
                <a:lnTo>
                  <a:pt x="14400" y="6400"/>
                </a:lnTo>
                <a:lnTo>
                  <a:pt x="21600" y="6400"/>
                </a:lnTo>
                <a:lnTo>
                  <a:pt x="21600" y="15200"/>
                </a:lnTo>
                <a:close/>
              </a:path>
            </a:pathLst>
          </a:custGeom>
          <a:solidFill>
            <a:srgbClr val="FFFFFF">
              <a:alpha val="60000"/>
            </a:srgbClr>
          </a:solidFill>
          <a:ln w="25400">
            <a:miter lim="400000"/>
          </a:ln>
          <a:effectLst>
            <a:outerShdw blurRad="25400" dist="12700" dir="16200000" rotWithShape="0">
              <a:srgbClr val="000000">
                <a:alpha val="80000"/>
              </a:srgbClr>
            </a:outerShdw>
          </a:effectLst>
        </p:spPr>
        <p:txBody>
          <a:bodyPr lIns="0" tIns="0" rIns="0" bIns="0" anchor="ctr"/>
          <a:lstStyle/>
          <a:p>
            <a:pPr lvl="0" algn="ctr">
              <a:defRPr sz="22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1090" name="nav_home.png"/>
          <p:cNvPicPr/>
          <p:nvPr/>
        </p:nvPicPr>
        <p:blipFill>
          <a:blip r:embed="rId3">
            <a:alphaModFix amt="60000"/>
            <a:extLst/>
          </a:blip>
          <a:stretch>
            <a:fillRect/>
          </a:stretch>
        </p:blipFill>
        <p:spPr>
          <a:xfrm>
            <a:off x="533400" y="254000"/>
            <a:ext cx="317500" cy="317500"/>
          </a:xfrm>
          <a:prstGeom prst="rect">
            <a:avLst/>
          </a:prstGeom>
          <a:ln w="12700">
            <a:miter lim="400000"/>
          </a:ln>
          <a:effectLst>
            <a:outerShdw blurRad="25400" dist="12700" dir="16200000" rotWithShape="0">
              <a:srgbClr val="000000">
                <a:alpha val="80000"/>
              </a:srgbClr>
            </a:outerShdw>
          </a:effectLst>
        </p:spPr>
      </p:pic>
      <p:sp>
        <p:nvSpPr>
          <p:cNvPr id="1091" name="Shape 1091"/>
          <p:cNvSpPr>
            <a:spLocks noGrp="1"/>
          </p:cNvSpPr>
          <p:nvPr>
            <p:ph type="title"/>
          </p:nvPr>
        </p:nvSpPr>
        <p:spPr>
          <a:xfrm>
            <a:off x="990600" y="889000"/>
            <a:ext cx="8178800" cy="1219200"/>
          </a:xfrm>
          <a:prstGeom prst="rect">
            <a:avLst/>
          </a:prstGeom>
        </p:spPr>
        <p:txBody>
          <a:bodyPr lIns="38100" tIns="38100" rIns="38100" bIns="38100"/>
          <a:lstStyle>
            <a:lvl1pPr algn="ctr">
              <a:defRPr sz="6400">
                <a:solidFill>
                  <a:srgbClr val="B6B8B9"/>
                </a:solidFill>
                <a:latin typeface="+mj-lt"/>
                <a:ea typeface="+mj-ea"/>
                <a:cs typeface="+mj-cs"/>
                <a:sym typeface="Gill Sans"/>
              </a:defRPr>
            </a:lvl1pPr>
          </a:lstStyle>
          <a:p>
            <a:pPr lvl="0">
              <a:defRPr sz="1800">
                <a:solidFill>
                  <a:srgbClr val="000000"/>
                </a:solidFill>
              </a:defRPr>
            </a:pPr>
            <a:r>
              <a:rPr sz="6400">
                <a:solidFill>
                  <a:srgbClr val="B6B8B9"/>
                </a:solidFill>
              </a:rPr>
              <a:t>Title Text</a:t>
            </a:r>
          </a:p>
        </p:txBody>
      </p:sp>
      <p:sp>
        <p:nvSpPr>
          <p:cNvPr id="1092" name="Shape 1092"/>
          <p:cNvSpPr>
            <a:spLocks noGrp="1"/>
          </p:cNvSpPr>
          <p:nvPr>
            <p:ph type="body" idx="1"/>
          </p:nvPr>
        </p:nvSpPr>
        <p:spPr>
          <a:xfrm>
            <a:off x="6070600" y="2070100"/>
            <a:ext cx="3098800" cy="4470400"/>
          </a:xfrm>
          <a:prstGeom prst="rect">
            <a:avLst/>
          </a:prstGeom>
        </p:spPr>
        <p:txBody>
          <a:bodyPr lIns="38100" tIns="38100" rIns="38100" bIns="38100"/>
          <a:lstStyle>
            <a:lvl1pPr marL="640422" indent="-386422">
              <a:spcBef>
                <a:spcPts val="3000"/>
              </a:spcBef>
              <a:buClrTx/>
              <a:buSzPct val="171000"/>
              <a:buChar char="•"/>
              <a:defRPr sz="2400">
                <a:solidFill>
                  <a:srgbClr val="000000"/>
                </a:solidFill>
                <a:latin typeface="+mj-lt"/>
                <a:ea typeface="+mj-ea"/>
                <a:cs typeface="+mj-cs"/>
                <a:sym typeface="Gill Sans"/>
              </a:defRPr>
            </a:lvl1pPr>
            <a:lvl2pPr marL="983322" indent="-386422">
              <a:spcBef>
                <a:spcPts val="3000"/>
              </a:spcBef>
              <a:buClrTx/>
              <a:buSzPct val="171000"/>
              <a:buChar char="•"/>
              <a:defRPr sz="2400">
                <a:solidFill>
                  <a:srgbClr val="000000"/>
                </a:solidFill>
                <a:latin typeface="+mj-lt"/>
                <a:ea typeface="+mj-ea"/>
                <a:cs typeface="+mj-cs"/>
                <a:sym typeface="Gill Sans"/>
              </a:defRPr>
            </a:lvl2pPr>
            <a:lvl3pPr marL="1326222" indent="-386422">
              <a:spcBef>
                <a:spcPts val="3000"/>
              </a:spcBef>
              <a:buClrTx/>
              <a:buSzPct val="171000"/>
              <a:buChar char="•"/>
              <a:defRPr sz="2400">
                <a:solidFill>
                  <a:srgbClr val="000000"/>
                </a:solidFill>
                <a:latin typeface="+mj-lt"/>
                <a:ea typeface="+mj-ea"/>
                <a:cs typeface="+mj-cs"/>
                <a:sym typeface="Gill Sans"/>
              </a:defRPr>
            </a:lvl3pPr>
            <a:lvl4pPr marL="1681822" indent="-386422">
              <a:spcBef>
                <a:spcPts val="3000"/>
              </a:spcBef>
              <a:buClrTx/>
              <a:buSzPct val="171000"/>
              <a:buChar char="•"/>
              <a:defRPr sz="2400">
                <a:solidFill>
                  <a:srgbClr val="000000"/>
                </a:solidFill>
                <a:latin typeface="+mj-lt"/>
                <a:ea typeface="+mj-ea"/>
                <a:cs typeface="+mj-cs"/>
                <a:sym typeface="Gill Sans"/>
              </a:defRPr>
            </a:lvl4pPr>
            <a:lvl5pPr marL="2024722" indent="-386422">
              <a:spcBef>
                <a:spcPts val="3000"/>
              </a:spcBef>
              <a:buClrTx/>
              <a:buSzPct val="171000"/>
              <a:buChar char="•"/>
              <a:defRPr sz="2400">
                <a:solidFill>
                  <a:srgbClr val="000000"/>
                </a:solidFill>
                <a:latin typeface="+mj-lt"/>
                <a:ea typeface="+mj-ea"/>
                <a:cs typeface="+mj-cs"/>
                <a:sym typeface="Gill Sans"/>
              </a:defRPr>
            </a:lvl5p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Tree>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94" name="Shape 1094"/>
          <p:cNvSpPr>
            <a:spLocks noGrp="1"/>
          </p:cNvSpPr>
          <p:nvPr>
            <p:ph type="title"/>
          </p:nvPr>
        </p:nvSpPr>
        <p:spPr>
          <a:xfrm>
            <a:off x="787400" y="1587500"/>
            <a:ext cx="8572500" cy="2514600"/>
          </a:xfrm>
          <a:prstGeom prst="rect">
            <a:avLst/>
          </a:prstGeom>
          <a:effectLst>
            <a:outerShdw blurRad="38100" dist="50800" dir="3000000" rotWithShape="0">
              <a:srgbClr val="FFFFFF">
                <a:alpha val="60000"/>
              </a:srgbClr>
            </a:outerShdw>
          </a:effectLst>
        </p:spPr>
        <p:txBody>
          <a:bodyPr lIns="0" tIns="0" rIns="0" bIns="0" anchor="b"/>
          <a:lstStyle>
            <a:lvl1pPr algn="ctr">
              <a:defRPr sz="8300">
                <a:solidFill>
                  <a:srgbClr val="515151"/>
                </a:solidFill>
                <a:latin typeface="+mn-lt"/>
                <a:ea typeface="+mn-ea"/>
                <a:cs typeface="+mn-cs"/>
                <a:sym typeface="Cochin"/>
              </a:defRPr>
            </a:lvl1pPr>
          </a:lstStyle>
          <a:p>
            <a:pPr lvl="0">
              <a:defRPr sz="1800">
                <a:solidFill>
                  <a:srgbClr val="000000"/>
                </a:solidFill>
              </a:defRPr>
            </a:pPr>
            <a:r>
              <a:rPr sz="8300">
                <a:solidFill>
                  <a:srgbClr val="515151"/>
                </a:solidFill>
              </a:rPr>
              <a:t>Title Text</a:t>
            </a:r>
          </a:p>
        </p:txBody>
      </p:sp>
      <p:sp>
        <p:nvSpPr>
          <p:cNvPr id="1095" name="Shape 1095"/>
          <p:cNvSpPr>
            <a:spLocks noGrp="1"/>
          </p:cNvSpPr>
          <p:nvPr>
            <p:ph type="body" idx="1"/>
          </p:nvPr>
        </p:nvSpPr>
        <p:spPr>
          <a:xfrm>
            <a:off x="787400" y="4191000"/>
            <a:ext cx="8572500" cy="1155700"/>
          </a:xfrm>
          <a:prstGeom prst="rect">
            <a:avLst/>
          </a:prstGeom>
          <a:effectLst>
            <a:outerShdw blurRad="38100" dist="50800" dir="3000000" rotWithShape="0">
              <a:srgbClr val="FFFFFF">
                <a:alpha val="60000"/>
              </a:srgbClr>
            </a:outerShdw>
          </a:effectLst>
        </p:spPr>
        <p:txBody>
          <a:bodyPr lIns="0" tIns="0" rIns="0" bIns="0" anchor="t"/>
          <a:lstStyle>
            <a:lvl1pPr marL="0" indent="0" algn="ctr">
              <a:spcBef>
                <a:spcPts val="0"/>
              </a:spcBef>
              <a:buClr>
                <a:srgbClr val="A29A85"/>
              </a:buClr>
              <a:buSzTx/>
              <a:buNone/>
              <a:defRPr sz="3200">
                <a:solidFill>
                  <a:srgbClr val="515151"/>
                </a:solidFill>
                <a:latin typeface="+mn-lt"/>
                <a:ea typeface="+mn-ea"/>
                <a:cs typeface="+mn-cs"/>
                <a:sym typeface="Cochin"/>
              </a:defRPr>
            </a:lvl1pPr>
            <a:lvl2pPr marL="0" indent="0" algn="ctr">
              <a:spcBef>
                <a:spcPts val="0"/>
              </a:spcBef>
              <a:buClr>
                <a:srgbClr val="A29A85"/>
              </a:buClr>
              <a:buSzTx/>
              <a:buNone/>
              <a:defRPr sz="3200">
                <a:solidFill>
                  <a:srgbClr val="515151"/>
                </a:solidFill>
                <a:latin typeface="+mn-lt"/>
                <a:ea typeface="+mn-ea"/>
                <a:cs typeface="+mn-cs"/>
                <a:sym typeface="Cochin"/>
              </a:defRPr>
            </a:lvl2pPr>
            <a:lvl3pPr marL="0" indent="0" algn="ctr">
              <a:spcBef>
                <a:spcPts val="0"/>
              </a:spcBef>
              <a:buClr>
                <a:srgbClr val="A29A85"/>
              </a:buClr>
              <a:buSzTx/>
              <a:buNone/>
              <a:defRPr sz="3200">
                <a:solidFill>
                  <a:srgbClr val="515151"/>
                </a:solidFill>
                <a:latin typeface="+mn-lt"/>
                <a:ea typeface="+mn-ea"/>
                <a:cs typeface="+mn-cs"/>
                <a:sym typeface="Cochin"/>
              </a:defRPr>
            </a:lvl3pPr>
            <a:lvl4pPr marL="0" indent="0" algn="ctr">
              <a:spcBef>
                <a:spcPts val="0"/>
              </a:spcBef>
              <a:buClr>
                <a:srgbClr val="A29A85"/>
              </a:buClr>
              <a:buSzTx/>
              <a:buNone/>
              <a:defRPr sz="3200">
                <a:solidFill>
                  <a:srgbClr val="515151"/>
                </a:solidFill>
                <a:latin typeface="+mn-lt"/>
                <a:ea typeface="+mn-ea"/>
                <a:cs typeface="+mn-cs"/>
                <a:sym typeface="Cochin"/>
              </a:defRPr>
            </a:lvl4pPr>
            <a:lvl5pPr marL="0" indent="0" algn="ctr">
              <a:spcBef>
                <a:spcPts val="0"/>
              </a:spcBef>
              <a:buClr>
                <a:srgbClr val="A29A85"/>
              </a:buClr>
              <a:buSzTx/>
              <a:buNone/>
              <a:defRPr sz="3200">
                <a:solidFill>
                  <a:srgbClr val="515151"/>
                </a:solidFill>
                <a:latin typeface="+mn-lt"/>
                <a:ea typeface="+mn-ea"/>
                <a:cs typeface="+mn-cs"/>
                <a:sym typeface="Cochin"/>
              </a:defRPr>
            </a:lvl5pPr>
          </a:lstStyle>
          <a:p>
            <a:pPr lvl="0">
              <a:defRPr sz="1800">
                <a:solidFill>
                  <a:srgbClr val="000000"/>
                </a:solidFill>
              </a:defRPr>
            </a:pPr>
            <a:r>
              <a:rPr sz="3200">
                <a:solidFill>
                  <a:srgbClr val="515151"/>
                </a:solidFill>
              </a:rPr>
              <a:t>Body Level One</a:t>
            </a:r>
          </a:p>
          <a:p>
            <a:pPr lvl="1">
              <a:defRPr sz="1800">
                <a:solidFill>
                  <a:srgbClr val="000000"/>
                </a:solidFill>
              </a:defRPr>
            </a:pPr>
            <a:r>
              <a:rPr sz="3200">
                <a:solidFill>
                  <a:srgbClr val="515151"/>
                </a:solidFill>
              </a:rPr>
              <a:t>Body Level Two</a:t>
            </a:r>
          </a:p>
          <a:p>
            <a:pPr lvl="2">
              <a:defRPr sz="1800">
                <a:solidFill>
                  <a:srgbClr val="000000"/>
                </a:solidFill>
              </a:defRPr>
            </a:pPr>
            <a:r>
              <a:rPr sz="3200">
                <a:solidFill>
                  <a:srgbClr val="515151"/>
                </a:solidFill>
              </a:rPr>
              <a:t>Body Level Three</a:t>
            </a:r>
          </a:p>
          <a:p>
            <a:pPr lvl="3">
              <a:defRPr sz="1800">
                <a:solidFill>
                  <a:srgbClr val="000000"/>
                </a:solidFill>
              </a:defRPr>
            </a:pPr>
            <a:r>
              <a:rPr sz="3200">
                <a:solidFill>
                  <a:srgbClr val="515151"/>
                </a:solidFill>
              </a:rPr>
              <a:t>Body Level Four</a:t>
            </a:r>
          </a:p>
          <a:p>
            <a:pPr lvl="4">
              <a:defRPr sz="1800">
                <a:solidFill>
                  <a:srgbClr val="000000"/>
                </a:solidFill>
              </a:defRPr>
            </a:pPr>
            <a:r>
              <a:rPr sz="3200">
                <a:solidFill>
                  <a:srgbClr val="515151"/>
                </a:solidFill>
              </a:rPr>
              <a:t>Body Level Five</a:t>
            </a:r>
          </a:p>
        </p:txBody>
      </p:sp>
    </p:spTree>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97" name="Shape 1097"/>
          <p:cNvSpPr>
            <a:spLocks noGrp="1"/>
          </p:cNvSpPr>
          <p:nvPr>
            <p:ph type="title"/>
          </p:nvPr>
        </p:nvSpPr>
        <p:spPr>
          <a:xfrm>
            <a:off x="787400" y="431800"/>
            <a:ext cx="8572500" cy="1447800"/>
          </a:xfrm>
          <a:prstGeom prst="rect">
            <a:avLst/>
          </a:prstGeom>
          <a:effectLst>
            <a:outerShdw blurRad="38100" dist="50800" dir="3000000" rotWithShape="0">
              <a:srgbClr val="FFFFFF">
                <a:alpha val="80000"/>
              </a:srgbClr>
            </a:outerShdw>
          </a:effectLst>
        </p:spPr>
        <p:txBody>
          <a:bodyPr lIns="0" tIns="0" rIns="0" bIns="0"/>
          <a:lstStyle>
            <a:lvl1pPr algn="ctr">
              <a:defRPr sz="6400">
                <a:solidFill>
                  <a:srgbClr val="515151"/>
                </a:solidFill>
                <a:latin typeface="+mn-lt"/>
                <a:ea typeface="+mn-ea"/>
                <a:cs typeface="+mn-cs"/>
                <a:sym typeface="Cochin"/>
              </a:defRPr>
            </a:lvl1pPr>
          </a:lstStyle>
          <a:p>
            <a:pPr lvl="0">
              <a:defRPr sz="1800">
                <a:solidFill>
                  <a:srgbClr val="000000"/>
                </a:solidFill>
              </a:defRPr>
            </a:pPr>
            <a:r>
              <a:rPr sz="6400">
                <a:solidFill>
                  <a:srgbClr val="515151"/>
                </a:solidFill>
              </a:rPr>
              <a:t>Title Text</a:t>
            </a:r>
          </a:p>
        </p:txBody>
      </p:sp>
      <p:sp>
        <p:nvSpPr>
          <p:cNvPr id="1098" name="Shape 1098"/>
          <p:cNvSpPr>
            <a:spLocks noGrp="1"/>
          </p:cNvSpPr>
          <p:nvPr>
            <p:ph type="body" idx="1"/>
          </p:nvPr>
        </p:nvSpPr>
        <p:spPr>
          <a:xfrm>
            <a:off x="787400" y="2159000"/>
            <a:ext cx="8572500" cy="4470400"/>
          </a:xfrm>
          <a:prstGeom prst="rect">
            <a:avLst/>
          </a:prstGeom>
        </p:spPr>
        <p:txBody>
          <a:bodyPr lIns="38100" tIns="38100" rIns="38100" bIns="38100"/>
          <a:lstStyle>
            <a:lvl1pPr marL="495300" indent="-495300">
              <a:spcBef>
                <a:spcPts val="2500"/>
              </a:spcBef>
              <a:buClrTx/>
              <a:buSzPct val="65000"/>
              <a:buFont typeface="Type Embellishments One LET"/>
              <a:buChar char="n"/>
              <a:defRPr sz="2800">
                <a:solidFill>
                  <a:srgbClr val="515151"/>
                </a:solidFill>
                <a:latin typeface="+mn-lt"/>
                <a:ea typeface="+mn-ea"/>
                <a:cs typeface="+mn-cs"/>
                <a:sym typeface="Cochin"/>
              </a:defRPr>
            </a:lvl1pPr>
            <a:lvl2pPr marL="1092200" indent="-495300">
              <a:spcBef>
                <a:spcPts val="2500"/>
              </a:spcBef>
              <a:buClrTx/>
              <a:buSzPct val="65000"/>
              <a:buFont typeface="Type Embellishments One LET"/>
              <a:buChar char="n"/>
              <a:defRPr sz="2800">
                <a:solidFill>
                  <a:srgbClr val="515151"/>
                </a:solidFill>
                <a:latin typeface="+mn-lt"/>
                <a:ea typeface="+mn-ea"/>
                <a:cs typeface="+mn-cs"/>
                <a:sym typeface="Cochin"/>
              </a:defRPr>
            </a:lvl2pPr>
            <a:lvl3pPr marL="1435100" indent="-495300">
              <a:spcBef>
                <a:spcPts val="2500"/>
              </a:spcBef>
              <a:buClrTx/>
              <a:buSzPct val="65000"/>
              <a:buFont typeface="Type Embellishments One LET"/>
              <a:buChar char="n"/>
              <a:defRPr sz="2800">
                <a:solidFill>
                  <a:srgbClr val="515151"/>
                </a:solidFill>
                <a:latin typeface="+mn-lt"/>
                <a:ea typeface="+mn-ea"/>
                <a:cs typeface="+mn-cs"/>
                <a:sym typeface="Cochin"/>
              </a:defRPr>
            </a:lvl3pPr>
            <a:lvl4pPr marL="1790700" indent="-495300">
              <a:spcBef>
                <a:spcPts val="2500"/>
              </a:spcBef>
              <a:buClrTx/>
              <a:buSzPct val="65000"/>
              <a:buFont typeface="Type Embellishments One LET"/>
              <a:buChar char="n"/>
              <a:defRPr sz="2800">
                <a:solidFill>
                  <a:srgbClr val="515151"/>
                </a:solidFill>
                <a:latin typeface="+mn-lt"/>
                <a:ea typeface="+mn-ea"/>
                <a:cs typeface="+mn-cs"/>
                <a:sym typeface="Cochin"/>
              </a:defRPr>
            </a:lvl4pPr>
            <a:lvl5pPr marL="2133600" indent="-495300">
              <a:spcBef>
                <a:spcPts val="2500"/>
              </a:spcBef>
              <a:buClrTx/>
              <a:buSzPct val="65000"/>
              <a:buFont typeface="Type Embellishments One LET"/>
              <a:buChar char="n"/>
              <a:defRPr sz="2800">
                <a:solidFill>
                  <a:srgbClr val="515151"/>
                </a:solidFill>
                <a:latin typeface="+mn-lt"/>
                <a:ea typeface="+mn-ea"/>
                <a:cs typeface="+mn-cs"/>
                <a:sym typeface="Cochin"/>
              </a:defRPr>
            </a:lvl5pPr>
          </a:lstStyle>
          <a:p>
            <a:pPr lvl="0">
              <a:defRPr sz="1800">
                <a:solidFill>
                  <a:srgbClr val="000000"/>
                </a:solidFill>
              </a:defRPr>
            </a:pPr>
            <a:r>
              <a:rPr sz="2800">
                <a:solidFill>
                  <a:srgbClr val="515151"/>
                </a:solidFill>
              </a:rPr>
              <a:t>Body Level One</a:t>
            </a:r>
          </a:p>
          <a:p>
            <a:pPr lvl="1">
              <a:defRPr sz="1800">
                <a:solidFill>
                  <a:srgbClr val="000000"/>
                </a:solidFill>
              </a:defRPr>
            </a:pPr>
            <a:r>
              <a:rPr sz="2800">
                <a:solidFill>
                  <a:srgbClr val="515151"/>
                </a:solidFill>
              </a:rPr>
              <a:t>Body Level Two</a:t>
            </a:r>
          </a:p>
          <a:p>
            <a:pPr lvl="2">
              <a:defRPr sz="1800">
                <a:solidFill>
                  <a:srgbClr val="000000"/>
                </a:solidFill>
              </a:defRPr>
            </a:pPr>
            <a:r>
              <a:rPr sz="2800">
                <a:solidFill>
                  <a:srgbClr val="515151"/>
                </a:solidFill>
              </a:rPr>
              <a:t>Body Level Three</a:t>
            </a:r>
          </a:p>
          <a:p>
            <a:pPr lvl="3">
              <a:defRPr sz="1800">
                <a:solidFill>
                  <a:srgbClr val="000000"/>
                </a:solidFill>
              </a:defRPr>
            </a:pPr>
            <a:r>
              <a:rPr sz="2800">
                <a:solidFill>
                  <a:srgbClr val="515151"/>
                </a:solidFill>
              </a:rPr>
              <a:t>Body Level Four</a:t>
            </a:r>
          </a:p>
          <a:p>
            <a:pPr lvl="4">
              <a:defRPr sz="1800">
                <a:solidFill>
                  <a:srgbClr val="000000"/>
                </a:solidFill>
              </a:defRPr>
            </a:pPr>
            <a:r>
              <a:rPr sz="2800">
                <a:solidFill>
                  <a:srgbClr val="515151"/>
                </a:solidFill>
              </a:rPr>
              <a:t>Body Level Five</a:t>
            </a:r>
          </a:p>
        </p:txBody>
      </p:sp>
    </p:spTree>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Title &amp; Bullets - 2 Colum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0" name="Shape 1100"/>
          <p:cNvSpPr>
            <a:spLocks noGrp="1"/>
          </p:cNvSpPr>
          <p:nvPr>
            <p:ph type="title"/>
          </p:nvPr>
        </p:nvSpPr>
        <p:spPr>
          <a:xfrm>
            <a:off x="787400" y="431800"/>
            <a:ext cx="8572500" cy="1447800"/>
          </a:xfrm>
          <a:prstGeom prst="rect">
            <a:avLst/>
          </a:prstGeom>
          <a:effectLst>
            <a:outerShdw blurRad="38100" dist="50800" dir="3000000" rotWithShape="0">
              <a:srgbClr val="FFFFFF">
                <a:alpha val="80000"/>
              </a:srgbClr>
            </a:outerShdw>
          </a:effectLst>
        </p:spPr>
        <p:txBody>
          <a:bodyPr lIns="0" tIns="0" rIns="0" bIns="0"/>
          <a:lstStyle>
            <a:lvl1pPr algn="ctr">
              <a:defRPr sz="6400">
                <a:solidFill>
                  <a:srgbClr val="515151"/>
                </a:solidFill>
                <a:latin typeface="+mn-lt"/>
                <a:ea typeface="+mn-ea"/>
                <a:cs typeface="+mn-cs"/>
                <a:sym typeface="Cochin"/>
              </a:defRPr>
            </a:lvl1pPr>
          </a:lstStyle>
          <a:p>
            <a:pPr lvl="0">
              <a:defRPr sz="1800">
                <a:solidFill>
                  <a:srgbClr val="000000"/>
                </a:solidFill>
              </a:defRPr>
            </a:pPr>
            <a:r>
              <a:rPr sz="6400">
                <a:solidFill>
                  <a:srgbClr val="515151"/>
                </a:solidFill>
              </a:rPr>
              <a:t>Title Text</a:t>
            </a:r>
          </a:p>
        </p:txBody>
      </p:sp>
      <p:sp>
        <p:nvSpPr>
          <p:cNvPr id="1101" name="Shape 1101"/>
          <p:cNvSpPr>
            <a:spLocks noGrp="1"/>
          </p:cNvSpPr>
          <p:nvPr>
            <p:ph type="body" idx="1"/>
          </p:nvPr>
        </p:nvSpPr>
        <p:spPr>
          <a:xfrm>
            <a:off x="787400" y="2159000"/>
            <a:ext cx="8572500" cy="4470400"/>
          </a:xfrm>
          <a:prstGeom prst="rect">
            <a:avLst/>
          </a:prstGeom>
        </p:spPr>
        <p:txBody>
          <a:bodyPr lIns="0" tIns="0" rIns="0" bIns="0" numCol="2" spcCol="428625" anchor="t"/>
          <a:lstStyle>
            <a:lvl1pPr marL="495300" indent="-495300">
              <a:spcBef>
                <a:spcPts val="2700"/>
              </a:spcBef>
              <a:buClrTx/>
              <a:buSzPct val="65000"/>
              <a:buFont typeface="Type Embellishments One LET"/>
              <a:buChar char="n"/>
              <a:defRPr sz="2600">
                <a:solidFill>
                  <a:srgbClr val="515151"/>
                </a:solidFill>
                <a:latin typeface="+mn-lt"/>
                <a:ea typeface="+mn-ea"/>
                <a:cs typeface="+mn-cs"/>
                <a:sym typeface="Cochin"/>
              </a:defRPr>
            </a:lvl1pPr>
            <a:lvl2pPr marL="1092200" indent="-495300">
              <a:spcBef>
                <a:spcPts val="2700"/>
              </a:spcBef>
              <a:buClrTx/>
              <a:buSzPct val="65000"/>
              <a:buFont typeface="Type Embellishments One LET"/>
              <a:buChar char="n"/>
              <a:defRPr sz="2600">
                <a:solidFill>
                  <a:srgbClr val="515151"/>
                </a:solidFill>
                <a:latin typeface="+mn-lt"/>
                <a:ea typeface="+mn-ea"/>
                <a:cs typeface="+mn-cs"/>
                <a:sym typeface="Cochin"/>
              </a:defRPr>
            </a:lvl2pPr>
            <a:lvl3pPr marL="1435100" indent="-495300">
              <a:spcBef>
                <a:spcPts val="2700"/>
              </a:spcBef>
              <a:buClrTx/>
              <a:buSzPct val="65000"/>
              <a:buFont typeface="Type Embellishments One LET"/>
              <a:buChar char="n"/>
              <a:defRPr sz="2600">
                <a:solidFill>
                  <a:srgbClr val="515151"/>
                </a:solidFill>
                <a:latin typeface="+mn-lt"/>
                <a:ea typeface="+mn-ea"/>
                <a:cs typeface="+mn-cs"/>
                <a:sym typeface="Cochin"/>
              </a:defRPr>
            </a:lvl3pPr>
            <a:lvl4pPr marL="1790700" indent="-495300">
              <a:spcBef>
                <a:spcPts val="2700"/>
              </a:spcBef>
              <a:buClrTx/>
              <a:buSzPct val="65000"/>
              <a:buFont typeface="Type Embellishments One LET"/>
              <a:buChar char="n"/>
              <a:defRPr sz="2600">
                <a:solidFill>
                  <a:srgbClr val="515151"/>
                </a:solidFill>
                <a:latin typeface="+mn-lt"/>
                <a:ea typeface="+mn-ea"/>
                <a:cs typeface="+mn-cs"/>
                <a:sym typeface="Cochin"/>
              </a:defRPr>
            </a:lvl4pPr>
            <a:lvl5pPr marL="2133600" indent="-495300">
              <a:spcBef>
                <a:spcPts val="2700"/>
              </a:spcBef>
              <a:buClrTx/>
              <a:buSzPct val="65000"/>
              <a:buFont typeface="Type Embellishments One LET"/>
              <a:buChar char="n"/>
              <a:defRPr sz="2600">
                <a:solidFill>
                  <a:srgbClr val="515151"/>
                </a:solidFill>
                <a:latin typeface="+mn-lt"/>
                <a:ea typeface="+mn-ea"/>
                <a:cs typeface="+mn-cs"/>
                <a:sym typeface="Cochin"/>
              </a:defRPr>
            </a:lvl5pPr>
          </a:lstStyle>
          <a:p>
            <a:pPr lvl="0">
              <a:defRPr sz="1800">
                <a:solidFill>
                  <a:srgbClr val="000000"/>
                </a:solidFill>
              </a:defRPr>
            </a:pPr>
            <a:r>
              <a:rPr sz="2600">
                <a:solidFill>
                  <a:srgbClr val="515151"/>
                </a:solidFill>
              </a:rPr>
              <a:t>Body Level One</a:t>
            </a:r>
          </a:p>
          <a:p>
            <a:pPr lvl="1">
              <a:defRPr sz="1800">
                <a:solidFill>
                  <a:srgbClr val="000000"/>
                </a:solidFill>
              </a:defRPr>
            </a:pPr>
            <a:r>
              <a:rPr sz="2600">
                <a:solidFill>
                  <a:srgbClr val="515151"/>
                </a:solidFill>
              </a:rPr>
              <a:t>Body Level Two</a:t>
            </a:r>
          </a:p>
          <a:p>
            <a:pPr lvl="2">
              <a:defRPr sz="1800">
                <a:solidFill>
                  <a:srgbClr val="000000"/>
                </a:solidFill>
              </a:defRPr>
            </a:pPr>
            <a:r>
              <a:rPr sz="2600">
                <a:solidFill>
                  <a:srgbClr val="515151"/>
                </a:solidFill>
              </a:rPr>
              <a:t>Body Level Three</a:t>
            </a:r>
          </a:p>
          <a:p>
            <a:pPr lvl="3">
              <a:defRPr sz="1800">
                <a:solidFill>
                  <a:srgbClr val="000000"/>
                </a:solidFill>
              </a:defRPr>
            </a:pPr>
            <a:r>
              <a:rPr sz="2600">
                <a:solidFill>
                  <a:srgbClr val="515151"/>
                </a:solidFill>
              </a:rPr>
              <a:t>Body Level Four</a:t>
            </a:r>
          </a:p>
          <a:p>
            <a:pPr lvl="4">
              <a:defRPr sz="1800">
                <a:solidFill>
                  <a:srgbClr val="000000"/>
                </a:solidFill>
              </a:defRPr>
            </a:pPr>
            <a:r>
              <a:rPr sz="2600">
                <a:solidFill>
                  <a:srgbClr val="515151"/>
                </a:solidFill>
              </a:rPr>
              <a:t>Body Level Five</a:t>
            </a:r>
          </a:p>
        </p:txBody>
      </p:sp>
    </p:spTree>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3" name="Shape 1103"/>
          <p:cNvSpPr>
            <a:spLocks noGrp="1"/>
          </p:cNvSpPr>
          <p:nvPr>
            <p:ph type="body" idx="1"/>
          </p:nvPr>
        </p:nvSpPr>
        <p:spPr>
          <a:xfrm>
            <a:off x="787400" y="990600"/>
            <a:ext cx="8572500" cy="5638800"/>
          </a:xfrm>
          <a:prstGeom prst="rect">
            <a:avLst/>
          </a:prstGeom>
        </p:spPr>
        <p:txBody>
          <a:bodyPr lIns="38100" tIns="38100" rIns="38100" bIns="38100"/>
          <a:lstStyle>
            <a:lvl1pPr marL="495300" indent="-495300">
              <a:spcBef>
                <a:spcPts val="3800"/>
              </a:spcBef>
              <a:buClrTx/>
              <a:buSzPct val="65000"/>
              <a:buFont typeface="Type Embellishments One LET"/>
              <a:buChar char="n"/>
              <a:defRPr sz="3200">
                <a:solidFill>
                  <a:srgbClr val="515151"/>
                </a:solidFill>
                <a:latin typeface="+mn-lt"/>
                <a:ea typeface="+mn-ea"/>
                <a:cs typeface="+mn-cs"/>
                <a:sym typeface="Cochin"/>
              </a:defRPr>
            </a:lvl1pPr>
            <a:lvl2pPr marL="1092200" indent="-495300">
              <a:spcBef>
                <a:spcPts val="3800"/>
              </a:spcBef>
              <a:buClrTx/>
              <a:buSzPct val="65000"/>
              <a:buFont typeface="Type Embellishments One LET"/>
              <a:buChar char="n"/>
              <a:defRPr sz="3200">
                <a:solidFill>
                  <a:srgbClr val="515151"/>
                </a:solidFill>
                <a:latin typeface="+mn-lt"/>
                <a:ea typeface="+mn-ea"/>
                <a:cs typeface="+mn-cs"/>
                <a:sym typeface="Cochin"/>
              </a:defRPr>
            </a:lvl2pPr>
            <a:lvl3pPr marL="1435100" indent="-495300">
              <a:spcBef>
                <a:spcPts val="3800"/>
              </a:spcBef>
              <a:buClrTx/>
              <a:buSzPct val="65000"/>
              <a:buFont typeface="Type Embellishments One LET"/>
              <a:buChar char="n"/>
              <a:defRPr sz="3200">
                <a:solidFill>
                  <a:srgbClr val="515151"/>
                </a:solidFill>
                <a:latin typeface="+mn-lt"/>
                <a:ea typeface="+mn-ea"/>
                <a:cs typeface="+mn-cs"/>
                <a:sym typeface="Cochin"/>
              </a:defRPr>
            </a:lvl3pPr>
            <a:lvl4pPr marL="1790700" indent="-495300">
              <a:spcBef>
                <a:spcPts val="3800"/>
              </a:spcBef>
              <a:buClrTx/>
              <a:buSzPct val="65000"/>
              <a:buFont typeface="Type Embellishments One LET"/>
              <a:buChar char="n"/>
              <a:defRPr sz="3200">
                <a:solidFill>
                  <a:srgbClr val="515151"/>
                </a:solidFill>
                <a:latin typeface="+mn-lt"/>
                <a:ea typeface="+mn-ea"/>
                <a:cs typeface="+mn-cs"/>
                <a:sym typeface="Cochin"/>
              </a:defRPr>
            </a:lvl4pPr>
            <a:lvl5pPr marL="2133600" indent="-495300">
              <a:spcBef>
                <a:spcPts val="3800"/>
              </a:spcBef>
              <a:buClrTx/>
              <a:buSzPct val="65000"/>
              <a:buFont typeface="Type Embellishments One LET"/>
              <a:buChar char="n"/>
              <a:defRPr sz="3200">
                <a:solidFill>
                  <a:srgbClr val="515151"/>
                </a:solidFill>
                <a:latin typeface="+mn-lt"/>
                <a:ea typeface="+mn-ea"/>
                <a:cs typeface="+mn-cs"/>
                <a:sym typeface="Cochin"/>
              </a:defRPr>
            </a:lvl5pPr>
          </a:lstStyle>
          <a:p>
            <a:pPr lvl="0">
              <a:defRPr sz="1800">
                <a:solidFill>
                  <a:srgbClr val="000000"/>
                </a:solidFill>
              </a:defRPr>
            </a:pPr>
            <a:r>
              <a:rPr sz="3200">
                <a:solidFill>
                  <a:srgbClr val="515151"/>
                </a:solidFill>
              </a:rPr>
              <a:t>Body Level One</a:t>
            </a:r>
          </a:p>
          <a:p>
            <a:pPr lvl="1">
              <a:defRPr sz="1800">
                <a:solidFill>
                  <a:srgbClr val="000000"/>
                </a:solidFill>
              </a:defRPr>
            </a:pPr>
            <a:r>
              <a:rPr sz="3200">
                <a:solidFill>
                  <a:srgbClr val="515151"/>
                </a:solidFill>
              </a:rPr>
              <a:t>Body Level Two</a:t>
            </a:r>
          </a:p>
          <a:p>
            <a:pPr lvl="2">
              <a:defRPr sz="1800">
                <a:solidFill>
                  <a:srgbClr val="000000"/>
                </a:solidFill>
              </a:defRPr>
            </a:pPr>
            <a:r>
              <a:rPr sz="3200">
                <a:solidFill>
                  <a:srgbClr val="515151"/>
                </a:solidFill>
              </a:rPr>
              <a:t>Body Level Three</a:t>
            </a:r>
          </a:p>
          <a:p>
            <a:pPr lvl="3">
              <a:defRPr sz="1800">
                <a:solidFill>
                  <a:srgbClr val="000000"/>
                </a:solidFill>
              </a:defRPr>
            </a:pPr>
            <a:r>
              <a:rPr sz="3200">
                <a:solidFill>
                  <a:srgbClr val="515151"/>
                </a:solidFill>
              </a:rPr>
              <a:t>Body Level Four</a:t>
            </a:r>
          </a:p>
          <a:p>
            <a:pPr lvl="4">
              <a:defRPr sz="1800">
                <a:solidFill>
                  <a:srgbClr val="000000"/>
                </a:solidFill>
              </a:defRPr>
            </a:pPr>
            <a:r>
              <a:rPr sz="3200">
                <a:solidFill>
                  <a:srgbClr val="515151"/>
                </a:solidFill>
              </a:rPr>
              <a:t>Body Level Five</a:t>
            </a:r>
          </a:p>
        </p:txBody>
      </p:sp>
    </p:spTree>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6" name="Shape 1106"/>
          <p:cNvSpPr>
            <a:spLocks noGrp="1"/>
          </p:cNvSpPr>
          <p:nvPr>
            <p:ph type="title"/>
          </p:nvPr>
        </p:nvSpPr>
        <p:spPr>
          <a:xfrm>
            <a:off x="787400" y="431800"/>
            <a:ext cx="8572500" cy="1447800"/>
          </a:xfrm>
          <a:prstGeom prst="rect">
            <a:avLst/>
          </a:prstGeom>
          <a:effectLst>
            <a:outerShdw blurRad="38100" dist="50800" dir="3000000" rotWithShape="0">
              <a:srgbClr val="FFFFFF">
                <a:alpha val="80000"/>
              </a:srgbClr>
            </a:outerShdw>
          </a:effectLst>
        </p:spPr>
        <p:txBody>
          <a:bodyPr lIns="0" tIns="0" rIns="0" bIns="0"/>
          <a:lstStyle>
            <a:lvl1pPr algn="ctr">
              <a:defRPr sz="6400">
                <a:solidFill>
                  <a:srgbClr val="515151"/>
                </a:solidFill>
                <a:latin typeface="+mn-lt"/>
                <a:ea typeface="+mn-ea"/>
                <a:cs typeface="+mn-cs"/>
                <a:sym typeface="Cochin"/>
              </a:defRPr>
            </a:lvl1pPr>
          </a:lstStyle>
          <a:p>
            <a:pPr lvl="0">
              <a:defRPr sz="1800">
                <a:solidFill>
                  <a:srgbClr val="000000"/>
                </a:solidFill>
              </a:defRPr>
            </a:pPr>
            <a:r>
              <a:rPr sz="6400">
                <a:solidFill>
                  <a:srgbClr val="515151"/>
                </a:solidFill>
              </a:rPr>
              <a:t>Title Text</a:t>
            </a:r>
          </a:p>
        </p:txBody>
      </p:sp>
    </p:spTree>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8" name="Shape 1108"/>
          <p:cNvSpPr>
            <a:spLocks noGrp="1"/>
          </p:cNvSpPr>
          <p:nvPr>
            <p:ph type="title"/>
          </p:nvPr>
        </p:nvSpPr>
        <p:spPr>
          <a:xfrm>
            <a:off x="787400" y="2552700"/>
            <a:ext cx="8572500" cy="2514600"/>
          </a:xfrm>
          <a:prstGeom prst="rect">
            <a:avLst/>
          </a:prstGeom>
          <a:effectLst>
            <a:outerShdw blurRad="38100" dist="50800" dir="3000000" rotWithShape="0">
              <a:srgbClr val="FFFFFF">
                <a:alpha val="60000"/>
              </a:srgbClr>
            </a:outerShdw>
          </a:effectLst>
        </p:spPr>
        <p:txBody>
          <a:bodyPr lIns="0" tIns="0" rIns="0" bIns="0"/>
          <a:lstStyle>
            <a:lvl1pPr algn="ctr">
              <a:defRPr sz="8200">
                <a:solidFill>
                  <a:srgbClr val="515151"/>
                </a:solidFill>
                <a:latin typeface="+mn-lt"/>
                <a:ea typeface="+mn-ea"/>
                <a:cs typeface="+mn-cs"/>
                <a:sym typeface="Cochin"/>
              </a:defRPr>
            </a:lvl1pPr>
          </a:lstStyle>
          <a:p>
            <a:pPr lvl="0">
              <a:defRPr sz="1800">
                <a:solidFill>
                  <a:srgbClr val="000000"/>
                </a:solidFill>
              </a:defRPr>
            </a:pPr>
            <a:r>
              <a:rPr sz="8200">
                <a:solidFill>
                  <a:srgbClr val="515151"/>
                </a:solidFill>
              </a:rPr>
              <a:t>Title Text</a:t>
            </a:r>
          </a:p>
        </p:txBody>
      </p:sp>
    </p:spTree>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76797B"/>
        </a:solidFill>
        <a:effectLst/>
      </p:bgPr>
    </p:bg>
    <p:spTree>
      <p:nvGrpSpPr>
        <p:cNvPr id="1" name=""/>
        <p:cNvGrpSpPr/>
        <p:nvPr/>
      </p:nvGrpSpPr>
      <p:grpSpPr>
        <a:xfrm>
          <a:off x="0" y="0"/>
          <a:ext cx="0" cy="0"/>
          <a:chOff x="0" y="0"/>
          <a:chExt cx="0" cy="0"/>
        </a:xfrm>
      </p:grpSpPr>
      <p:pic>
        <p:nvPicPr>
          <p:cNvPr id="1110" name="Formal_photo-h.pdf"/>
          <p:cNvPicPr/>
          <p:nvPr/>
        </p:nvPicPr>
        <p:blipFill>
          <a:blip r:embed="rId2">
            <a:extLst/>
          </a:blip>
          <a:stretch>
            <a:fillRect/>
          </a:stretch>
        </p:blipFill>
        <p:spPr>
          <a:xfrm>
            <a:off x="0" y="0"/>
            <a:ext cx="10160000" cy="7620000"/>
          </a:xfrm>
          <a:prstGeom prst="rect">
            <a:avLst/>
          </a:prstGeom>
          <a:ln w="12700">
            <a:miter lim="400000"/>
          </a:ln>
        </p:spPr>
      </p:pic>
      <p:sp>
        <p:nvSpPr>
          <p:cNvPr id="1111" name="Shape 1111"/>
          <p:cNvSpPr>
            <a:spLocks noGrp="1"/>
          </p:cNvSpPr>
          <p:nvPr>
            <p:ph type="title"/>
          </p:nvPr>
        </p:nvSpPr>
        <p:spPr>
          <a:xfrm>
            <a:off x="787400" y="5842000"/>
            <a:ext cx="8572500" cy="1295400"/>
          </a:xfrm>
          <a:prstGeom prst="rect">
            <a:avLst/>
          </a:prstGeom>
          <a:effectLst>
            <a:outerShdw blurRad="38100" dist="50800" dir="3000000" rotWithShape="0">
              <a:srgbClr val="FFFFFF">
                <a:alpha val="60000"/>
              </a:srgbClr>
            </a:outerShdw>
          </a:effectLst>
        </p:spPr>
        <p:txBody>
          <a:bodyPr lIns="0" tIns="0" rIns="0" bIns="0"/>
          <a:lstStyle>
            <a:lvl1pPr algn="ctr">
              <a:defRPr sz="7400">
                <a:solidFill>
                  <a:srgbClr val="515151"/>
                </a:solidFill>
                <a:latin typeface="+mn-lt"/>
                <a:ea typeface="+mn-ea"/>
                <a:cs typeface="+mn-cs"/>
                <a:sym typeface="Cochin"/>
              </a:defRPr>
            </a:lvl1pPr>
          </a:lstStyle>
          <a:p>
            <a:pPr lvl="0">
              <a:defRPr sz="1800">
                <a:solidFill>
                  <a:srgbClr val="000000"/>
                </a:solidFill>
              </a:defRPr>
            </a:pPr>
            <a:r>
              <a:rPr sz="7400">
                <a:solidFill>
                  <a:srgbClr val="515151"/>
                </a:solidFill>
              </a:rPr>
              <a:t>Title Text</a:t>
            </a:r>
          </a:p>
        </p:txBody>
      </p:sp>
    </p:spTree>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76797B"/>
        </a:solidFill>
        <a:effectLst/>
      </p:bgPr>
    </p:bg>
    <p:spTree>
      <p:nvGrpSpPr>
        <p:cNvPr id="1" name=""/>
        <p:cNvGrpSpPr/>
        <p:nvPr/>
      </p:nvGrpSpPr>
      <p:grpSpPr>
        <a:xfrm>
          <a:off x="0" y="0"/>
          <a:ext cx="0" cy="0"/>
          <a:chOff x="0" y="0"/>
          <a:chExt cx="0" cy="0"/>
        </a:xfrm>
      </p:grpSpPr>
      <p:pic>
        <p:nvPicPr>
          <p:cNvPr id="1113" name="Formal_photo-v.pdf"/>
          <p:cNvPicPr/>
          <p:nvPr/>
        </p:nvPicPr>
        <p:blipFill>
          <a:blip r:embed="rId2">
            <a:extLst/>
          </a:blip>
          <a:stretch>
            <a:fillRect/>
          </a:stretch>
        </p:blipFill>
        <p:spPr>
          <a:xfrm>
            <a:off x="0" y="0"/>
            <a:ext cx="10160000" cy="7620000"/>
          </a:xfrm>
          <a:prstGeom prst="rect">
            <a:avLst/>
          </a:prstGeom>
          <a:ln w="12700">
            <a:miter lim="400000"/>
          </a:ln>
        </p:spPr>
      </p:pic>
      <p:sp>
        <p:nvSpPr>
          <p:cNvPr id="1114" name="Shape 1114"/>
          <p:cNvSpPr>
            <a:spLocks noGrp="1"/>
          </p:cNvSpPr>
          <p:nvPr>
            <p:ph type="title"/>
          </p:nvPr>
        </p:nvSpPr>
        <p:spPr>
          <a:xfrm>
            <a:off x="393700" y="1092200"/>
            <a:ext cx="4660900" cy="2895600"/>
          </a:xfrm>
          <a:prstGeom prst="rect">
            <a:avLst/>
          </a:prstGeom>
          <a:effectLst>
            <a:outerShdw blurRad="38100" dist="50800" dir="3000000" rotWithShape="0">
              <a:srgbClr val="FFFFFF">
                <a:alpha val="60000"/>
              </a:srgbClr>
            </a:outerShdw>
          </a:effectLst>
        </p:spPr>
        <p:txBody>
          <a:bodyPr lIns="0" tIns="0" rIns="0" bIns="0" anchor="b"/>
          <a:lstStyle>
            <a:lvl1pPr algn="ctr">
              <a:defRPr sz="6200">
                <a:solidFill>
                  <a:srgbClr val="515151"/>
                </a:solidFill>
                <a:latin typeface="+mn-lt"/>
                <a:ea typeface="+mn-ea"/>
                <a:cs typeface="+mn-cs"/>
                <a:sym typeface="Cochin"/>
              </a:defRPr>
            </a:lvl1pPr>
          </a:lstStyle>
          <a:p>
            <a:pPr lvl="0">
              <a:defRPr sz="1800">
                <a:solidFill>
                  <a:srgbClr val="000000"/>
                </a:solidFill>
              </a:defRPr>
            </a:pPr>
            <a:r>
              <a:rPr sz="6200">
                <a:solidFill>
                  <a:srgbClr val="515151"/>
                </a:solidFill>
              </a:rPr>
              <a:t>Title Text</a:t>
            </a:r>
          </a:p>
        </p:txBody>
      </p:sp>
      <p:sp>
        <p:nvSpPr>
          <p:cNvPr id="1115" name="Shape 1115"/>
          <p:cNvSpPr>
            <a:spLocks noGrp="1"/>
          </p:cNvSpPr>
          <p:nvPr>
            <p:ph type="body" idx="1"/>
          </p:nvPr>
        </p:nvSpPr>
        <p:spPr>
          <a:xfrm>
            <a:off x="393700" y="4076700"/>
            <a:ext cx="4660900" cy="2527300"/>
          </a:xfrm>
          <a:prstGeom prst="rect">
            <a:avLst/>
          </a:prstGeom>
          <a:effectLst>
            <a:outerShdw blurRad="38100" dist="50800" dir="3000000" rotWithShape="0">
              <a:srgbClr val="FFFFFF">
                <a:alpha val="60000"/>
              </a:srgbClr>
            </a:outerShdw>
          </a:effectLst>
        </p:spPr>
        <p:txBody>
          <a:bodyPr lIns="0" tIns="0" rIns="0" bIns="0" anchor="t"/>
          <a:lstStyle>
            <a:lvl1pPr marL="0" indent="0" algn="ctr">
              <a:spcBef>
                <a:spcPts val="0"/>
              </a:spcBef>
              <a:buClr>
                <a:srgbClr val="A29A85"/>
              </a:buClr>
              <a:buSzTx/>
              <a:buNone/>
              <a:defRPr sz="2800">
                <a:solidFill>
                  <a:srgbClr val="515151"/>
                </a:solidFill>
                <a:latin typeface="+mn-lt"/>
                <a:ea typeface="+mn-ea"/>
                <a:cs typeface="+mn-cs"/>
                <a:sym typeface="Cochin"/>
              </a:defRPr>
            </a:lvl1pPr>
            <a:lvl2pPr marL="0" indent="0" algn="ctr">
              <a:spcBef>
                <a:spcPts val="0"/>
              </a:spcBef>
              <a:buClr>
                <a:srgbClr val="A29A85"/>
              </a:buClr>
              <a:buSzTx/>
              <a:buNone/>
              <a:defRPr sz="2800">
                <a:solidFill>
                  <a:srgbClr val="515151"/>
                </a:solidFill>
                <a:latin typeface="+mn-lt"/>
                <a:ea typeface="+mn-ea"/>
                <a:cs typeface="+mn-cs"/>
                <a:sym typeface="Cochin"/>
              </a:defRPr>
            </a:lvl2pPr>
            <a:lvl3pPr marL="0" indent="0" algn="ctr">
              <a:spcBef>
                <a:spcPts val="0"/>
              </a:spcBef>
              <a:buClr>
                <a:srgbClr val="A29A85"/>
              </a:buClr>
              <a:buSzTx/>
              <a:buNone/>
              <a:defRPr sz="2800">
                <a:solidFill>
                  <a:srgbClr val="515151"/>
                </a:solidFill>
                <a:latin typeface="+mn-lt"/>
                <a:ea typeface="+mn-ea"/>
                <a:cs typeface="+mn-cs"/>
                <a:sym typeface="Cochin"/>
              </a:defRPr>
            </a:lvl3pPr>
            <a:lvl4pPr marL="0" indent="0" algn="ctr">
              <a:spcBef>
                <a:spcPts val="0"/>
              </a:spcBef>
              <a:buClr>
                <a:srgbClr val="A29A85"/>
              </a:buClr>
              <a:buSzTx/>
              <a:buNone/>
              <a:defRPr sz="2800">
                <a:solidFill>
                  <a:srgbClr val="515151"/>
                </a:solidFill>
                <a:latin typeface="+mn-lt"/>
                <a:ea typeface="+mn-ea"/>
                <a:cs typeface="+mn-cs"/>
                <a:sym typeface="Cochin"/>
              </a:defRPr>
            </a:lvl4pPr>
            <a:lvl5pPr marL="0" indent="0" algn="ctr">
              <a:spcBef>
                <a:spcPts val="0"/>
              </a:spcBef>
              <a:buClr>
                <a:srgbClr val="A29A85"/>
              </a:buClr>
              <a:buSzTx/>
              <a:buNone/>
              <a:defRPr sz="2800">
                <a:solidFill>
                  <a:srgbClr val="515151"/>
                </a:solidFill>
                <a:latin typeface="+mn-lt"/>
                <a:ea typeface="+mn-ea"/>
                <a:cs typeface="+mn-cs"/>
                <a:sym typeface="Cochin"/>
              </a:defRPr>
            </a:lvl5pPr>
          </a:lstStyle>
          <a:p>
            <a:pPr lvl="0">
              <a:defRPr sz="1800">
                <a:solidFill>
                  <a:srgbClr val="000000"/>
                </a:solidFill>
              </a:defRPr>
            </a:pPr>
            <a:r>
              <a:rPr sz="2800">
                <a:solidFill>
                  <a:srgbClr val="515151"/>
                </a:solidFill>
              </a:rPr>
              <a:t>Body Level One</a:t>
            </a:r>
          </a:p>
          <a:p>
            <a:pPr lvl="1">
              <a:defRPr sz="1800">
                <a:solidFill>
                  <a:srgbClr val="000000"/>
                </a:solidFill>
              </a:defRPr>
            </a:pPr>
            <a:r>
              <a:rPr sz="2800">
                <a:solidFill>
                  <a:srgbClr val="515151"/>
                </a:solidFill>
              </a:rPr>
              <a:t>Body Level Two</a:t>
            </a:r>
          </a:p>
          <a:p>
            <a:pPr lvl="2">
              <a:defRPr sz="1800">
                <a:solidFill>
                  <a:srgbClr val="000000"/>
                </a:solidFill>
              </a:defRPr>
            </a:pPr>
            <a:r>
              <a:rPr sz="2800">
                <a:solidFill>
                  <a:srgbClr val="515151"/>
                </a:solidFill>
              </a:rPr>
              <a:t>Body Level Three</a:t>
            </a:r>
          </a:p>
          <a:p>
            <a:pPr lvl="3">
              <a:defRPr sz="1800">
                <a:solidFill>
                  <a:srgbClr val="000000"/>
                </a:solidFill>
              </a:defRPr>
            </a:pPr>
            <a:r>
              <a:rPr sz="2800">
                <a:solidFill>
                  <a:srgbClr val="515151"/>
                </a:solidFill>
              </a:rPr>
              <a:t>Body Level Four</a:t>
            </a:r>
          </a:p>
          <a:p>
            <a:pPr lvl="4">
              <a:defRPr sz="1800">
                <a:solidFill>
                  <a:srgbClr val="000000"/>
                </a:solidFill>
              </a:defRPr>
            </a:pPr>
            <a:r>
              <a:rPr sz="2800">
                <a:solidFill>
                  <a:srgbClr val="515151"/>
                </a:solidFill>
              </a:rPr>
              <a:t>Body Level Five</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6" name="Shape 76"/>
          <p:cNvSpPr>
            <a:spLocks noGrp="1"/>
          </p:cNvSpPr>
          <p:nvPr>
            <p:ph type="title"/>
          </p:nvPr>
        </p:nvSpPr>
        <p:spPr>
          <a:xfrm>
            <a:off x="990600" y="203200"/>
            <a:ext cx="8178800" cy="1562100"/>
          </a:xfrm>
          <a:prstGeom prst="rect">
            <a:avLst/>
          </a:prstGeom>
          <a:effectLst>
            <a:outerShdw blurRad="12700" dist="25400" dir="2700000" rotWithShape="0">
              <a:srgbClr val="FAF9F1"/>
            </a:outerShdw>
          </a:effectLst>
        </p:spPr>
        <p:txBody>
          <a:bodyPr lIns="0" tIns="0" rIns="0" bIns="0"/>
          <a:lstStyle>
            <a:lvl1pPr algn="ctr">
              <a:lnSpc>
                <a:spcPct val="80000"/>
              </a:lnSpc>
              <a:defRPr sz="6200" spc="-150">
                <a:solidFill>
                  <a:srgbClr val="7E8A98"/>
                </a:solidFill>
                <a:latin typeface="Copperplate"/>
                <a:ea typeface="Copperplate"/>
                <a:cs typeface="Copperplate"/>
                <a:sym typeface="Copperplate"/>
              </a:defRPr>
            </a:lvl1pPr>
          </a:lstStyle>
          <a:p>
            <a:pPr lvl="0">
              <a:defRPr sz="1800" spc="0">
                <a:solidFill>
                  <a:srgbClr val="000000"/>
                </a:solidFill>
              </a:defRPr>
            </a:pPr>
            <a:r>
              <a:rPr sz="6200" spc="-150">
                <a:solidFill>
                  <a:srgbClr val="7E8A98"/>
                </a:solidFill>
              </a:rPr>
              <a:t>Title Text</a:t>
            </a: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Photo - Big">
    <p:bg>
      <p:bgPr>
        <a:solidFill>
          <a:srgbClr val="76797B"/>
        </a:solidFill>
        <a:effectLst/>
      </p:bgPr>
    </p:bg>
    <p:spTree>
      <p:nvGrpSpPr>
        <p:cNvPr id="1" name=""/>
        <p:cNvGrpSpPr/>
        <p:nvPr/>
      </p:nvGrpSpPr>
      <p:grpSpPr>
        <a:xfrm>
          <a:off x="0" y="0"/>
          <a:ext cx="0" cy="0"/>
          <a:chOff x="0" y="0"/>
          <a:chExt cx="0" cy="0"/>
        </a:xfrm>
      </p:grpSpPr>
      <p:pic>
        <p:nvPicPr>
          <p:cNvPr id="1117" name="Formal_inside-photo-big.pdf"/>
          <p:cNvPicPr/>
          <p:nvPr/>
        </p:nvPicPr>
        <p:blipFill>
          <a:blip r:embed="rId2">
            <a:extLst/>
          </a:blip>
          <a:stretch>
            <a:fillRect/>
          </a:stretch>
        </p:blipFill>
        <p:spPr>
          <a:xfrm>
            <a:off x="0" y="0"/>
            <a:ext cx="10160000" cy="7620000"/>
          </a:xfrm>
          <a:prstGeom prst="rect">
            <a:avLst/>
          </a:prstGeom>
          <a:ln w="12700">
            <a:miter lim="400000"/>
          </a:ln>
        </p:spPr>
      </p:pic>
    </p:spTree>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Photo - 3 Up">
    <p:bg>
      <p:bgPr>
        <a:solidFill>
          <a:srgbClr val="76797B"/>
        </a:solidFill>
        <a:effectLst/>
      </p:bgPr>
    </p:bg>
    <p:spTree>
      <p:nvGrpSpPr>
        <p:cNvPr id="1" name=""/>
        <p:cNvGrpSpPr/>
        <p:nvPr/>
      </p:nvGrpSpPr>
      <p:grpSpPr>
        <a:xfrm>
          <a:off x="0" y="0"/>
          <a:ext cx="0" cy="0"/>
          <a:chOff x="0" y="0"/>
          <a:chExt cx="0" cy="0"/>
        </a:xfrm>
      </p:grpSpPr>
      <p:pic>
        <p:nvPicPr>
          <p:cNvPr id="1119" name="Formal_inside-3up.pdf"/>
          <p:cNvPicPr/>
          <p:nvPr/>
        </p:nvPicPr>
        <p:blipFill>
          <a:blip r:embed="rId2">
            <a:extLst/>
          </a:blip>
          <a:stretch>
            <a:fillRect/>
          </a:stretch>
        </p:blipFill>
        <p:spPr>
          <a:xfrm>
            <a:off x="0" y="0"/>
            <a:ext cx="10160000" cy="7620000"/>
          </a:xfrm>
          <a:prstGeom prst="rect">
            <a:avLst/>
          </a:prstGeom>
          <a:ln w="12700">
            <a:miter lim="400000"/>
          </a:ln>
        </p:spPr>
      </p:pic>
    </p:spTree>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Photo - Big Cover">
    <p:bg>
      <p:bgPr>
        <a:solidFill>
          <a:srgbClr val="76797B"/>
        </a:solidFill>
        <a:effectLst/>
      </p:bgPr>
    </p:bg>
    <p:spTree>
      <p:nvGrpSpPr>
        <p:cNvPr id="1" name=""/>
        <p:cNvGrpSpPr/>
        <p:nvPr/>
      </p:nvGrpSpPr>
      <p:grpSpPr>
        <a:xfrm>
          <a:off x="0" y="0"/>
          <a:ext cx="0" cy="0"/>
          <a:chOff x="0" y="0"/>
          <a:chExt cx="0" cy="0"/>
        </a:xfrm>
      </p:grpSpPr>
      <p:pic>
        <p:nvPicPr>
          <p:cNvPr id="1121" name="Formal_cover-photo-big.pdf"/>
          <p:cNvPicPr/>
          <p:nvPr/>
        </p:nvPicPr>
        <p:blipFill>
          <a:blip r:embed="rId2">
            <a:extLst/>
          </a:blip>
          <a:stretch>
            <a:fillRect/>
          </a:stretch>
        </p:blipFill>
        <p:spPr>
          <a:xfrm>
            <a:off x="0" y="0"/>
            <a:ext cx="10160000" cy="7620000"/>
          </a:xfrm>
          <a:prstGeom prst="rect">
            <a:avLst/>
          </a:prstGeom>
          <a:ln w="12700">
            <a:miter lim="400000"/>
          </a:ln>
        </p:spPr>
      </p:pic>
    </p:spTree>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Photo - 3 Up Cover">
    <p:bg>
      <p:bgPr>
        <a:solidFill>
          <a:srgbClr val="76797B"/>
        </a:solidFill>
        <a:effectLst/>
      </p:bgPr>
    </p:bg>
    <p:spTree>
      <p:nvGrpSpPr>
        <p:cNvPr id="1" name=""/>
        <p:cNvGrpSpPr/>
        <p:nvPr/>
      </p:nvGrpSpPr>
      <p:grpSpPr>
        <a:xfrm>
          <a:off x="0" y="0"/>
          <a:ext cx="0" cy="0"/>
          <a:chOff x="0" y="0"/>
          <a:chExt cx="0" cy="0"/>
        </a:xfrm>
      </p:grpSpPr>
      <p:pic>
        <p:nvPicPr>
          <p:cNvPr id="1123" name="Formal_cover-3up.pdf"/>
          <p:cNvPicPr/>
          <p:nvPr/>
        </p:nvPicPr>
        <p:blipFill>
          <a:blip r:embed="rId2">
            <a:extLst/>
          </a:blip>
          <a:stretch>
            <a:fillRect/>
          </a:stretch>
        </p:blipFill>
        <p:spPr>
          <a:xfrm>
            <a:off x="0" y="0"/>
            <a:ext cx="10160000" cy="7620000"/>
          </a:xfrm>
          <a:prstGeom prst="rect">
            <a:avLst/>
          </a:prstGeom>
          <a:ln w="12700">
            <a:miter lim="400000"/>
          </a:ln>
        </p:spPr>
      </p:pic>
    </p:spTree>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76797B"/>
        </a:solidFill>
        <a:effectLst/>
      </p:bgPr>
    </p:bg>
    <p:spTree>
      <p:nvGrpSpPr>
        <p:cNvPr id="1" name=""/>
        <p:cNvGrpSpPr/>
        <p:nvPr/>
      </p:nvGrpSpPr>
      <p:grpSpPr>
        <a:xfrm>
          <a:off x="0" y="0"/>
          <a:ext cx="0" cy="0"/>
          <a:chOff x="0" y="0"/>
          <a:chExt cx="0" cy="0"/>
        </a:xfrm>
      </p:grpSpPr>
      <p:pic>
        <p:nvPicPr>
          <p:cNvPr id="1125" name="Formal_photo-bullets.pdf"/>
          <p:cNvPicPr/>
          <p:nvPr/>
        </p:nvPicPr>
        <p:blipFill>
          <a:blip r:embed="rId2">
            <a:extLst/>
          </a:blip>
          <a:stretch>
            <a:fillRect/>
          </a:stretch>
        </p:blipFill>
        <p:spPr>
          <a:xfrm>
            <a:off x="0" y="0"/>
            <a:ext cx="10160000" cy="7620000"/>
          </a:xfrm>
          <a:prstGeom prst="rect">
            <a:avLst/>
          </a:prstGeom>
          <a:ln w="12700">
            <a:miter lim="400000"/>
          </a:ln>
        </p:spPr>
      </p:pic>
      <p:sp>
        <p:nvSpPr>
          <p:cNvPr id="1126" name="Shape 1126"/>
          <p:cNvSpPr>
            <a:spLocks noGrp="1"/>
          </p:cNvSpPr>
          <p:nvPr>
            <p:ph type="title"/>
          </p:nvPr>
        </p:nvSpPr>
        <p:spPr>
          <a:xfrm>
            <a:off x="787400" y="431800"/>
            <a:ext cx="8572500" cy="1447800"/>
          </a:xfrm>
          <a:prstGeom prst="rect">
            <a:avLst/>
          </a:prstGeom>
        </p:spPr>
        <p:txBody>
          <a:bodyPr lIns="38100" tIns="38100" rIns="38100" bIns="38100"/>
          <a:lstStyle>
            <a:lvl1pPr algn="ctr">
              <a:defRPr sz="6400">
                <a:solidFill>
                  <a:srgbClr val="515151"/>
                </a:solidFill>
                <a:latin typeface="+mn-lt"/>
                <a:ea typeface="+mn-ea"/>
                <a:cs typeface="+mn-cs"/>
                <a:sym typeface="Cochin"/>
              </a:defRPr>
            </a:lvl1pPr>
          </a:lstStyle>
          <a:p>
            <a:pPr lvl="0">
              <a:defRPr sz="1800">
                <a:solidFill>
                  <a:srgbClr val="000000"/>
                </a:solidFill>
              </a:defRPr>
            </a:pPr>
            <a:r>
              <a:rPr sz="6400">
                <a:solidFill>
                  <a:srgbClr val="515151"/>
                </a:solidFill>
              </a:rPr>
              <a:t>Title Text</a:t>
            </a:r>
          </a:p>
        </p:txBody>
      </p:sp>
      <p:sp>
        <p:nvSpPr>
          <p:cNvPr id="1127" name="Shape 1127"/>
          <p:cNvSpPr>
            <a:spLocks noGrp="1"/>
          </p:cNvSpPr>
          <p:nvPr>
            <p:ph type="body" idx="1"/>
          </p:nvPr>
        </p:nvSpPr>
        <p:spPr>
          <a:xfrm>
            <a:off x="787400" y="2159000"/>
            <a:ext cx="4292600" cy="4470400"/>
          </a:xfrm>
          <a:prstGeom prst="rect">
            <a:avLst/>
          </a:prstGeom>
        </p:spPr>
        <p:txBody>
          <a:bodyPr lIns="38100" tIns="38100" rIns="38100" bIns="38100"/>
          <a:lstStyle>
            <a:lvl1pPr marL="495300" indent="-495300">
              <a:spcBef>
                <a:spcPts val="3000"/>
              </a:spcBef>
              <a:buClrTx/>
              <a:buSzPct val="65000"/>
              <a:buFont typeface="Type Embellishments One LET"/>
              <a:buChar char="n"/>
              <a:defRPr sz="2400">
                <a:solidFill>
                  <a:srgbClr val="515151"/>
                </a:solidFill>
                <a:latin typeface="+mn-lt"/>
                <a:ea typeface="+mn-ea"/>
                <a:cs typeface="+mn-cs"/>
                <a:sym typeface="Cochin"/>
              </a:defRPr>
            </a:lvl1pPr>
            <a:lvl2pPr marL="1092200" indent="-495300">
              <a:spcBef>
                <a:spcPts val="3000"/>
              </a:spcBef>
              <a:buClrTx/>
              <a:buSzPct val="65000"/>
              <a:buFont typeface="Type Embellishments One LET"/>
              <a:buChar char="n"/>
              <a:defRPr sz="2400">
                <a:solidFill>
                  <a:srgbClr val="515151"/>
                </a:solidFill>
                <a:latin typeface="+mn-lt"/>
                <a:ea typeface="+mn-ea"/>
                <a:cs typeface="+mn-cs"/>
                <a:sym typeface="Cochin"/>
              </a:defRPr>
            </a:lvl2pPr>
            <a:lvl3pPr marL="1435100" indent="-495300">
              <a:spcBef>
                <a:spcPts val="3000"/>
              </a:spcBef>
              <a:buClrTx/>
              <a:buSzPct val="65000"/>
              <a:buFont typeface="Type Embellishments One LET"/>
              <a:buChar char="n"/>
              <a:defRPr sz="2400">
                <a:solidFill>
                  <a:srgbClr val="515151"/>
                </a:solidFill>
                <a:latin typeface="+mn-lt"/>
                <a:ea typeface="+mn-ea"/>
                <a:cs typeface="+mn-cs"/>
                <a:sym typeface="Cochin"/>
              </a:defRPr>
            </a:lvl3pPr>
            <a:lvl4pPr marL="1790700" indent="-495300">
              <a:spcBef>
                <a:spcPts val="3000"/>
              </a:spcBef>
              <a:buClrTx/>
              <a:buSzPct val="65000"/>
              <a:buFont typeface="Type Embellishments One LET"/>
              <a:buChar char="n"/>
              <a:defRPr sz="2400">
                <a:solidFill>
                  <a:srgbClr val="515151"/>
                </a:solidFill>
                <a:latin typeface="+mn-lt"/>
                <a:ea typeface="+mn-ea"/>
                <a:cs typeface="+mn-cs"/>
                <a:sym typeface="Cochin"/>
              </a:defRPr>
            </a:lvl4pPr>
            <a:lvl5pPr marL="2133600" indent="-495300">
              <a:spcBef>
                <a:spcPts val="3000"/>
              </a:spcBef>
              <a:buClrTx/>
              <a:buSzPct val="65000"/>
              <a:buFont typeface="Type Embellishments One LET"/>
              <a:buChar char="n"/>
              <a:defRPr sz="2400">
                <a:solidFill>
                  <a:srgbClr val="515151"/>
                </a:solidFill>
                <a:latin typeface="+mn-lt"/>
                <a:ea typeface="+mn-ea"/>
                <a:cs typeface="+mn-cs"/>
                <a:sym typeface="Cochin"/>
              </a:defRPr>
            </a:lvl5pPr>
          </a:lstStyle>
          <a:p>
            <a:pPr lvl="0">
              <a:defRPr sz="1800">
                <a:solidFill>
                  <a:srgbClr val="000000"/>
                </a:solidFill>
              </a:defRPr>
            </a:pPr>
            <a:r>
              <a:rPr sz="2400">
                <a:solidFill>
                  <a:srgbClr val="515151"/>
                </a:solidFill>
              </a:rPr>
              <a:t>Body Level One</a:t>
            </a:r>
          </a:p>
          <a:p>
            <a:pPr lvl="1">
              <a:defRPr sz="1800">
                <a:solidFill>
                  <a:srgbClr val="000000"/>
                </a:solidFill>
              </a:defRPr>
            </a:pPr>
            <a:r>
              <a:rPr sz="2400">
                <a:solidFill>
                  <a:srgbClr val="515151"/>
                </a:solidFill>
              </a:rPr>
              <a:t>Body Level Two</a:t>
            </a:r>
          </a:p>
          <a:p>
            <a:pPr lvl="2">
              <a:defRPr sz="1800">
                <a:solidFill>
                  <a:srgbClr val="000000"/>
                </a:solidFill>
              </a:defRPr>
            </a:pPr>
            <a:r>
              <a:rPr sz="2400">
                <a:solidFill>
                  <a:srgbClr val="515151"/>
                </a:solidFill>
              </a:rPr>
              <a:t>Body Level Three</a:t>
            </a:r>
          </a:p>
          <a:p>
            <a:pPr lvl="3">
              <a:defRPr sz="1800">
                <a:solidFill>
                  <a:srgbClr val="000000"/>
                </a:solidFill>
              </a:defRPr>
            </a:pPr>
            <a:r>
              <a:rPr sz="2400">
                <a:solidFill>
                  <a:srgbClr val="515151"/>
                </a:solidFill>
              </a:rPr>
              <a:t>Body Level Four</a:t>
            </a:r>
          </a:p>
          <a:p>
            <a:pPr lvl="4">
              <a:defRPr sz="1800">
                <a:solidFill>
                  <a:srgbClr val="000000"/>
                </a:solidFill>
              </a:defRPr>
            </a:pPr>
            <a:r>
              <a:rPr sz="2400">
                <a:solidFill>
                  <a:srgbClr val="515151"/>
                </a:solidFill>
              </a:rPr>
              <a:t>Body Level Five</a:t>
            </a:r>
          </a:p>
        </p:txBody>
      </p:sp>
    </p:spTree>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Title &amp; Bullets - Lef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9" name="Shape 1129"/>
          <p:cNvSpPr>
            <a:spLocks noGrp="1"/>
          </p:cNvSpPr>
          <p:nvPr>
            <p:ph type="title"/>
          </p:nvPr>
        </p:nvSpPr>
        <p:spPr>
          <a:xfrm>
            <a:off x="787400" y="431800"/>
            <a:ext cx="8572500" cy="1447800"/>
          </a:xfrm>
          <a:prstGeom prst="rect">
            <a:avLst/>
          </a:prstGeom>
          <a:effectLst>
            <a:outerShdw blurRad="38100" dist="50800" dir="3000000" rotWithShape="0">
              <a:srgbClr val="FFFFFF">
                <a:alpha val="80000"/>
              </a:srgbClr>
            </a:outerShdw>
          </a:effectLst>
        </p:spPr>
        <p:txBody>
          <a:bodyPr lIns="0" tIns="0" rIns="0" bIns="0"/>
          <a:lstStyle>
            <a:lvl1pPr algn="ctr">
              <a:defRPr sz="6400">
                <a:solidFill>
                  <a:srgbClr val="515151"/>
                </a:solidFill>
                <a:latin typeface="+mn-lt"/>
                <a:ea typeface="+mn-ea"/>
                <a:cs typeface="+mn-cs"/>
                <a:sym typeface="Cochin"/>
              </a:defRPr>
            </a:lvl1pPr>
          </a:lstStyle>
          <a:p>
            <a:pPr lvl="0">
              <a:defRPr sz="1800">
                <a:solidFill>
                  <a:srgbClr val="000000"/>
                </a:solidFill>
              </a:defRPr>
            </a:pPr>
            <a:r>
              <a:rPr sz="6400">
                <a:solidFill>
                  <a:srgbClr val="515151"/>
                </a:solidFill>
              </a:rPr>
              <a:t>Title Text</a:t>
            </a:r>
          </a:p>
        </p:txBody>
      </p:sp>
      <p:sp>
        <p:nvSpPr>
          <p:cNvPr id="1130" name="Shape 1130"/>
          <p:cNvSpPr>
            <a:spLocks noGrp="1"/>
          </p:cNvSpPr>
          <p:nvPr>
            <p:ph type="body" idx="1"/>
          </p:nvPr>
        </p:nvSpPr>
        <p:spPr>
          <a:xfrm>
            <a:off x="787400" y="2159000"/>
            <a:ext cx="4292600" cy="4470400"/>
          </a:xfrm>
          <a:prstGeom prst="rect">
            <a:avLst/>
          </a:prstGeom>
        </p:spPr>
        <p:txBody>
          <a:bodyPr lIns="38100" tIns="38100" rIns="38100" bIns="38100"/>
          <a:lstStyle>
            <a:lvl1pPr marL="495300" indent="-495300">
              <a:spcBef>
                <a:spcPts val="3000"/>
              </a:spcBef>
              <a:buClrTx/>
              <a:buSzPct val="65000"/>
              <a:buFont typeface="Type Embellishments One LET"/>
              <a:buChar char="n"/>
              <a:defRPr sz="2400">
                <a:solidFill>
                  <a:srgbClr val="515151"/>
                </a:solidFill>
                <a:latin typeface="+mn-lt"/>
                <a:ea typeface="+mn-ea"/>
                <a:cs typeface="+mn-cs"/>
                <a:sym typeface="Cochin"/>
              </a:defRPr>
            </a:lvl1pPr>
            <a:lvl2pPr marL="1092200" indent="-495300">
              <a:spcBef>
                <a:spcPts val="3000"/>
              </a:spcBef>
              <a:buClrTx/>
              <a:buSzPct val="65000"/>
              <a:buFont typeface="Type Embellishments One LET"/>
              <a:buChar char="n"/>
              <a:defRPr sz="2400">
                <a:solidFill>
                  <a:srgbClr val="515151"/>
                </a:solidFill>
                <a:latin typeface="+mn-lt"/>
                <a:ea typeface="+mn-ea"/>
                <a:cs typeface="+mn-cs"/>
                <a:sym typeface="Cochin"/>
              </a:defRPr>
            </a:lvl2pPr>
            <a:lvl3pPr marL="1435100" indent="-495300">
              <a:spcBef>
                <a:spcPts val="3000"/>
              </a:spcBef>
              <a:buClrTx/>
              <a:buSzPct val="65000"/>
              <a:buFont typeface="Type Embellishments One LET"/>
              <a:buChar char="n"/>
              <a:defRPr sz="2400">
                <a:solidFill>
                  <a:srgbClr val="515151"/>
                </a:solidFill>
                <a:latin typeface="+mn-lt"/>
                <a:ea typeface="+mn-ea"/>
                <a:cs typeface="+mn-cs"/>
                <a:sym typeface="Cochin"/>
              </a:defRPr>
            </a:lvl3pPr>
            <a:lvl4pPr marL="1790700" indent="-495300">
              <a:spcBef>
                <a:spcPts val="3000"/>
              </a:spcBef>
              <a:buClrTx/>
              <a:buSzPct val="65000"/>
              <a:buFont typeface="Type Embellishments One LET"/>
              <a:buChar char="n"/>
              <a:defRPr sz="2400">
                <a:solidFill>
                  <a:srgbClr val="515151"/>
                </a:solidFill>
                <a:latin typeface="+mn-lt"/>
                <a:ea typeface="+mn-ea"/>
                <a:cs typeface="+mn-cs"/>
                <a:sym typeface="Cochin"/>
              </a:defRPr>
            </a:lvl4pPr>
            <a:lvl5pPr marL="2133600" indent="-495300">
              <a:spcBef>
                <a:spcPts val="3000"/>
              </a:spcBef>
              <a:buClrTx/>
              <a:buSzPct val="65000"/>
              <a:buFont typeface="Type Embellishments One LET"/>
              <a:buChar char="n"/>
              <a:defRPr sz="2400">
                <a:solidFill>
                  <a:srgbClr val="515151"/>
                </a:solidFill>
                <a:latin typeface="+mn-lt"/>
                <a:ea typeface="+mn-ea"/>
                <a:cs typeface="+mn-cs"/>
                <a:sym typeface="Cochin"/>
              </a:defRPr>
            </a:lvl5pPr>
          </a:lstStyle>
          <a:p>
            <a:pPr lvl="0">
              <a:defRPr sz="1800">
                <a:solidFill>
                  <a:srgbClr val="000000"/>
                </a:solidFill>
              </a:defRPr>
            </a:pPr>
            <a:r>
              <a:rPr sz="2400">
                <a:solidFill>
                  <a:srgbClr val="515151"/>
                </a:solidFill>
              </a:rPr>
              <a:t>Body Level One</a:t>
            </a:r>
          </a:p>
          <a:p>
            <a:pPr lvl="1">
              <a:defRPr sz="1800">
                <a:solidFill>
                  <a:srgbClr val="000000"/>
                </a:solidFill>
              </a:defRPr>
            </a:pPr>
            <a:r>
              <a:rPr sz="2400">
                <a:solidFill>
                  <a:srgbClr val="515151"/>
                </a:solidFill>
              </a:rPr>
              <a:t>Body Level Two</a:t>
            </a:r>
          </a:p>
          <a:p>
            <a:pPr lvl="2">
              <a:defRPr sz="1800">
                <a:solidFill>
                  <a:srgbClr val="000000"/>
                </a:solidFill>
              </a:defRPr>
            </a:pPr>
            <a:r>
              <a:rPr sz="2400">
                <a:solidFill>
                  <a:srgbClr val="515151"/>
                </a:solidFill>
              </a:rPr>
              <a:t>Body Level Three</a:t>
            </a:r>
          </a:p>
          <a:p>
            <a:pPr lvl="3">
              <a:defRPr sz="1800">
                <a:solidFill>
                  <a:srgbClr val="000000"/>
                </a:solidFill>
              </a:defRPr>
            </a:pPr>
            <a:r>
              <a:rPr sz="2400">
                <a:solidFill>
                  <a:srgbClr val="515151"/>
                </a:solidFill>
              </a:rPr>
              <a:t>Body Level Four</a:t>
            </a:r>
          </a:p>
          <a:p>
            <a:pPr lvl="4">
              <a:defRPr sz="1800">
                <a:solidFill>
                  <a:srgbClr val="000000"/>
                </a:solidFill>
              </a:defRPr>
            </a:pPr>
            <a:r>
              <a:rPr sz="2400">
                <a:solidFill>
                  <a:srgbClr val="515151"/>
                </a:solidFill>
              </a:rPr>
              <a:t>Body Level Five</a:t>
            </a:r>
          </a:p>
        </p:txBody>
      </p:sp>
    </p:spTree>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Title &amp; Bullets - Righ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32" name="Shape 1132"/>
          <p:cNvSpPr>
            <a:spLocks noGrp="1"/>
          </p:cNvSpPr>
          <p:nvPr>
            <p:ph type="title"/>
          </p:nvPr>
        </p:nvSpPr>
        <p:spPr>
          <a:xfrm>
            <a:off x="787400" y="431800"/>
            <a:ext cx="8572500" cy="1447800"/>
          </a:xfrm>
          <a:prstGeom prst="rect">
            <a:avLst/>
          </a:prstGeom>
          <a:effectLst>
            <a:outerShdw blurRad="38100" dist="50800" dir="3000000" rotWithShape="0">
              <a:srgbClr val="FFFFFF">
                <a:alpha val="80000"/>
              </a:srgbClr>
            </a:outerShdw>
          </a:effectLst>
        </p:spPr>
        <p:txBody>
          <a:bodyPr lIns="0" tIns="0" rIns="0" bIns="0"/>
          <a:lstStyle>
            <a:lvl1pPr algn="ctr">
              <a:defRPr sz="6400">
                <a:solidFill>
                  <a:srgbClr val="515151"/>
                </a:solidFill>
                <a:latin typeface="+mn-lt"/>
                <a:ea typeface="+mn-ea"/>
                <a:cs typeface="+mn-cs"/>
                <a:sym typeface="Cochin"/>
              </a:defRPr>
            </a:lvl1pPr>
          </a:lstStyle>
          <a:p>
            <a:pPr lvl="0">
              <a:defRPr sz="1800">
                <a:solidFill>
                  <a:srgbClr val="000000"/>
                </a:solidFill>
              </a:defRPr>
            </a:pPr>
            <a:r>
              <a:rPr sz="6400">
                <a:solidFill>
                  <a:srgbClr val="515151"/>
                </a:solidFill>
              </a:rPr>
              <a:t>Title Text</a:t>
            </a:r>
          </a:p>
        </p:txBody>
      </p:sp>
      <p:sp>
        <p:nvSpPr>
          <p:cNvPr id="1133" name="Shape 1133"/>
          <p:cNvSpPr>
            <a:spLocks noGrp="1"/>
          </p:cNvSpPr>
          <p:nvPr>
            <p:ph type="body" idx="1"/>
          </p:nvPr>
        </p:nvSpPr>
        <p:spPr>
          <a:xfrm>
            <a:off x="6083300" y="2159000"/>
            <a:ext cx="3276600" cy="4470400"/>
          </a:xfrm>
          <a:prstGeom prst="rect">
            <a:avLst/>
          </a:prstGeom>
        </p:spPr>
        <p:txBody>
          <a:bodyPr lIns="38100" tIns="38100" rIns="38100" bIns="38100"/>
          <a:lstStyle>
            <a:lvl1pPr marL="495300" indent="-495300">
              <a:spcBef>
                <a:spcPts val="3000"/>
              </a:spcBef>
              <a:buClrTx/>
              <a:buSzPct val="65000"/>
              <a:buFont typeface="Type Embellishments One LET"/>
              <a:buChar char="n"/>
              <a:defRPr sz="2400">
                <a:solidFill>
                  <a:srgbClr val="515151"/>
                </a:solidFill>
                <a:latin typeface="+mn-lt"/>
                <a:ea typeface="+mn-ea"/>
                <a:cs typeface="+mn-cs"/>
                <a:sym typeface="Cochin"/>
              </a:defRPr>
            </a:lvl1pPr>
            <a:lvl2pPr marL="1092200" indent="-495300">
              <a:spcBef>
                <a:spcPts val="3000"/>
              </a:spcBef>
              <a:buClrTx/>
              <a:buSzPct val="65000"/>
              <a:buFont typeface="Type Embellishments One LET"/>
              <a:buChar char="n"/>
              <a:defRPr sz="2400">
                <a:solidFill>
                  <a:srgbClr val="515151"/>
                </a:solidFill>
                <a:latin typeface="+mn-lt"/>
                <a:ea typeface="+mn-ea"/>
                <a:cs typeface="+mn-cs"/>
                <a:sym typeface="Cochin"/>
              </a:defRPr>
            </a:lvl2pPr>
            <a:lvl3pPr marL="1435100" indent="-495300">
              <a:spcBef>
                <a:spcPts val="3000"/>
              </a:spcBef>
              <a:buClrTx/>
              <a:buSzPct val="65000"/>
              <a:buFont typeface="Type Embellishments One LET"/>
              <a:buChar char="n"/>
              <a:defRPr sz="2400">
                <a:solidFill>
                  <a:srgbClr val="515151"/>
                </a:solidFill>
                <a:latin typeface="+mn-lt"/>
                <a:ea typeface="+mn-ea"/>
                <a:cs typeface="+mn-cs"/>
                <a:sym typeface="Cochin"/>
              </a:defRPr>
            </a:lvl3pPr>
            <a:lvl4pPr marL="1790700" indent="-495300">
              <a:spcBef>
                <a:spcPts val="3000"/>
              </a:spcBef>
              <a:buClrTx/>
              <a:buSzPct val="65000"/>
              <a:buFont typeface="Type Embellishments One LET"/>
              <a:buChar char="n"/>
              <a:defRPr sz="2400">
                <a:solidFill>
                  <a:srgbClr val="515151"/>
                </a:solidFill>
                <a:latin typeface="+mn-lt"/>
                <a:ea typeface="+mn-ea"/>
                <a:cs typeface="+mn-cs"/>
                <a:sym typeface="Cochin"/>
              </a:defRPr>
            </a:lvl4pPr>
            <a:lvl5pPr marL="2133600" indent="-495300">
              <a:spcBef>
                <a:spcPts val="3000"/>
              </a:spcBef>
              <a:buClrTx/>
              <a:buSzPct val="65000"/>
              <a:buFont typeface="Type Embellishments One LET"/>
              <a:buChar char="n"/>
              <a:defRPr sz="2400">
                <a:solidFill>
                  <a:srgbClr val="515151"/>
                </a:solidFill>
                <a:latin typeface="+mn-lt"/>
                <a:ea typeface="+mn-ea"/>
                <a:cs typeface="+mn-cs"/>
                <a:sym typeface="Cochin"/>
              </a:defRPr>
            </a:lvl5pPr>
          </a:lstStyle>
          <a:p>
            <a:pPr lvl="0">
              <a:defRPr sz="1800">
                <a:solidFill>
                  <a:srgbClr val="000000"/>
                </a:solidFill>
              </a:defRPr>
            </a:pPr>
            <a:r>
              <a:rPr sz="2400">
                <a:solidFill>
                  <a:srgbClr val="515151"/>
                </a:solidFill>
              </a:rPr>
              <a:t>Body Level One</a:t>
            </a:r>
          </a:p>
          <a:p>
            <a:pPr lvl="1">
              <a:defRPr sz="1800">
                <a:solidFill>
                  <a:srgbClr val="000000"/>
                </a:solidFill>
              </a:defRPr>
            </a:pPr>
            <a:r>
              <a:rPr sz="2400">
                <a:solidFill>
                  <a:srgbClr val="515151"/>
                </a:solidFill>
              </a:rPr>
              <a:t>Body Level Two</a:t>
            </a:r>
          </a:p>
          <a:p>
            <a:pPr lvl="2">
              <a:defRPr sz="1800">
                <a:solidFill>
                  <a:srgbClr val="000000"/>
                </a:solidFill>
              </a:defRPr>
            </a:pPr>
            <a:r>
              <a:rPr sz="2400">
                <a:solidFill>
                  <a:srgbClr val="515151"/>
                </a:solidFill>
              </a:rPr>
              <a:t>Body Level Three</a:t>
            </a:r>
          </a:p>
          <a:p>
            <a:pPr lvl="3">
              <a:defRPr sz="1800">
                <a:solidFill>
                  <a:srgbClr val="000000"/>
                </a:solidFill>
              </a:defRPr>
            </a:pPr>
            <a:r>
              <a:rPr sz="2400">
                <a:solidFill>
                  <a:srgbClr val="515151"/>
                </a:solidFill>
              </a:rPr>
              <a:t>Body Level Four</a:t>
            </a:r>
          </a:p>
          <a:p>
            <a:pPr lvl="4">
              <a:defRPr sz="1800">
                <a:solidFill>
                  <a:srgbClr val="000000"/>
                </a:solidFill>
              </a:defRPr>
            </a:pPr>
            <a:r>
              <a:rPr sz="2400">
                <a:solidFill>
                  <a:srgbClr val="515151"/>
                </a:solidFill>
              </a:rPr>
              <a:t>Body Level Five</a:t>
            </a:r>
          </a:p>
        </p:txBody>
      </p:sp>
    </p:spTree>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1135" name="Shape 1135"/>
          <p:cNvSpPr>
            <a:spLocks noGrp="1"/>
          </p:cNvSpPr>
          <p:nvPr>
            <p:ph type="title"/>
          </p:nvPr>
        </p:nvSpPr>
        <p:spPr>
          <a:xfrm>
            <a:off x="990600" y="1282700"/>
            <a:ext cx="8178800" cy="2578100"/>
          </a:xfrm>
          <a:prstGeom prst="rect">
            <a:avLst/>
          </a:prstGeom>
        </p:spPr>
        <p:txBody>
          <a:bodyPr lIns="38100" tIns="38100" rIns="38100" bIns="38100" anchor="b"/>
          <a:lstStyle>
            <a:lvl1pPr algn="ctr">
              <a:defRPr sz="6400">
                <a:solidFill>
                  <a:srgbClr val="000000"/>
                </a:solidFill>
                <a:latin typeface="+mj-lt"/>
                <a:ea typeface="+mj-ea"/>
                <a:cs typeface="+mj-cs"/>
                <a:sym typeface="Gill Sans"/>
              </a:defRPr>
            </a:lvl1pPr>
          </a:lstStyle>
          <a:p>
            <a:pPr lvl="0">
              <a:defRPr sz="1800"/>
            </a:pPr>
            <a:r>
              <a:rPr sz="6400"/>
              <a:t>Title Text</a:t>
            </a:r>
          </a:p>
        </p:txBody>
      </p:sp>
      <p:sp>
        <p:nvSpPr>
          <p:cNvPr id="1136" name="Shape 1136"/>
          <p:cNvSpPr>
            <a:spLocks noGrp="1"/>
          </p:cNvSpPr>
          <p:nvPr>
            <p:ph type="body" idx="1"/>
          </p:nvPr>
        </p:nvSpPr>
        <p:spPr>
          <a:xfrm>
            <a:off x="990600" y="3924300"/>
            <a:ext cx="8178800" cy="889000"/>
          </a:xfrm>
          <a:prstGeom prst="rect">
            <a:avLst/>
          </a:prstGeom>
        </p:spPr>
        <p:txBody>
          <a:bodyPr lIns="38100" tIns="38100" rIns="38100" bIns="38100" anchor="t"/>
          <a:lstStyle>
            <a:lvl1pPr marL="0" indent="0" algn="ctr">
              <a:spcBef>
                <a:spcPts val="0"/>
              </a:spcBef>
              <a:buClrTx/>
              <a:buSzTx/>
              <a:buNone/>
              <a:defRPr sz="2800">
                <a:solidFill>
                  <a:srgbClr val="000000"/>
                </a:solidFill>
                <a:latin typeface="+mj-lt"/>
                <a:ea typeface="+mj-ea"/>
                <a:cs typeface="+mj-cs"/>
                <a:sym typeface="Gill Sans"/>
              </a:defRPr>
            </a:lvl1pPr>
            <a:lvl2pPr marL="0" indent="0" algn="ctr">
              <a:spcBef>
                <a:spcPts val="0"/>
              </a:spcBef>
              <a:buClrTx/>
              <a:buSzTx/>
              <a:buNone/>
              <a:defRPr sz="2800">
                <a:solidFill>
                  <a:srgbClr val="000000"/>
                </a:solidFill>
                <a:latin typeface="+mj-lt"/>
                <a:ea typeface="+mj-ea"/>
                <a:cs typeface="+mj-cs"/>
                <a:sym typeface="Gill Sans"/>
              </a:defRPr>
            </a:lvl2pPr>
            <a:lvl3pPr marL="0" indent="0" algn="ctr">
              <a:spcBef>
                <a:spcPts val="0"/>
              </a:spcBef>
              <a:buClrTx/>
              <a:buSzTx/>
              <a:buNone/>
              <a:defRPr sz="2800">
                <a:solidFill>
                  <a:srgbClr val="000000"/>
                </a:solidFill>
                <a:latin typeface="+mj-lt"/>
                <a:ea typeface="+mj-ea"/>
                <a:cs typeface="+mj-cs"/>
                <a:sym typeface="Gill Sans"/>
              </a:defRPr>
            </a:lvl3pPr>
            <a:lvl4pPr marL="0" indent="0" algn="ctr">
              <a:spcBef>
                <a:spcPts val="0"/>
              </a:spcBef>
              <a:buClrTx/>
              <a:buSzTx/>
              <a:buNone/>
              <a:defRPr sz="2800">
                <a:solidFill>
                  <a:srgbClr val="000000"/>
                </a:solidFill>
                <a:latin typeface="+mj-lt"/>
                <a:ea typeface="+mj-ea"/>
                <a:cs typeface="+mj-cs"/>
                <a:sym typeface="Gill Sans"/>
              </a:defRPr>
            </a:lvl4pPr>
            <a:lvl5pPr marL="0" indent="0" algn="ctr">
              <a:spcBef>
                <a:spcPts val="0"/>
              </a:spcBef>
              <a:buClrTx/>
              <a:buSzTx/>
              <a:buNone/>
              <a:defRPr sz="2800">
                <a:solidFill>
                  <a:srgbClr val="000000"/>
                </a:solidFill>
                <a:latin typeface="+mj-lt"/>
                <a:ea typeface="+mj-ea"/>
                <a:cs typeface="+mj-cs"/>
                <a:sym typeface="Gill Sans"/>
              </a:defRPr>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Tree>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1138" name="Shape 1138"/>
          <p:cNvSpPr>
            <a:spLocks noGrp="1"/>
          </p:cNvSpPr>
          <p:nvPr>
            <p:ph type="title"/>
          </p:nvPr>
        </p:nvSpPr>
        <p:spPr>
          <a:xfrm>
            <a:off x="990600" y="203200"/>
            <a:ext cx="8178800" cy="1905000"/>
          </a:xfrm>
          <a:prstGeom prst="rect">
            <a:avLst/>
          </a:prstGeom>
        </p:spPr>
        <p:txBody>
          <a:bodyPr lIns="38100" tIns="38100" rIns="38100" bIns="38100"/>
          <a:lstStyle>
            <a:lvl1pPr algn="ctr">
              <a:defRPr sz="6400">
                <a:solidFill>
                  <a:srgbClr val="000000"/>
                </a:solidFill>
                <a:latin typeface="+mj-lt"/>
                <a:ea typeface="+mj-ea"/>
                <a:cs typeface="+mj-cs"/>
                <a:sym typeface="Gill Sans"/>
              </a:defRPr>
            </a:lvl1pPr>
          </a:lstStyle>
          <a:p>
            <a:pPr lvl="0">
              <a:defRPr sz="1800"/>
            </a:pPr>
            <a:r>
              <a:rPr sz="6400"/>
              <a:t>Title Text</a:t>
            </a:r>
          </a:p>
        </p:txBody>
      </p:sp>
      <p:sp>
        <p:nvSpPr>
          <p:cNvPr id="1139" name="Shape 1139"/>
          <p:cNvSpPr>
            <a:spLocks noGrp="1"/>
          </p:cNvSpPr>
          <p:nvPr>
            <p:ph type="body" idx="1"/>
          </p:nvPr>
        </p:nvSpPr>
        <p:spPr>
          <a:xfrm>
            <a:off x="990600" y="2159000"/>
            <a:ext cx="8178800" cy="4470400"/>
          </a:xfrm>
          <a:prstGeom prst="rect">
            <a:avLst/>
          </a:prstGeom>
        </p:spPr>
        <p:txBody>
          <a:bodyPr lIns="38100" tIns="38100" rIns="38100" bIns="38100"/>
          <a:lstStyle>
            <a:lvl1pPr marL="698500" indent="-444500">
              <a:spcBef>
                <a:spcPts val="1800"/>
              </a:spcBef>
              <a:buClrTx/>
              <a:buSzPct val="171000"/>
              <a:buChar char="•"/>
              <a:defRPr sz="3200">
                <a:solidFill>
                  <a:srgbClr val="000000"/>
                </a:solidFill>
                <a:latin typeface="+mj-lt"/>
                <a:ea typeface="+mj-ea"/>
                <a:cs typeface="+mj-cs"/>
                <a:sym typeface="Gill Sans"/>
              </a:defRPr>
            </a:lvl1pPr>
            <a:lvl2pPr marL="1041400" indent="-444500">
              <a:spcBef>
                <a:spcPts val="1800"/>
              </a:spcBef>
              <a:buClrTx/>
              <a:buSzPct val="171000"/>
              <a:buChar char="•"/>
              <a:defRPr sz="3200">
                <a:solidFill>
                  <a:srgbClr val="000000"/>
                </a:solidFill>
                <a:latin typeface="+mj-lt"/>
                <a:ea typeface="+mj-ea"/>
                <a:cs typeface="+mj-cs"/>
                <a:sym typeface="Gill Sans"/>
              </a:defRPr>
            </a:lvl2pPr>
            <a:lvl3pPr marL="1384300" indent="-444500">
              <a:spcBef>
                <a:spcPts val="1800"/>
              </a:spcBef>
              <a:buClrTx/>
              <a:buSzPct val="171000"/>
              <a:buChar char="•"/>
              <a:defRPr sz="3200">
                <a:solidFill>
                  <a:srgbClr val="000000"/>
                </a:solidFill>
                <a:latin typeface="+mj-lt"/>
                <a:ea typeface="+mj-ea"/>
                <a:cs typeface="+mj-cs"/>
                <a:sym typeface="Gill Sans"/>
              </a:defRPr>
            </a:lvl3pPr>
            <a:lvl4pPr marL="1739900" indent="-444500">
              <a:spcBef>
                <a:spcPts val="1800"/>
              </a:spcBef>
              <a:buClrTx/>
              <a:buSzPct val="171000"/>
              <a:buChar char="•"/>
              <a:defRPr sz="3200">
                <a:solidFill>
                  <a:srgbClr val="000000"/>
                </a:solidFill>
                <a:latin typeface="+mj-lt"/>
                <a:ea typeface="+mj-ea"/>
                <a:cs typeface="+mj-cs"/>
                <a:sym typeface="Gill Sans"/>
              </a:defRPr>
            </a:lvl4pPr>
            <a:lvl5pPr marL="2082800" indent="-444500">
              <a:spcBef>
                <a:spcPts val="1800"/>
              </a:spcBef>
              <a:buClrTx/>
              <a:buSzPct val="171000"/>
              <a:buChar char="•"/>
              <a:defRPr sz="3200">
                <a:solidFill>
                  <a:srgbClr val="000000"/>
                </a:solidFill>
                <a:latin typeface="+mj-lt"/>
                <a:ea typeface="+mj-ea"/>
                <a:cs typeface="+mj-cs"/>
                <a:sym typeface="Gill Sans"/>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Title &amp; Bullets - 2 Column">
    <p:bg>
      <p:bgPr>
        <a:solidFill>
          <a:srgbClr val="FFFFFF"/>
        </a:solidFill>
        <a:effectLst/>
      </p:bgPr>
    </p:bg>
    <p:spTree>
      <p:nvGrpSpPr>
        <p:cNvPr id="1" name=""/>
        <p:cNvGrpSpPr/>
        <p:nvPr/>
      </p:nvGrpSpPr>
      <p:grpSpPr>
        <a:xfrm>
          <a:off x="0" y="0"/>
          <a:ext cx="0" cy="0"/>
          <a:chOff x="0" y="0"/>
          <a:chExt cx="0" cy="0"/>
        </a:xfrm>
      </p:grpSpPr>
      <p:sp>
        <p:nvSpPr>
          <p:cNvPr id="1141" name="Shape 1141"/>
          <p:cNvSpPr>
            <a:spLocks noGrp="1"/>
          </p:cNvSpPr>
          <p:nvPr>
            <p:ph type="title"/>
          </p:nvPr>
        </p:nvSpPr>
        <p:spPr>
          <a:xfrm>
            <a:off x="990600" y="203200"/>
            <a:ext cx="8178800" cy="1905000"/>
          </a:xfrm>
          <a:prstGeom prst="rect">
            <a:avLst/>
          </a:prstGeom>
        </p:spPr>
        <p:txBody>
          <a:bodyPr lIns="38100" tIns="38100" rIns="38100" bIns="38100"/>
          <a:lstStyle>
            <a:lvl1pPr algn="ctr">
              <a:defRPr sz="6400">
                <a:solidFill>
                  <a:srgbClr val="000000"/>
                </a:solidFill>
                <a:latin typeface="+mj-lt"/>
                <a:ea typeface="+mj-ea"/>
                <a:cs typeface="+mj-cs"/>
                <a:sym typeface="Gill Sans"/>
              </a:defRPr>
            </a:lvl1pPr>
          </a:lstStyle>
          <a:p>
            <a:pPr lvl="0">
              <a:defRPr sz="1800"/>
            </a:pPr>
            <a:r>
              <a:rPr sz="6400"/>
              <a:t>Title Text</a:t>
            </a:r>
          </a:p>
        </p:txBody>
      </p:sp>
      <p:sp>
        <p:nvSpPr>
          <p:cNvPr id="1142" name="Shape 1142"/>
          <p:cNvSpPr>
            <a:spLocks noGrp="1"/>
          </p:cNvSpPr>
          <p:nvPr>
            <p:ph type="body" idx="1"/>
          </p:nvPr>
        </p:nvSpPr>
        <p:spPr>
          <a:xfrm>
            <a:off x="990600" y="2159000"/>
            <a:ext cx="8178800" cy="4470400"/>
          </a:xfrm>
          <a:prstGeom prst="rect">
            <a:avLst/>
          </a:prstGeom>
        </p:spPr>
        <p:txBody>
          <a:bodyPr lIns="38100" tIns="38100" rIns="38100" bIns="38100" numCol="2" spcCol="408940" anchor="t"/>
          <a:lstStyle>
            <a:lvl1pPr marL="640422" indent="-386422">
              <a:spcBef>
                <a:spcPts val="3000"/>
              </a:spcBef>
              <a:buClrTx/>
              <a:buSzPct val="171000"/>
              <a:buChar char="•"/>
              <a:defRPr sz="2400">
                <a:solidFill>
                  <a:srgbClr val="000000"/>
                </a:solidFill>
                <a:latin typeface="+mj-lt"/>
                <a:ea typeface="+mj-ea"/>
                <a:cs typeface="+mj-cs"/>
                <a:sym typeface="Gill Sans"/>
              </a:defRPr>
            </a:lvl1pPr>
            <a:lvl2pPr marL="983322" indent="-386422">
              <a:spcBef>
                <a:spcPts val="3000"/>
              </a:spcBef>
              <a:buClrTx/>
              <a:buSzPct val="171000"/>
              <a:buChar char="•"/>
              <a:defRPr sz="2400">
                <a:solidFill>
                  <a:srgbClr val="000000"/>
                </a:solidFill>
                <a:latin typeface="+mj-lt"/>
                <a:ea typeface="+mj-ea"/>
                <a:cs typeface="+mj-cs"/>
                <a:sym typeface="Gill Sans"/>
              </a:defRPr>
            </a:lvl2pPr>
            <a:lvl3pPr marL="1326222" indent="-386422">
              <a:spcBef>
                <a:spcPts val="3000"/>
              </a:spcBef>
              <a:buClrTx/>
              <a:buSzPct val="171000"/>
              <a:buChar char="•"/>
              <a:defRPr sz="2400">
                <a:solidFill>
                  <a:srgbClr val="000000"/>
                </a:solidFill>
                <a:latin typeface="+mj-lt"/>
                <a:ea typeface="+mj-ea"/>
                <a:cs typeface="+mj-cs"/>
                <a:sym typeface="Gill Sans"/>
              </a:defRPr>
            </a:lvl3pPr>
            <a:lvl4pPr marL="1681822" indent="-386422">
              <a:spcBef>
                <a:spcPts val="3000"/>
              </a:spcBef>
              <a:buClrTx/>
              <a:buSzPct val="171000"/>
              <a:buChar char="•"/>
              <a:defRPr sz="2400">
                <a:solidFill>
                  <a:srgbClr val="000000"/>
                </a:solidFill>
                <a:latin typeface="+mj-lt"/>
                <a:ea typeface="+mj-ea"/>
                <a:cs typeface="+mj-cs"/>
                <a:sym typeface="Gill Sans"/>
              </a:defRPr>
            </a:lvl4pPr>
            <a:lvl5pPr marL="2024722" indent="-386422">
              <a:spcBef>
                <a:spcPts val="3000"/>
              </a:spcBef>
              <a:buClrTx/>
              <a:buSzPct val="171000"/>
              <a:buChar char="•"/>
              <a:defRPr sz="2400">
                <a:solidFill>
                  <a:srgbClr val="000000"/>
                </a:solidFill>
                <a:latin typeface="+mj-lt"/>
                <a:ea typeface="+mj-ea"/>
                <a:cs typeface="+mj-cs"/>
                <a:sym typeface="Gill Sans"/>
              </a:defRPr>
            </a:lvl5p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 name="Shape 78"/>
          <p:cNvSpPr>
            <a:spLocks noGrp="1"/>
          </p:cNvSpPr>
          <p:nvPr>
            <p:ph type="title"/>
          </p:nvPr>
        </p:nvSpPr>
        <p:spPr>
          <a:xfrm>
            <a:off x="990600" y="2133600"/>
            <a:ext cx="8178800" cy="3340100"/>
          </a:xfrm>
          <a:prstGeom prst="rect">
            <a:avLst/>
          </a:prstGeom>
          <a:effectLst>
            <a:outerShdw blurRad="12700" dist="50800" dir="13500000" rotWithShape="0">
              <a:srgbClr val="424242"/>
            </a:outerShdw>
          </a:effectLst>
        </p:spPr>
        <p:txBody>
          <a:bodyPr lIns="0" tIns="0" rIns="0" bIns="0"/>
          <a:lstStyle>
            <a:lvl1pPr algn="ctr">
              <a:defRPr sz="7400">
                <a:solidFill>
                  <a:srgbClr val="FFFCF5"/>
                </a:solidFill>
                <a:latin typeface="Copperplate"/>
                <a:ea typeface="Copperplate"/>
                <a:cs typeface="Copperplate"/>
                <a:sym typeface="Copperplate"/>
              </a:defRPr>
            </a:lvl1pPr>
          </a:lstStyle>
          <a:p>
            <a:pPr lvl="0">
              <a:defRPr sz="1800">
                <a:solidFill>
                  <a:srgbClr val="000000"/>
                </a:solidFill>
              </a:defRPr>
            </a:pPr>
            <a:r>
              <a:rPr sz="7400">
                <a:solidFill>
                  <a:srgbClr val="FFFCF5"/>
                </a:solidFill>
              </a:rPr>
              <a:t>Title Text</a:t>
            </a: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Bullets">
    <p:bg>
      <p:bgPr>
        <a:solidFill>
          <a:srgbClr val="FFFFFF"/>
        </a:solidFill>
        <a:effectLst/>
      </p:bgPr>
    </p:bg>
    <p:spTree>
      <p:nvGrpSpPr>
        <p:cNvPr id="1" name=""/>
        <p:cNvGrpSpPr/>
        <p:nvPr/>
      </p:nvGrpSpPr>
      <p:grpSpPr>
        <a:xfrm>
          <a:off x="0" y="0"/>
          <a:ext cx="0" cy="0"/>
          <a:chOff x="0" y="0"/>
          <a:chExt cx="0" cy="0"/>
        </a:xfrm>
      </p:grpSpPr>
      <p:sp>
        <p:nvSpPr>
          <p:cNvPr id="1144" name="Shape 1144"/>
          <p:cNvSpPr>
            <a:spLocks noGrp="1"/>
          </p:cNvSpPr>
          <p:nvPr>
            <p:ph type="body" idx="1"/>
          </p:nvPr>
        </p:nvSpPr>
        <p:spPr>
          <a:xfrm>
            <a:off x="990600" y="990600"/>
            <a:ext cx="8178800" cy="5638800"/>
          </a:xfrm>
          <a:prstGeom prst="rect">
            <a:avLst/>
          </a:prstGeom>
        </p:spPr>
        <p:txBody>
          <a:bodyPr lIns="38100" tIns="38100" rIns="38100" bIns="38100"/>
          <a:lstStyle>
            <a:lvl1pPr marL="698500" indent="-444500">
              <a:spcBef>
                <a:spcPts val="3700"/>
              </a:spcBef>
              <a:buClrTx/>
              <a:buSzPct val="171000"/>
              <a:buChar char="•"/>
              <a:defRPr sz="3200">
                <a:solidFill>
                  <a:srgbClr val="000000"/>
                </a:solidFill>
                <a:latin typeface="+mj-lt"/>
                <a:ea typeface="+mj-ea"/>
                <a:cs typeface="+mj-cs"/>
                <a:sym typeface="Gill Sans"/>
              </a:defRPr>
            </a:lvl1pPr>
            <a:lvl2pPr marL="1041400" indent="-444500">
              <a:spcBef>
                <a:spcPts val="3700"/>
              </a:spcBef>
              <a:buClrTx/>
              <a:buSzPct val="171000"/>
              <a:buChar char="•"/>
              <a:defRPr sz="3200">
                <a:solidFill>
                  <a:srgbClr val="000000"/>
                </a:solidFill>
                <a:latin typeface="+mj-lt"/>
                <a:ea typeface="+mj-ea"/>
                <a:cs typeface="+mj-cs"/>
                <a:sym typeface="Gill Sans"/>
              </a:defRPr>
            </a:lvl2pPr>
            <a:lvl3pPr marL="1384300" indent="-444500">
              <a:spcBef>
                <a:spcPts val="3700"/>
              </a:spcBef>
              <a:buClrTx/>
              <a:buSzPct val="171000"/>
              <a:buChar char="•"/>
              <a:defRPr sz="3200">
                <a:solidFill>
                  <a:srgbClr val="000000"/>
                </a:solidFill>
                <a:latin typeface="+mj-lt"/>
                <a:ea typeface="+mj-ea"/>
                <a:cs typeface="+mj-cs"/>
                <a:sym typeface="Gill Sans"/>
              </a:defRPr>
            </a:lvl3pPr>
            <a:lvl4pPr marL="1739900" indent="-444500">
              <a:spcBef>
                <a:spcPts val="3700"/>
              </a:spcBef>
              <a:buClrTx/>
              <a:buSzPct val="171000"/>
              <a:buChar char="•"/>
              <a:defRPr sz="3200">
                <a:solidFill>
                  <a:srgbClr val="000000"/>
                </a:solidFill>
                <a:latin typeface="+mj-lt"/>
                <a:ea typeface="+mj-ea"/>
                <a:cs typeface="+mj-cs"/>
                <a:sym typeface="Gill Sans"/>
              </a:defRPr>
            </a:lvl4pPr>
            <a:lvl5pPr marL="2082800" indent="-444500">
              <a:spcBef>
                <a:spcPts val="3700"/>
              </a:spcBef>
              <a:buClrTx/>
              <a:buSzPct val="171000"/>
              <a:buChar char="•"/>
              <a:defRPr sz="3200">
                <a:solidFill>
                  <a:srgbClr val="000000"/>
                </a:solidFill>
                <a:latin typeface="+mj-lt"/>
                <a:ea typeface="+mj-ea"/>
                <a:cs typeface="+mj-cs"/>
                <a:sym typeface="Gill Sans"/>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Title - Top">
    <p:bg>
      <p:bgPr>
        <a:solidFill>
          <a:srgbClr val="FFFFFF"/>
        </a:solidFill>
        <a:effectLst/>
      </p:bgPr>
    </p:bg>
    <p:spTree>
      <p:nvGrpSpPr>
        <p:cNvPr id="1" name=""/>
        <p:cNvGrpSpPr/>
        <p:nvPr/>
      </p:nvGrpSpPr>
      <p:grpSpPr>
        <a:xfrm>
          <a:off x="0" y="0"/>
          <a:ext cx="0" cy="0"/>
          <a:chOff x="0" y="0"/>
          <a:chExt cx="0" cy="0"/>
        </a:xfrm>
      </p:grpSpPr>
      <p:sp>
        <p:nvSpPr>
          <p:cNvPr id="1147" name="Shape 1147"/>
          <p:cNvSpPr>
            <a:spLocks noGrp="1"/>
          </p:cNvSpPr>
          <p:nvPr>
            <p:ph type="title"/>
          </p:nvPr>
        </p:nvSpPr>
        <p:spPr>
          <a:xfrm>
            <a:off x="990600" y="203200"/>
            <a:ext cx="8178800" cy="1905000"/>
          </a:xfrm>
          <a:prstGeom prst="rect">
            <a:avLst/>
          </a:prstGeom>
        </p:spPr>
        <p:txBody>
          <a:bodyPr lIns="38100" tIns="38100" rIns="38100" bIns="38100"/>
          <a:lstStyle>
            <a:lvl1pPr algn="ctr">
              <a:defRPr sz="6400">
                <a:solidFill>
                  <a:srgbClr val="000000"/>
                </a:solidFill>
                <a:latin typeface="+mj-lt"/>
                <a:ea typeface="+mj-ea"/>
                <a:cs typeface="+mj-cs"/>
                <a:sym typeface="Gill Sans"/>
              </a:defRPr>
            </a:lvl1pPr>
          </a:lstStyle>
          <a:p>
            <a:pPr lvl="0">
              <a:defRPr sz="1800"/>
            </a:pPr>
            <a:r>
              <a:rPr sz="6400"/>
              <a:t>Title Text</a:t>
            </a:r>
          </a:p>
        </p:txBody>
      </p:sp>
    </p:spTree>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FFFFFF"/>
        </a:solidFill>
        <a:effectLst/>
      </p:bgPr>
    </p:bg>
    <p:spTree>
      <p:nvGrpSpPr>
        <p:cNvPr id="1" name=""/>
        <p:cNvGrpSpPr/>
        <p:nvPr/>
      </p:nvGrpSpPr>
      <p:grpSpPr>
        <a:xfrm>
          <a:off x="0" y="0"/>
          <a:ext cx="0" cy="0"/>
          <a:chOff x="0" y="0"/>
          <a:chExt cx="0" cy="0"/>
        </a:xfrm>
      </p:grpSpPr>
      <p:sp>
        <p:nvSpPr>
          <p:cNvPr id="1149" name="Shape 1149"/>
          <p:cNvSpPr>
            <a:spLocks noGrp="1"/>
          </p:cNvSpPr>
          <p:nvPr>
            <p:ph type="title"/>
          </p:nvPr>
        </p:nvSpPr>
        <p:spPr>
          <a:xfrm>
            <a:off x="990600" y="2324100"/>
            <a:ext cx="8178800" cy="2971800"/>
          </a:xfrm>
          <a:prstGeom prst="rect">
            <a:avLst/>
          </a:prstGeom>
        </p:spPr>
        <p:txBody>
          <a:bodyPr lIns="38100" tIns="38100" rIns="38100" bIns="38100"/>
          <a:lstStyle>
            <a:lvl1pPr algn="ctr">
              <a:defRPr sz="6400">
                <a:solidFill>
                  <a:srgbClr val="000000"/>
                </a:solidFill>
                <a:latin typeface="+mj-lt"/>
                <a:ea typeface="+mj-ea"/>
                <a:cs typeface="+mj-cs"/>
                <a:sym typeface="Gill Sans"/>
              </a:defRPr>
            </a:lvl1pPr>
          </a:lstStyle>
          <a:p>
            <a:pPr lvl="0">
              <a:defRPr sz="1800"/>
            </a:pPr>
            <a:r>
              <a:rPr sz="6400"/>
              <a:t>Title Text</a:t>
            </a:r>
          </a:p>
        </p:txBody>
      </p:sp>
    </p:spTree>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EAEAEA"/>
        </a:solidFill>
        <a:effectLst/>
      </p:bgPr>
    </p:bg>
    <p:spTree>
      <p:nvGrpSpPr>
        <p:cNvPr id="1" name=""/>
        <p:cNvGrpSpPr/>
        <p:nvPr/>
      </p:nvGrpSpPr>
      <p:grpSpPr>
        <a:xfrm>
          <a:off x="0" y="0"/>
          <a:ext cx="0" cy="0"/>
          <a:chOff x="0" y="0"/>
          <a:chExt cx="0" cy="0"/>
        </a:xfrm>
      </p:grpSpPr>
      <p:pic>
        <p:nvPicPr>
          <p:cNvPr id="1151" name="White_photo-h.pdf"/>
          <p:cNvPicPr/>
          <p:nvPr/>
        </p:nvPicPr>
        <p:blipFill>
          <a:blip r:embed="rId2">
            <a:extLst/>
          </a:blip>
          <a:stretch>
            <a:fillRect/>
          </a:stretch>
        </p:blipFill>
        <p:spPr>
          <a:xfrm>
            <a:off x="0" y="0"/>
            <a:ext cx="10160000" cy="7620000"/>
          </a:xfrm>
          <a:prstGeom prst="rect">
            <a:avLst/>
          </a:prstGeom>
          <a:ln w="12700">
            <a:miter lim="400000"/>
          </a:ln>
        </p:spPr>
      </p:pic>
      <p:sp>
        <p:nvSpPr>
          <p:cNvPr id="1152" name="Shape 1152"/>
          <p:cNvSpPr>
            <a:spLocks noGrp="1"/>
          </p:cNvSpPr>
          <p:nvPr>
            <p:ph type="title"/>
          </p:nvPr>
        </p:nvSpPr>
        <p:spPr>
          <a:xfrm>
            <a:off x="990600" y="5753100"/>
            <a:ext cx="8178800" cy="1333500"/>
          </a:xfrm>
          <a:prstGeom prst="rect">
            <a:avLst/>
          </a:prstGeom>
        </p:spPr>
        <p:txBody>
          <a:bodyPr lIns="38100" tIns="38100" rIns="38100" bIns="38100"/>
          <a:lstStyle>
            <a:lvl1pPr algn="ctr">
              <a:defRPr sz="6400">
                <a:solidFill>
                  <a:srgbClr val="000000"/>
                </a:solidFill>
                <a:latin typeface="+mj-lt"/>
                <a:ea typeface="+mj-ea"/>
                <a:cs typeface="+mj-cs"/>
                <a:sym typeface="Gill Sans"/>
              </a:defRPr>
            </a:lvl1pPr>
          </a:lstStyle>
          <a:p>
            <a:pPr lvl="0">
              <a:defRPr sz="1800"/>
            </a:pPr>
            <a:r>
              <a:rPr sz="6400"/>
              <a:t>Title Text</a:t>
            </a:r>
          </a:p>
        </p:txBody>
      </p:sp>
    </p:spTree>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Photo - Horizontal Reflection">
    <p:bg>
      <p:bgPr>
        <a:solidFill>
          <a:srgbClr val="FFFFFF"/>
        </a:solidFill>
        <a:effectLst/>
      </p:bgPr>
    </p:bg>
    <p:spTree>
      <p:nvGrpSpPr>
        <p:cNvPr id="1" name=""/>
        <p:cNvGrpSpPr/>
        <p:nvPr/>
      </p:nvGrpSpPr>
      <p:grpSpPr>
        <a:xfrm>
          <a:off x="0" y="0"/>
          <a:ext cx="0" cy="0"/>
          <a:chOff x="0" y="0"/>
          <a:chExt cx="0" cy="0"/>
        </a:xfrm>
      </p:grpSpPr>
      <p:sp>
        <p:nvSpPr>
          <p:cNvPr id="1154" name="Shape 1154"/>
          <p:cNvSpPr>
            <a:spLocks noGrp="1"/>
          </p:cNvSpPr>
          <p:nvPr>
            <p:ph type="title"/>
          </p:nvPr>
        </p:nvSpPr>
        <p:spPr>
          <a:xfrm>
            <a:off x="990600" y="5753100"/>
            <a:ext cx="8178800" cy="1333500"/>
          </a:xfrm>
          <a:prstGeom prst="rect">
            <a:avLst/>
          </a:prstGeom>
        </p:spPr>
        <p:txBody>
          <a:bodyPr lIns="38100" tIns="38100" rIns="38100" bIns="38100"/>
          <a:lstStyle>
            <a:lvl1pPr algn="ctr">
              <a:defRPr sz="6400">
                <a:solidFill>
                  <a:srgbClr val="000000"/>
                </a:solidFill>
                <a:latin typeface="+mj-lt"/>
                <a:ea typeface="+mj-ea"/>
                <a:cs typeface="+mj-cs"/>
                <a:sym typeface="Gill Sans"/>
              </a:defRPr>
            </a:lvl1pPr>
          </a:lstStyle>
          <a:p>
            <a:pPr lvl="0">
              <a:defRPr sz="1800"/>
            </a:pPr>
            <a:r>
              <a:rPr sz="6400"/>
              <a:t>Title Text</a:t>
            </a:r>
          </a:p>
        </p:txBody>
      </p:sp>
    </p:spTree>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EAEAEA"/>
        </a:solidFill>
        <a:effectLst/>
      </p:bgPr>
    </p:bg>
    <p:spTree>
      <p:nvGrpSpPr>
        <p:cNvPr id="1" name=""/>
        <p:cNvGrpSpPr/>
        <p:nvPr/>
      </p:nvGrpSpPr>
      <p:grpSpPr>
        <a:xfrm>
          <a:off x="0" y="0"/>
          <a:ext cx="0" cy="0"/>
          <a:chOff x="0" y="0"/>
          <a:chExt cx="0" cy="0"/>
        </a:xfrm>
      </p:grpSpPr>
      <p:pic>
        <p:nvPicPr>
          <p:cNvPr id="1156" name="White_photo-v-1.pdf"/>
          <p:cNvPicPr/>
          <p:nvPr/>
        </p:nvPicPr>
        <p:blipFill>
          <a:blip r:embed="rId2">
            <a:extLst/>
          </a:blip>
          <a:stretch>
            <a:fillRect/>
          </a:stretch>
        </p:blipFill>
        <p:spPr>
          <a:xfrm>
            <a:off x="0" y="0"/>
            <a:ext cx="10160000" cy="7620000"/>
          </a:xfrm>
          <a:prstGeom prst="rect">
            <a:avLst/>
          </a:prstGeom>
          <a:ln w="12700">
            <a:miter lim="400000"/>
          </a:ln>
        </p:spPr>
      </p:pic>
      <p:sp>
        <p:nvSpPr>
          <p:cNvPr id="1157" name="Shape 1157"/>
          <p:cNvSpPr>
            <a:spLocks noGrp="1"/>
          </p:cNvSpPr>
          <p:nvPr>
            <p:ph type="title"/>
          </p:nvPr>
        </p:nvSpPr>
        <p:spPr>
          <a:xfrm>
            <a:off x="495300" y="1104900"/>
            <a:ext cx="4584700" cy="2578100"/>
          </a:xfrm>
          <a:prstGeom prst="rect">
            <a:avLst/>
          </a:prstGeom>
        </p:spPr>
        <p:txBody>
          <a:bodyPr lIns="38100" tIns="38100" rIns="38100" bIns="38100" anchor="b"/>
          <a:lstStyle>
            <a:lvl1pPr algn="ctr">
              <a:defRPr sz="5400">
                <a:solidFill>
                  <a:srgbClr val="000000"/>
                </a:solidFill>
                <a:latin typeface="+mj-lt"/>
                <a:ea typeface="+mj-ea"/>
                <a:cs typeface="+mj-cs"/>
                <a:sym typeface="Gill Sans"/>
              </a:defRPr>
            </a:lvl1pPr>
          </a:lstStyle>
          <a:p>
            <a:pPr lvl="0">
              <a:defRPr sz="1800"/>
            </a:pPr>
            <a:r>
              <a:rPr sz="5400"/>
              <a:t>Title Text</a:t>
            </a:r>
          </a:p>
        </p:txBody>
      </p:sp>
      <p:sp>
        <p:nvSpPr>
          <p:cNvPr id="1158" name="Shape 1158"/>
          <p:cNvSpPr>
            <a:spLocks noGrp="1"/>
          </p:cNvSpPr>
          <p:nvPr>
            <p:ph type="body" idx="1"/>
          </p:nvPr>
        </p:nvSpPr>
        <p:spPr>
          <a:xfrm>
            <a:off x="495300" y="3746500"/>
            <a:ext cx="4584700" cy="2578100"/>
          </a:xfrm>
          <a:prstGeom prst="rect">
            <a:avLst/>
          </a:prstGeom>
        </p:spPr>
        <p:txBody>
          <a:bodyPr lIns="38100" tIns="38100" rIns="38100" bIns="38100" anchor="t"/>
          <a:lstStyle>
            <a:lvl1pPr marL="0" indent="0" algn="ctr">
              <a:spcBef>
                <a:spcPts val="0"/>
              </a:spcBef>
              <a:buClrTx/>
              <a:buSzTx/>
              <a:buNone/>
              <a:defRPr sz="2600">
                <a:solidFill>
                  <a:srgbClr val="000000"/>
                </a:solidFill>
                <a:latin typeface="+mj-lt"/>
                <a:ea typeface="+mj-ea"/>
                <a:cs typeface="+mj-cs"/>
                <a:sym typeface="Gill Sans"/>
              </a:defRPr>
            </a:lvl1pPr>
            <a:lvl2pPr marL="0" indent="0" algn="ctr">
              <a:spcBef>
                <a:spcPts val="0"/>
              </a:spcBef>
              <a:buClrTx/>
              <a:buSzTx/>
              <a:buNone/>
              <a:defRPr sz="2600">
                <a:solidFill>
                  <a:srgbClr val="000000"/>
                </a:solidFill>
                <a:latin typeface="+mj-lt"/>
                <a:ea typeface="+mj-ea"/>
                <a:cs typeface="+mj-cs"/>
                <a:sym typeface="Gill Sans"/>
              </a:defRPr>
            </a:lvl2pPr>
            <a:lvl3pPr marL="0" indent="0" algn="ctr">
              <a:spcBef>
                <a:spcPts val="0"/>
              </a:spcBef>
              <a:buClrTx/>
              <a:buSzTx/>
              <a:buNone/>
              <a:defRPr sz="2600">
                <a:solidFill>
                  <a:srgbClr val="000000"/>
                </a:solidFill>
                <a:latin typeface="+mj-lt"/>
                <a:ea typeface="+mj-ea"/>
                <a:cs typeface="+mj-cs"/>
                <a:sym typeface="Gill Sans"/>
              </a:defRPr>
            </a:lvl3pPr>
            <a:lvl4pPr marL="0" indent="0" algn="ctr">
              <a:spcBef>
                <a:spcPts val="0"/>
              </a:spcBef>
              <a:buClrTx/>
              <a:buSzTx/>
              <a:buNone/>
              <a:defRPr sz="2600">
                <a:solidFill>
                  <a:srgbClr val="000000"/>
                </a:solidFill>
                <a:latin typeface="+mj-lt"/>
                <a:ea typeface="+mj-ea"/>
                <a:cs typeface="+mj-cs"/>
                <a:sym typeface="Gill Sans"/>
              </a:defRPr>
            </a:lvl4pPr>
            <a:lvl5pPr marL="0" indent="0" algn="ctr">
              <a:spcBef>
                <a:spcPts val="0"/>
              </a:spcBef>
              <a:buClrTx/>
              <a:buSzTx/>
              <a:buNone/>
              <a:defRPr sz="2600">
                <a:solidFill>
                  <a:srgbClr val="000000"/>
                </a:solidFill>
                <a:latin typeface="+mj-lt"/>
                <a:ea typeface="+mj-ea"/>
                <a:cs typeface="+mj-cs"/>
                <a:sym typeface="Gill Sans"/>
              </a:defRPr>
            </a:lvl5pPr>
          </a:lstStyle>
          <a:p>
            <a:pPr lvl="0">
              <a:defRPr sz="1800"/>
            </a:pPr>
            <a:r>
              <a:rPr sz="2600"/>
              <a:t>Body Level One</a:t>
            </a:r>
          </a:p>
          <a:p>
            <a:pPr lvl="1">
              <a:defRPr sz="1800"/>
            </a:pPr>
            <a:r>
              <a:rPr sz="2600"/>
              <a:t>Body Level Two</a:t>
            </a:r>
          </a:p>
          <a:p>
            <a:pPr lvl="2">
              <a:defRPr sz="1800"/>
            </a:pPr>
            <a:r>
              <a:rPr sz="2600"/>
              <a:t>Body Level Three</a:t>
            </a:r>
          </a:p>
          <a:p>
            <a:pPr lvl="3">
              <a:defRPr sz="1800"/>
            </a:pPr>
            <a:r>
              <a:rPr sz="2600"/>
              <a:t>Body Level Four</a:t>
            </a:r>
          </a:p>
          <a:p>
            <a:pPr lvl="4">
              <a:defRPr sz="1800"/>
            </a:pPr>
            <a:r>
              <a:rPr sz="2600"/>
              <a:t>Body Level Five</a:t>
            </a:r>
          </a:p>
        </p:txBody>
      </p:sp>
    </p:spTree>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Photo - Vertical Reflection">
    <p:bg>
      <p:bgPr>
        <a:solidFill>
          <a:srgbClr val="FFFFFF"/>
        </a:solidFill>
        <a:effectLst/>
      </p:bgPr>
    </p:bg>
    <p:spTree>
      <p:nvGrpSpPr>
        <p:cNvPr id="1" name=""/>
        <p:cNvGrpSpPr/>
        <p:nvPr/>
      </p:nvGrpSpPr>
      <p:grpSpPr>
        <a:xfrm>
          <a:off x="0" y="0"/>
          <a:ext cx="0" cy="0"/>
          <a:chOff x="0" y="0"/>
          <a:chExt cx="0" cy="0"/>
        </a:xfrm>
      </p:grpSpPr>
      <p:sp>
        <p:nvSpPr>
          <p:cNvPr id="1160" name="Shape 1160"/>
          <p:cNvSpPr>
            <a:spLocks noGrp="1"/>
          </p:cNvSpPr>
          <p:nvPr>
            <p:ph type="title"/>
          </p:nvPr>
        </p:nvSpPr>
        <p:spPr>
          <a:xfrm>
            <a:off x="495300" y="1104900"/>
            <a:ext cx="4584700" cy="2578100"/>
          </a:xfrm>
          <a:prstGeom prst="rect">
            <a:avLst/>
          </a:prstGeom>
        </p:spPr>
        <p:txBody>
          <a:bodyPr lIns="38100" tIns="38100" rIns="38100" bIns="38100" anchor="b"/>
          <a:lstStyle>
            <a:lvl1pPr algn="ctr">
              <a:defRPr sz="5400">
                <a:solidFill>
                  <a:srgbClr val="000000"/>
                </a:solidFill>
                <a:latin typeface="+mj-lt"/>
                <a:ea typeface="+mj-ea"/>
                <a:cs typeface="+mj-cs"/>
                <a:sym typeface="Gill Sans"/>
              </a:defRPr>
            </a:lvl1pPr>
          </a:lstStyle>
          <a:p>
            <a:pPr lvl="0">
              <a:defRPr sz="1800"/>
            </a:pPr>
            <a:r>
              <a:rPr sz="5400"/>
              <a:t>Title Text</a:t>
            </a:r>
          </a:p>
        </p:txBody>
      </p:sp>
      <p:sp>
        <p:nvSpPr>
          <p:cNvPr id="1161" name="Shape 1161"/>
          <p:cNvSpPr>
            <a:spLocks noGrp="1"/>
          </p:cNvSpPr>
          <p:nvPr>
            <p:ph type="body" idx="1"/>
          </p:nvPr>
        </p:nvSpPr>
        <p:spPr>
          <a:xfrm>
            <a:off x="495300" y="3746500"/>
            <a:ext cx="4584700" cy="2578100"/>
          </a:xfrm>
          <a:prstGeom prst="rect">
            <a:avLst/>
          </a:prstGeom>
        </p:spPr>
        <p:txBody>
          <a:bodyPr lIns="38100" tIns="38100" rIns="38100" bIns="38100" anchor="t"/>
          <a:lstStyle>
            <a:lvl1pPr marL="0" indent="0" algn="ctr">
              <a:spcBef>
                <a:spcPts val="0"/>
              </a:spcBef>
              <a:buClrTx/>
              <a:buSzTx/>
              <a:buNone/>
              <a:defRPr sz="2600">
                <a:solidFill>
                  <a:srgbClr val="000000"/>
                </a:solidFill>
                <a:latin typeface="+mj-lt"/>
                <a:ea typeface="+mj-ea"/>
                <a:cs typeface="+mj-cs"/>
                <a:sym typeface="Gill Sans"/>
              </a:defRPr>
            </a:lvl1pPr>
            <a:lvl2pPr marL="0" indent="0" algn="ctr">
              <a:spcBef>
                <a:spcPts val="0"/>
              </a:spcBef>
              <a:buClrTx/>
              <a:buSzTx/>
              <a:buNone/>
              <a:defRPr sz="2600">
                <a:solidFill>
                  <a:srgbClr val="000000"/>
                </a:solidFill>
                <a:latin typeface="+mj-lt"/>
                <a:ea typeface="+mj-ea"/>
                <a:cs typeface="+mj-cs"/>
                <a:sym typeface="Gill Sans"/>
              </a:defRPr>
            </a:lvl2pPr>
            <a:lvl3pPr marL="0" indent="0" algn="ctr">
              <a:spcBef>
                <a:spcPts val="0"/>
              </a:spcBef>
              <a:buClrTx/>
              <a:buSzTx/>
              <a:buNone/>
              <a:defRPr sz="2600">
                <a:solidFill>
                  <a:srgbClr val="000000"/>
                </a:solidFill>
                <a:latin typeface="+mj-lt"/>
                <a:ea typeface="+mj-ea"/>
                <a:cs typeface="+mj-cs"/>
                <a:sym typeface="Gill Sans"/>
              </a:defRPr>
            </a:lvl3pPr>
            <a:lvl4pPr marL="0" indent="0" algn="ctr">
              <a:spcBef>
                <a:spcPts val="0"/>
              </a:spcBef>
              <a:buClrTx/>
              <a:buSzTx/>
              <a:buNone/>
              <a:defRPr sz="2600">
                <a:solidFill>
                  <a:srgbClr val="000000"/>
                </a:solidFill>
                <a:latin typeface="+mj-lt"/>
                <a:ea typeface="+mj-ea"/>
                <a:cs typeface="+mj-cs"/>
                <a:sym typeface="Gill Sans"/>
              </a:defRPr>
            </a:lvl4pPr>
            <a:lvl5pPr marL="0" indent="0" algn="ctr">
              <a:spcBef>
                <a:spcPts val="0"/>
              </a:spcBef>
              <a:buClrTx/>
              <a:buSzTx/>
              <a:buNone/>
              <a:defRPr sz="2600">
                <a:solidFill>
                  <a:srgbClr val="000000"/>
                </a:solidFill>
                <a:latin typeface="+mj-lt"/>
                <a:ea typeface="+mj-ea"/>
                <a:cs typeface="+mj-cs"/>
                <a:sym typeface="Gill Sans"/>
              </a:defRPr>
            </a:lvl5pPr>
          </a:lstStyle>
          <a:p>
            <a:pPr lvl="0">
              <a:defRPr sz="1800"/>
            </a:pPr>
            <a:r>
              <a:rPr sz="2600"/>
              <a:t>Body Level One</a:t>
            </a:r>
          </a:p>
          <a:p>
            <a:pPr lvl="1">
              <a:defRPr sz="1800"/>
            </a:pPr>
            <a:r>
              <a:rPr sz="2600"/>
              <a:t>Body Level Two</a:t>
            </a:r>
          </a:p>
          <a:p>
            <a:pPr lvl="2">
              <a:defRPr sz="1800"/>
            </a:pPr>
            <a:r>
              <a:rPr sz="2600"/>
              <a:t>Body Level Three</a:t>
            </a:r>
          </a:p>
          <a:p>
            <a:pPr lvl="3">
              <a:defRPr sz="1800"/>
            </a:pPr>
            <a:r>
              <a:rPr sz="2600"/>
              <a:t>Body Level Four</a:t>
            </a:r>
          </a:p>
          <a:p>
            <a:pPr lvl="4">
              <a:defRPr sz="1800"/>
            </a:pPr>
            <a:r>
              <a:rPr sz="2600"/>
              <a:t>Body Level Five</a:t>
            </a:r>
          </a:p>
        </p:txBody>
      </p:sp>
    </p:spTree>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EAEAEA"/>
        </a:solidFill>
        <a:effectLst/>
      </p:bgPr>
    </p:bg>
    <p:spTree>
      <p:nvGrpSpPr>
        <p:cNvPr id="1" name=""/>
        <p:cNvGrpSpPr/>
        <p:nvPr/>
      </p:nvGrpSpPr>
      <p:grpSpPr>
        <a:xfrm>
          <a:off x="0" y="0"/>
          <a:ext cx="0" cy="0"/>
          <a:chOff x="0" y="0"/>
          <a:chExt cx="0" cy="0"/>
        </a:xfrm>
      </p:grpSpPr>
      <p:pic>
        <p:nvPicPr>
          <p:cNvPr id="1163" name="White_photo-bullets-1.pdf"/>
          <p:cNvPicPr/>
          <p:nvPr/>
        </p:nvPicPr>
        <p:blipFill>
          <a:blip r:embed="rId2">
            <a:extLst/>
          </a:blip>
          <a:stretch>
            <a:fillRect/>
          </a:stretch>
        </p:blipFill>
        <p:spPr>
          <a:xfrm>
            <a:off x="0" y="0"/>
            <a:ext cx="10160000" cy="7620000"/>
          </a:xfrm>
          <a:prstGeom prst="rect">
            <a:avLst/>
          </a:prstGeom>
          <a:ln w="12700">
            <a:miter lim="400000"/>
          </a:ln>
        </p:spPr>
      </p:pic>
      <p:sp>
        <p:nvSpPr>
          <p:cNvPr id="1164" name="Shape 1164"/>
          <p:cNvSpPr>
            <a:spLocks noGrp="1"/>
          </p:cNvSpPr>
          <p:nvPr>
            <p:ph type="title"/>
          </p:nvPr>
        </p:nvSpPr>
        <p:spPr>
          <a:xfrm>
            <a:off x="990600" y="203200"/>
            <a:ext cx="8178800" cy="1905000"/>
          </a:xfrm>
          <a:prstGeom prst="rect">
            <a:avLst/>
          </a:prstGeom>
        </p:spPr>
        <p:txBody>
          <a:bodyPr lIns="38100" tIns="38100" rIns="38100" bIns="38100"/>
          <a:lstStyle>
            <a:lvl1pPr algn="ctr">
              <a:defRPr sz="6400">
                <a:solidFill>
                  <a:srgbClr val="000000"/>
                </a:solidFill>
                <a:latin typeface="+mj-lt"/>
                <a:ea typeface="+mj-ea"/>
                <a:cs typeface="+mj-cs"/>
                <a:sym typeface="Gill Sans"/>
              </a:defRPr>
            </a:lvl1pPr>
          </a:lstStyle>
          <a:p>
            <a:pPr lvl="0">
              <a:defRPr sz="1800"/>
            </a:pPr>
            <a:r>
              <a:rPr sz="6400"/>
              <a:t>Title Text</a:t>
            </a:r>
          </a:p>
        </p:txBody>
      </p:sp>
      <p:sp>
        <p:nvSpPr>
          <p:cNvPr id="1165" name="Shape 1165"/>
          <p:cNvSpPr>
            <a:spLocks noGrp="1"/>
          </p:cNvSpPr>
          <p:nvPr>
            <p:ph type="body" idx="1"/>
          </p:nvPr>
        </p:nvSpPr>
        <p:spPr>
          <a:xfrm>
            <a:off x="990600" y="2159000"/>
            <a:ext cx="3937000" cy="4470400"/>
          </a:xfrm>
          <a:prstGeom prst="rect">
            <a:avLst/>
          </a:prstGeom>
        </p:spPr>
        <p:txBody>
          <a:bodyPr lIns="38100" tIns="38100" rIns="38100" bIns="38100"/>
          <a:lstStyle>
            <a:lvl1pPr marL="640422" indent="-386422">
              <a:spcBef>
                <a:spcPts val="3000"/>
              </a:spcBef>
              <a:buClrTx/>
              <a:buSzPct val="171000"/>
              <a:buChar char="•"/>
              <a:defRPr sz="2400">
                <a:solidFill>
                  <a:srgbClr val="000000"/>
                </a:solidFill>
                <a:latin typeface="+mj-lt"/>
                <a:ea typeface="+mj-ea"/>
                <a:cs typeface="+mj-cs"/>
                <a:sym typeface="Gill Sans"/>
              </a:defRPr>
            </a:lvl1pPr>
            <a:lvl2pPr marL="983322" indent="-386422">
              <a:spcBef>
                <a:spcPts val="3000"/>
              </a:spcBef>
              <a:buClrTx/>
              <a:buSzPct val="171000"/>
              <a:buChar char="•"/>
              <a:defRPr sz="2400">
                <a:solidFill>
                  <a:srgbClr val="000000"/>
                </a:solidFill>
                <a:latin typeface="+mj-lt"/>
                <a:ea typeface="+mj-ea"/>
                <a:cs typeface="+mj-cs"/>
                <a:sym typeface="Gill Sans"/>
              </a:defRPr>
            </a:lvl2pPr>
            <a:lvl3pPr marL="1326222" indent="-386422">
              <a:spcBef>
                <a:spcPts val="3000"/>
              </a:spcBef>
              <a:buClrTx/>
              <a:buSzPct val="171000"/>
              <a:buChar char="•"/>
              <a:defRPr sz="2400">
                <a:solidFill>
                  <a:srgbClr val="000000"/>
                </a:solidFill>
                <a:latin typeface="+mj-lt"/>
                <a:ea typeface="+mj-ea"/>
                <a:cs typeface="+mj-cs"/>
                <a:sym typeface="Gill Sans"/>
              </a:defRPr>
            </a:lvl3pPr>
            <a:lvl4pPr marL="1681822" indent="-386422">
              <a:spcBef>
                <a:spcPts val="3000"/>
              </a:spcBef>
              <a:buClrTx/>
              <a:buSzPct val="171000"/>
              <a:buChar char="•"/>
              <a:defRPr sz="2400">
                <a:solidFill>
                  <a:srgbClr val="000000"/>
                </a:solidFill>
                <a:latin typeface="+mj-lt"/>
                <a:ea typeface="+mj-ea"/>
                <a:cs typeface="+mj-cs"/>
                <a:sym typeface="Gill Sans"/>
              </a:defRPr>
            </a:lvl4pPr>
            <a:lvl5pPr marL="2024722" indent="-386422">
              <a:spcBef>
                <a:spcPts val="3000"/>
              </a:spcBef>
              <a:buClrTx/>
              <a:buSzPct val="171000"/>
              <a:buChar char="•"/>
              <a:defRPr sz="2400">
                <a:solidFill>
                  <a:srgbClr val="000000"/>
                </a:solidFill>
                <a:latin typeface="+mj-lt"/>
                <a:ea typeface="+mj-ea"/>
                <a:cs typeface="+mj-cs"/>
                <a:sym typeface="Gill Sans"/>
              </a:defRPr>
            </a:lvl5p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Tree>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Title &amp; Bullets - Left">
    <p:bg>
      <p:bgPr>
        <a:solidFill>
          <a:srgbClr val="FFFFFF"/>
        </a:solidFill>
        <a:effectLst/>
      </p:bgPr>
    </p:bg>
    <p:spTree>
      <p:nvGrpSpPr>
        <p:cNvPr id="1" name=""/>
        <p:cNvGrpSpPr/>
        <p:nvPr/>
      </p:nvGrpSpPr>
      <p:grpSpPr>
        <a:xfrm>
          <a:off x="0" y="0"/>
          <a:ext cx="0" cy="0"/>
          <a:chOff x="0" y="0"/>
          <a:chExt cx="0" cy="0"/>
        </a:xfrm>
      </p:grpSpPr>
      <p:sp>
        <p:nvSpPr>
          <p:cNvPr id="1167" name="Shape 1167"/>
          <p:cNvSpPr>
            <a:spLocks noGrp="1"/>
          </p:cNvSpPr>
          <p:nvPr>
            <p:ph type="title"/>
          </p:nvPr>
        </p:nvSpPr>
        <p:spPr>
          <a:xfrm>
            <a:off x="990600" y="203200"/>
            <a:ext cx="8178800" cy="1905000"/>
          </a:xfrm>
          <a:prstGeom prst="rect">
            <a:avLst/>
          </a:prstGeom>
        </p:spPr>
        <p:txBody>
          <a:bodyPr lIns="38100" tIns="38100" rIns="38100" bIns="38100"/>
          <a:lstStyle>
            <a:lvl1pPr algn="ctr">
              <a:defRPr sz="6400">
                <a:solidFill>
                  <a:srgbClr val="000000"/>
                </a:solidFill>
                <a:latin typeface="+mj-lt"/>
                <a:ea typeface="+mj-ea"/>
                <a:cs typeface="+mj-cs"/>
                <a:sym typeface="Gill Sans"/>
              </a:defRPr>
            </a:lvl1pPr>
          </a:lstStyle>
          <a:p>
            <a:pPr lvl="0">
              <a:defRPr sz="1800"/>
            </a:pPr>
            <a:r>
              <a:rPr sz="6400"/>
              <a:t>Title Text</a:t>
            </a:r>
          </a:p>
        </p:txBody>
      </p:sp>
      <p:sp>
        <p:nvSpPr>
          <p:cNvPr id="1168" name="Shape 1168"/>
          <p:cNvSpPr>
            <a:spLocks noGrp="1"/>
          </p:cNvSpPr>
          <p:nvPr>
            <p:ph type="body" idx="1"/>
          </p:nvPr>
        </p:nvSpPr>
        <p:spPr>
          <a:xfrm>
            <a:off x="990600" y="2159000"/>
            <a:ext cx="3937000" cy="4470400"/>
          </a:xfrm>
          <a:prstGeom prst="rect">
            <a:avLst/>
          </a:prstGeom>
        </p:spPr>
        <p:txBody>
          <a:bodyPr lIns="38100" tIns="38100" rIns="38100" bIns="38100"/>
          <a:lstStyle>
            <a:lvl1pPr marL="640422" indent="-386422">
              <a:spcBef>
                <a:spcPts val="3000"/>
              </a:spcBef>
              <a:buClrTx/>
              <a:buSzPct val="171000"/>
              <a:buChar char="•"/>
              <a:defRPr sz="2400">
                <a:solidFill>
                  <a:srgbClr val="000000"/>
                </a:solidFill>
                <a:latin typeface="+mj-lt"/>
                <a:ea typeface="+mj-ea"/>
                <a:cs typeface="+mj-cs"/>
                <a:sym typeface="Gill Sans"/>
              </a:defRPr>
            </a:lvl1pPr>
            <a:lvl2pPr marL="983322" indent="-386422">
              <a:spcBef>
                <a:spcPts val="3000"/>
              </a:spcBef>
              <a:buClrTx/>
              <a:buSzPct val="171000"/>
              <a:buChar char="•"/>
              <a:defRPr sz="2400">
                <a:solidFill>
                  <a:srgbClr val="000000"/>
                </a:solidFill>
                <a:latin typeface="+mj-lt"/>
                <a:ea typeface="+mj-ea"/>
                <a:cs typeface="+mj-cs"/>
                <a:sym typeface="Gill Sans"/>
              </a:defRPr>
            </a:lvl2pPr>
            <a:lvl3pPr marL="1326222" indent="-386422">
              <a:spcBef>
                <a:spcPts val="3000"/>
              </a:spcBef>
              <a:buClrTx/>
              <a:buSzPct val="171000"/>
              <a:buChar char="•"/>
              <a:defRPr sz="2400">
                <a:solidFill>
                  <a:srgbClr val="000000"/>
                </a:solidFill>
                <a:latin typeface="+mj-lt"/>
                <a:ea typeface="+mj-ea"/>
                <a:cs typeface="+mj-cs"/>
                <a:sym typeface="Gill Sans"/>
              </a:defRPr>
            </a:lvl3pPr>
            <a:lvl4pPr marL="1681822" indent="-386422">
              <a:spcBef>
                <a:spcPts val="3000"/>
              </a:spcBef>
              <a:buClrTx/>
              <a:buSzPct val="171000"/>
              <a:buChar char="•"/>
              <a:defRPr sz="2400">
                <a:solidFill>
                  <a:srgbClr val="000000"/>
                </a:solidFill>
                <a:latin typeface="+mj-lt"/>
                <a:ea typeface="+mj-ea"/>
                <a:cs typeface="+mj-cs"/>
                <a:sym typeface="Gill Sans"/>
              </a:defRPr>
            </a:lvl4pPr>
            <a:lvl5pPr marL="2024722" indent="-386422">
              <a:spcBef>
                <a:spcPts val="3000"/>
              </a:spcBef>
              <a:buClrTx/>
              <a:buSzPct val="171000"/>
              <a:buChar char="•"/>
              <a:defRPr sz="2400">
                <a:solidFill>
                  <a:srgbClr val="000000"/>
                </a:solidFill>
                <a:latin typeface="+mj-lt"/>
                <a:ea typeface="+mj-ea"/>
                <a:cs typeface="+mj-cs"/>
                <a:sym typeface="Gill Sans"/>
              </a:defRPr>
            </a:lvl5p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7F8997"/>
        </a:solidFill>
        <a:effectLst/>
      </p:bgPr>
    </p:bg>
    <p:spTree>
      <p:nvGrpSpPr>
        <p:cNvPr id="1" name=""/>
        <p:cNvGrpSpPr/>
        <p:nvPr/>
      </p:nvGrpSpPr>
      <p:grpSpPr>
        <a:xfrm>
          <a:off x="0" y="0"/>
          <a:ext cx="0" cy="0"/>
          <a:chOff x="0" y="0"/>
          <a:chExt cx="0" cy="0"/>
        </a:xfrm>
      </p:grpSpPr>
      <p:pic>
        <p:nvPicPr>
          <p:cNvPr id="80" name="Watermark_cover-h.pdf"/>
          <p:cNvPicPr/>
          <p:nvPr/>
        </p:nvPicPr>
        <p:blipFill>
          <a:blip r:embed="rId2">
            <a:extLst/>
          </a:blip>
          <a:stretch>
            <a:fillRect/>
          </a:stretch>
        </p:blipFill>
        <p:spPr>
          <a:xfrm>
            <a:off x="0" y="0"/>
            <a:ext cx="10160000" cy="7620000"/>
          </a:xfrm>
          <a:prstGeom prst="rect">
            <a:avLst/>
          </a:prstGeom>
          <a:ln w="12700">
            <a:miter lim="400000"/>
          </a:ln>
        </p:spPr>
      </p:pic>
      <p:sp>
        <p:nvSpPr>
          <p:cNvPr id="81" name="Shape 81"/>
          <p:cNvSpPr>
            <a:spLocks noGrp="1"/>
          </p:cNvSpPr>
          <p:nvPr>
            <p:ph type="title"/>
          </p:nvPr>
        </p:nvSpPr>
        <p:spPr>
          <a:xfrm>
            <a:off x="990600" y="5384800"/>
            <a:ext cx="8178800" cy="1651000"/>
          </a:xfrm>
          <a:prstGeom prst="rect">
            <a:avLst/>
          </a:prstGeom>
          <a:effectLst>
            <a:outerShdw blurRad="12700" dist="50800" dir="13500000" rotWithShape="0">
              <a:srgbClr val="424242"/>
            </a:outerShdw>
          </a:effectLst>
        </p:spPr>
        <p:txBody>
          <a:bodyPr lIns="0" tIns="0" rIns="0" bIns="0"/>
          <a:lstStyle>
            <a:lvl1pPr algn="ctr">
              <a:defRPr sz="6200">
                <a:solidFill>
                  <a:srgbClr val="FFFCF5"/>
                </a:solidFill>
                <a:latin typeface="Copperplate"/>
                <a:ea typeface="Copperplate"/>
                <a:cs typeface="Copperplate"/>
                <a:sym typeface="Copperplate"/>
              </a:defRPr>
            </a:lvl1pPr>
          </a:lstStyle>
          <a:p>
            <a:pPr lvl="0">
              <a:defRPr sz="1800">
                <a:solidFill>
                  <a:srgbClr val="000000"/>
                </a:solidFill>
              </a:defRPr>
            </a:pPr>
            <a:r>
              <a:rPr sz="6200">
                <a:solidFill>
                  <a:srgbClr val="FFFCF5"/>
                </a:solidFill>
              </a:rPr>
              <a:t>Title Text</a:t>
            </a: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Title &amp; Bullets - Right">
    <p:bg>
      <p:bgPr>
        <a:solidFill>
          <a:srgbClr val="FFFFFF"/>
        </a:solidFill>
        <a:effectLst/>
      </p:bgPr>
    </p:bg>
    <p:spTree>
      <p:nvGrpSpPr>
        <p:cNvPr id="1" name=""/>
        <p:cNvGrpSpPr/>
        <p:nvPr/>
      </p:nvGrpSpPr>
      <p:grpSpPr>
        <a:xfrm>
          <a:off x="0" y="0"/>
          <a:ext cx="0" cy="0"/>
          <a:chOff x="0" y="0"/>
          <a:chExt cx="0" cy="0"/>
        </a:xfrm>
      </p:grpSpPr>
      <p:sp>
        <p:nvSpPr>
          <p:cNvPr id="1170" name="Shape 1170"/>
          <p:cNvSpPr>
            <a:spLocks noGrp="1"/>
          </p:cNvSpPr>
          <p:nvPr>
            <p:ph type="title"/>
          </p:nvPr>
        </p:nvSpPr>
        <p:spPr>
          <a:xfrm>
            <a:off x="990600" y="203200"/>
            <a:ext cx="8178800" cy="1905000"/>
          </a:xfrm>
          <a:prstGeom prst="rect">
            <a:avLst/>
          </a:prstGeom>
        </p:spPr>
        <p:txBody>
          <a:bodyPr lIns="38100" tIns="38100" rIns="38100" bIns="38100"/>
          <a:lstStyle>
            <a:lvl1pPr algn="ctr">
              <a:defRPr sz="6400">
                <a:solidFill>
                  <a:srgbClr val="000000"/>
                </a:solidFill>
                <a:latin typeface="+mj-lt"/>
                <a:ea typeface="+mj-ea"/>
                <a:cs typeface="+mj-cs"/>
                <a:sym typeface="Gill Sans"/>
              </a:defRPr>
            </a:lvl1pPr>
          </a:lstStyle>
          <a:p>
            <a:pPr lvl="0">
              <a:defRPr sz="1800"/>
            </a:pPr>
            <a:r>
              <a:rPr sz="6400"/>
              <a:t>Title Text</a:t>
            </a:r>
          </a:p>
        </p:txBody>
      </p:sp>
      <p:sp>
        <p:nvSpPr>
          <p:cNvPr id="1171" name="Shape 1171"/>
          <p:cNvSpPr>
            <a:spLocks noGrp="1"/>
          </p:cNvSpPr>
          <p:nvPr>
            <p:ph type="body" idx="1"/>
          </p:nvPr>
        </p:nvSpPr>
        <p:spPr>
          <a:xfrm>
            <a:off x="6070600" y="2159000"/>
            <a:ext cx="3098800" cy="4470400"/>
          </a:xfrm>
          <a:prstGeom prst="rect">
            <a:avLst/>
          </a:prstGeom>
        </p:spPr>
        <p:txBody>
          <a:bodyPr lIns="38100" tIns="38100" rIns="38100" bIns="38100"/>
          <a:lstStyle>
            <a:lvl1pPr marL="640422" indent="-386422">
              <a:spcBef>
                <a:spcPts val="3000"/>
              </a:spcBef>
              <a:buClrTx/>
              <a:buSzPct val="171000"/>
              <a:buChar char="•"/>
              <a:defRPr sz="2400">
                <a:solidFill>
                  <a:srgbClr val="000000"/>
                </a:solidFill>
                <a:latin typeface="+mj-lt"/>
                <a:ea typeface="+mj-ea"/>
                <a:cs typeface="+mj-cs"/>
                <a:sym typeface="Gill Sans"/>
              </a:defRPr>
            </a:lvl1pPr>
            <a:lvl2pPr marL="983322" indent="-386422">
              <a:spcBef>
                <a:spcPts val="3000"/>
              </a:spcBef>
              <a:buClrTx/>
              <a:buSzPct val="171000"/>
              <a:buChar char="•"/>
              <a:defRPr sz="2400">
                <a:solidFill>
                  <a:srgbClr val="000000"/>
                </a:solidFill>
                <a:latin typeface="+mj-lt"/>
                <a:ea typeface="+mj-ea"/>
                <a:cs typeface="+mj-cs"/>
                <a:sym typeface="Gill Sans"/>
              </a:defRPr>
            </a:lvl2pPr>
            <a:lvl3pPr marL="1326222" indent="-386422">
              <a:spcBef>
                <a:spcPts val="3000"/>
              </a:spcBef>
              <a:buClrTx/>
              <a:buSzPct val="171000"/>
              <a:buChar char="•"/>
              <a:defRPr sz="2400">
                <a:solidFill>
                  <a:srgbClr val="000000"/>
                </a:solidFill>
                <a:latin typeface="+mj-lt"/>
                <a:ea typeface="+mj-ea"/>
                <a:cs typeface="+mj-cs"/>
                <a:sym typeface="Gill Sans"/>
              </a:defRPr>
            </a:lvl3pPr>
            <a:lvl4pPr marL="1681822" indent="-386422">
              <a:spcBef>
                <a:spcPts val="3000"/>
              </a:spcBef>
              <a:buClrTx/>
              <a:buSzPct val="171000"/>
              <a:buChar char="•"/>
              <a:defRPr sz="2400">
                <a:solidFill>
                  <a:srgbClr val="000000"/>
                </a:solidFill>
                <a:latin typeface="+mj-lt"/>
                <a:ea typeface="+mj-ea"/>
                <a:cs typeface="+mj-cs"/>
                <a:sym typeface="Gill Sans"/>
              </a:defRPr>
            </a:lvl4pPr>
            <a:lvl5pPr marL="2024722" indent="-386422">
              <a:spcBef>
                <a:spcPts val="3000"/>
              </a:spcBef>
              <a:buClrTx/>
              <a:buSzPct val="171000"/>
              <a:buChar char="•"/>
              <a:defRPr sz="2400">
                <a:solidFill>
                  <a:srgbClr val="000000"/>
                </a:solidFill>
                <a:latin typeface="+mj-lt"/>
                <a:ea typeface="+mj-ea"/>
                <a:cs typeface="+mj-cs"/>
                <a:sym typeface="Gill Sans"/>
              </a:defRPr>
            </a:lvl5p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Tree>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Blank copy 1">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Blank copy 11">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Blank copy 12">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Blank copy 13">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Blank copy 14">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Blank copy 15">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Blank copy 16">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Blank copy 17">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Blank copy 18">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 name="Shape 12"/>
          <p:cNvSpPr>
            <a:spLocks noGrp="1"/>
          </p:cNvSpPr>
          <p:nvPr>
            <p:ph type="body" idx="1"/>
          </p:nvPr>
        </p:nvSpPr>
        <p:spPr>
          <a:xfrm>
            <a:off x="990600" y="711200"/>
            <a:ext cx="8178800" cy="6197600"/>
          </a:xfrm>
          <a:prstGeom prst="rect">
            <a:avLst/>
          </a:prstGeom>
          <a:effectLst>
            <a:outerShdw blurRad="25400" dist="25400" dir="2700000" rotWithShape="0">
              <a:srgbClr val="FFFFFF">
                <a:alpha val="75000"/>
              </a:srgbClr>
            </a:outerShdw>
          </a:effectLst>
        </p:spPr>
        <p:txBody>
          <a:bodyPr lIns="0" tIns="0" rIns="0" bIns="0"/>
          <a:lstStyle>
            <a:lvl1pPr marL="510149" indent="-285253" defTabSz="355600">
              <a:spcBef>
                <a:spcPts val="4500"/>
              </a:spcBef>
              <a:buClrTx/>
              <a:buSzPct val="125000"/>
              <a:buChar char="•"/>
              <a:defRPr sz="2800">
                <a:solidFill>
                  <a:srgbClr val="56533A"/>
                </a:solidFill>
                <a:latin typeface="Hoefler Text"/>
                <a:ea typeface="Hoefler Text"/>
                <a:cs typeface="Hoefler Text"/>
                <a:sym typeface="Hoefler Text"/>
              </a:defRPr>
            </a:lvl1pPr>
            <a:lvl2pPr marL="907553" indent="-285253" defTabSz="355600">
              <a:spcBef>
                <a:spcPts val="4500"/>
              </a:spcBef>
              <a:buClrTx/>
              <a:buSzPct val="125000"/>
              <a:buChar char="•"/>
              <a:defRPr sz="2800">
                <a:solidFill>
                  <a:srgbClr val="56533A"/>
                </a:solidFill>
                <a:latin typeface="Hoefler Text"/>
                <a:ea typeface="Hoefler Text"/>
                <a:cs typeface="Hoefler Text"/>
                <a:sym typeface="Hoefler Text"/>
              </a:defRPr>
            </a:lvl2pPr>
            <a:lvl3pPr marL="1313953" indent="-285253" defTabSz="355600">
              <a:spcBef>
                <a:spcPts val="4500"/>
              </a:spcBef>
              <a:buClrTx/>
              <a:buSzPct val="125000"/>
              <a:buChar char="•"/>
              <a:defRPr sz="2800">
                <a:solidFill>
                  <a:srgbClr val="56533A"/>
                </a:solidFill>
                <a:latin typeface="Hoefler Text"/>
                <a:ea typeface="Hoefler Text"/>
                <a:cs typeface="Hoefler Text"/>
                <a:sym typeface="Hoefler Text"/>
              </a:defRPr>
            </a:lvl3pPr>
            <a:lvl4pPr marL="1720353" indent="-285253" defTabSz="355600">
              <a:spcBef>
                <a:spcPts val="4500"/>
              </a:spcBef>
              <a:buClrTx/>
              <a:buSzPct val="125000"/>
              <a:buChar char="•"/>
              <a:defRPr sz="2800">
                <a:solidFill>
                  <a:srgbClr val="56533A"/>
                </a:solidFill>
                <a:latin typeface="Hoefler Text"/>
                <a:ea typeface="Hoefler Text"/>
                <a:cs typeface="Hoefler Text"/>
                <a:sym typeface="Hoefler Text"/>
              </a:defRPr>
            </a:lvl4pPr>
            <a:lvl5pPr marL="2126753" indent="-285253" defTabSz="355600">
              <a:spcBef>
                <a:spcPts val="4500"/>
              </a:spcBef>
              <a:buClrTx/>
              <a:buSzPct val="125000"/>
              <a:buChar char="•"/>
              <a:defRPr sz="2800">
                <a:solidFill>
                  <a:srgbClr val="56533A"/>
                </a:solidFill>
                <a:latin typeface="Hoefler Text"/>
                <a:ea typeface="Hoefler Text"/>
                <a:cs typeface="Hoefler Text"/>
                <a:sym typeface="Hoefler Text"/>
              </a:defRPr>
            </a:lvl5pPr>
          </a:lstStyle>
          <a:p>
            <a:pPr lvl="0">
              <a:defRPr sz="1800">
                <a:solidFill>
                  <a:srgbClr val="000000"/>
                </a:solidFill>
              </a:defRPr>
            </a:pPr>
            <a:r>
              <a:rPr sz="2800">
                <a:solidFill>
                  <a:srgbClr val="56533A"/>
                </a:solidFill>
              </a:rPr>
              <a:t>Body Level One</a:t>
            </a:r>
          </a:p>
          <a:p>
            <a:pPr lvl="1">
              <a:defRPr sz="1800">
                <a:solidFill>
                  <a:srgbClr val="000000"/>
                </a:solidFill>
              </a:defRPr>
            </a:pPr>
            <a:r>
              <a:rPr sz="2800">
                <a:solidFill>
                  <a:srgbClr val="56533A"/>
                </a:solidFill>
              </a:rPr>
              <a:t>Body Level Two</a:t>
            </a:r>
          </a:p>
          <a:p>
            <a:pPr lvl="2">
              <a:defRPr sz="1800">
                <a:solidFill>
                  <a:srgbClr val="000000"/>
                </a:solidFill>
              </a:defRPr>
            </a:pPr>
            <a:r>
              <a:rPr sz="2800">
                <a:solidFill>
                  <a:srgbClr val="56533A"/>
                </a:solidFill>
              </a:rPr>
              <a:t>Body Level Three</a:t>
            </a:r>
          </a:p>
          <a:p>
            <a:pPr lvl="3">
              <a:defRPr sz="1800">
                <a:solidFill>
                  <a:srgbClr val="000000"/>
                </a:solidFill>
              </a:defRPr>
            </a:pPr>
            <a:r>
              <a:rPr sz="2800">
                <a:solidFill>
                  <a:srgbClr val="56533A"/>
                </a:solidFill>
              </a:rPr>
              <a:t>Body Level Four</a:t>
            </a:r>
          </a:p>
          <a:p>
            <a:pPr lvl="4">
              <a:defRPr sz="1800">
                <a:solidFill>
                  <a:srgbClr val="000000"/>
                </a:solidFill>
              </a:defRPr>
            </a:pPr>
            <a:r>
              <a:rPr sz="2800">
                <a:solidFill>
                  <a:srgbClr val="56533A"/>
                </a:solidFill>
              </a:rPr>
              <a:t>Body Level Five</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7F8997"/>
        </a:solidFill>
        <a:effectLst/>
      </p:bgPr>
    </p:bg>
    <p:spTree>
      <p:nvGrpSpPr>
        <p:cNvPr id="1" name=""/>
        <p:cNvGrpSpPr/>
        <p:nvPr/>
      </p:nvGrpSpPr>
      <p:grpSpPr>
        <a:xfrm>
          <a:off x="0" y="0"/>
          <a:ext cx="0" cy="0"/>
          <a:chOff x="0" y="0"/>
          <a:chExt cx="0" cy="0"/>
        </a:xfrm>
      </p:grpSpPr>
      <p:pic>
        <p:nvPicPr>
          <p:cNvPr id="83" name="Watermark_photo-v.pdf"/>
          <p:cNvPicPr/>
          <p:nvPr/>
        </p:nvPicPr>
        <p:blipFill>
          <a:blip r:embed="rId2">
            <a:extLst/>
          </a:blip>
          <a:stretch>
            <a:fillRect/>
          </a:stretch>
        </p:blipFill>
        <p:spPr>
          <a:xfrm>
            <a:off x="0" y="0"/>
            <a:ext cx="10160000" cy="7620000"/>
          </a:xfrm>
          <a:prstGeom prst="rect">
            <a:avLst/>
          </a:prstGeom>
          <a:ln w="12700">
            <a:miter lim="400000"/>
          </a:ln>
        </p:spPr>
      </p:pic>
      <p:sp>
        <p:nvSpPr>
          <p:cNvPr id="84" name="Shape 84"/>
          <p:cNvSpPr>
            <a:spLocks noGrp="1"/>
          </p:cNvSpPr>
          <p:nvPr>
            <p:ph type="title"/>
          </p:nvPr>
        </p:nvSpPr>
        <p:spPr>
          <a:xfrm>
            <a:off x="495300" y="1104900"/>
            <a:ext cx="4584700" cy="2578100"/>
          </a:xfrm>
          <a:prstGeom prst="rect">
            <a:avLst/>
          </a:prstGeom>
          <a:effectLst>
            <a:outerShdw blurRad="12700" dist="50800" dir="13500000" rotWithShape="0">
              <a:srgbClr val="424242"/>
            </a:outerShdw>
          </a:effectLst>
        </p:spPr>
        <p:txBody>
          <a:bodyPr anchor="b"/>
          <a:lstStyle>
            <a:lvl1pPr algn="ctr">
              <a:defRPr sz="5400">
                <a:solidFill>
                  <a:srgbClr val="FFFCF5"/>
                </a:solidFill>
                <a:latin typeface="Copperplate"/>
                <a:ea typeface="Copperplate"/>
                <a:cs typeface="Copperplate"/>
                <a:sym typeface="Copperplate"/>
              </a:defRPr>
            </a:lvl1pPr>
          </a:lstStyle>
          <a:p>
            <a:pPr lvl="0">
              <a:defRPr sz="1800">
                <a:solidFill>
                  <a:srgbClr val="000000"/>
                </a:solidFill>
              </a:defRPr>
            </a:pPr>
            <a:r>
              <a:rPr sz="5400">
                <a:solidFill>
                  <a:srgbClr val="FFFCF5"/>
                </a:solidFill>
              </a:rPr>
              <a:t>Title Text</a:t>
            </a:r>
          </a:p>
        </p:txBody>
      </p:sp>
      <p:sp>
        <p:nvSpPr>
          <p:cNvPr id="85" name="Shape 85"/>
          <p:cNvSpPr>
            <a:spLocks noGrp="1"/>
          </p:cNvSpPr>
          <p:nvPr>
            <p:ph type="body" idx="1"/>
          </p:nvPr>
        </p:nvSpPr>
        <p:spPr>
          <a:xfrm>
            <a:off x="495300" y="3746500"/>
            <a:ext cx="4584700" cy="2578100"/>
          </a:xfrm>
          <a:prstGeom prst="rect">
            <a:avLst/>
          </a:prstGeom>
          <a:effectLst>
            <a:outerShdw blurRad="12700" dist="50800" dir="13500000" rotWithShape="0">
              <a:srgbClr val="424242"/>
            </a:outerShdw>
          </a:effectLst>
        </p:spPr>
        <p:txBody>
          <a:bodyPr anchor="t"/>
          <a:lstStyle>
            <a:lvl1pPr marL="0" indent="0" algn="ctr">
              <a:spcBef>
                <a:spcPts val="0"/>
              </a:spcBef>
              <a:buClrTx/>
              <a:buSzTx/>
              <a:buNone/>
              <a:defRPr sz="3000" spc="1245">
                <a:solidFill>
                  <a:srgbClr val="FFFEFB"/>
                </a:solidFill>
                <a:latin typeface="Copperplate"/>
                <a:ea typeface="Copperplate"/>
                <a:cs typeface="Copperplate"/>
                <a:sym typeface="Copperplate"/>
              </a:defRPr>
            </a:lvl1pPr>
            <a:lvl2pPr marL="0" indent="0" algn="ctr">
              <a:spcBef>
                <a:spcPts val="0"/>
              </a:spcBef>
              <a:buClrTx/>
              <a:buSzTx/>
              <a:buNone/>
              <a:defRPr sz="3000" spc="1245">
                <a:solidFill>
                  <a:srgbClr val="FFFEFB"/>
                </a:solidFill>
                <a:latin typeface="Copperplate"/>
                <a:ea typeface="Copperplate"/>
                <a:cs typeface="Copperplate"/>
                <a:sym typeface="Copperplate"/>
              </a:defRPr>
            </a:lvl2pPr>
            <a:lvl3pPr marL="0" indent="0" algn="ctr">
              <a:spcBef>
                <a:spcPts val="0"/>
              </a:spcBef>
              <a:buClrTx/>
              <a:buSzTx/>
              <a:buNone/>
              <a:defRPr sz="3000" spc="1245">
                <a:solidFill>
                  <a:srgbClr val="FFFEFB"/>
                </a:solidFill>
                <a:latin typeface="Copperplate"/>
                <a:ea typeface="Copperplate"/>
                <a:cs typeface="Copperplate"/>
                <a:sym typeface="Copperplate"/>
              </a:defRPr>
            </a:lvl3pPr>
            <a:lvl4pPr marL="0" indent="0" algn="ctr">
              <a:spcBef>
                <a:spcPts val="0"/>
              </a:spcBef>
              <a:buClrTx/>
              <a:buSzTx/>
              <a:buNone/>
              <a:defRPr sz="3000" spc="1245">
                <a:solidFill>
                  <a:srgbClr val="FFFEFB"/>
                </a:solidFill>
                <a:latin typeface="Copperplate"/>
                <a:ea typeface="Copperplate"/>
                <a:cs typeface="Copperplate"/>
                <a:sym typeface="Copperplate"/>
              </a:defRPr>
            </a:lvl4pPr>
            <a:lvl5pPr marL="0" indent="0" algn="ctr">
              <a:spcBef>
                <a:spcPts val="0"/>
              </a:spcBef>
              <a:buClrTx/>
              <a:buSzTx/>
              <a:buNone/>
              <a:defRPr sz="3000" spc="1245">
                <a:solidFill>
                  <a:srgbClr val="FFFEFB"/>
                </a:solidFill>
                <a:latin typeface="Copperplate"/>
                <a:ea typeface="Copperplate"/>
                <a:cs typeface="Copperplate"/>
                <a:sym typeface="Copperplate"/>
              </a:defRPr>
            </a:lvl5pPr>
          </a:lstStyle>
          <a:p>
            <a:pPr lvl="0">
              <a:defRPr sz="1800" spc="0">
                <a:solidFill>
                  <a:srgbClr val="000000"/>
                </a:solidFill>
              </a:defRPr>
            </a:pPr>
            <a:r>
              <a:rPr sz="3000" spc="1245">
                <a:solidFill>
                  <a:srgbClr val="FFFEFB"/>
                </a:solidFill>
              </a:rPr>
              <a:t>Body Level One</a:t>
            </a:r>
          </a:p>
          <a:p>
            <a:pPr lvl="1">
              <a:defRPr sz="1800" spc="0">
                <a:solidFill>
                  <a:srgbClr val="000000"/>
                </a:solidFill>
              </a:defRPr>
            </a:pPr>
            <a:r>
              <a:rPr sz="3000" spc="1245">
                <a:solidFill>
                  <a:srgbClr val="FFFEFB"/>
                </a:solidFill>
              </a:rPr>
              <a:t>Body Level Two</a:t>
            </a:r>
          </a:p>
          <a:p>
            <a:pPr lvl="2">
              <a:defRPr sz="1800" spc="0">
                <a:solidFill>
                  <a:srgbClr val="000000"/>
                </a:solidFill>
              </a:defRPr>
            </a:pPr>
            <a:r>
              <a:rPr sz="3000" spc="1245">
                <a:solidFill>
                  <a:srgbClr val="FFFEFB"/>
                </a:solidFill>
              </a:rPr>
              <a:t>Body Level Three</a:t>
            </a:r>
          </a:p>
          <a:p>
            <a:pPr lvl="3">
              <a:defRPr sz="1800" spc="0">
                <a:solidFill>
                  <a:srgbClr val="000000"/>
                </a:solidFill>
              </a:defRPr>
            </a:pPr>
            <a:r>
              <a:rPr sz="3000" spc="1245">
                <a:solidFill>
                  <a:srgbClr val="FFFEFB"/>
                </a:solidFill>
              </a:rPr>
              <a:t>Body Level Four</a:t>
            </a:r>
          </a:p>
          <a:p>
            <a:pPr lvl="4">
              <a:defRPr sz="1800" spc="0">
                <a:solidFill>
                  <a:srgbClr val="000000"/>
                </a:solidFill>
              </a:defRPr>
            </a:pPr>
            <a:r>
              <a:rPr sz="3000" spc="1245">
                <a:solidFill>
                  <a:srgbClr val="FFFEFB"/>
                </a:solidFill>
              </a:rPr>
              <a:t>Body Level Five</a:t>
            </a: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Blank copy 19">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7F8997"/>
        </a:solidFill>
        <a:effectLst/>
      </p:bgPr>
    </p:bg>
    <p:spTree>
      <p:nvGrpSpPr>
        <p:cNvPr id="1" name=""/>
        <p:cNvGrpSpPr/>
        <p:nvPr/>
      </p:nvGrpSpPr>
      <p:grpSpPr>
        <a:xfrm>
          <a:off x="0" y="0"/>
          <a:ext cx="0" cy="0"/>
          <a:chOff x="0" y="0"/>
          <a:chExt cx="0" cy="0"/>
        </a:xfrm>
      </p:grpSpPr>
      <p:pic>
        <p:nvPicPr>
          <p:cNvPr id="87" name="Watermark_photo_bullet.pdf"/>
          <p:cNvPicPr/>
          <p:nvPr/>
        </p:nvPicPr>
        <p:blipFill>
          <a:blip r:embed="rId2">
            <a:extLst/>
          </a:blip>
          <a:stretch>
            <a:fillRect/>
          </a:stretch>
        </p:blipFill>
        <p:spPr>
          <a:xfrm>
            <a:off x="0" y="0"/>
            <a:ext cx="10160000" cy="7620000"/>
          </a:xfrm>
          <a:prstGeom prst="rect">
            <a:avLst/>
          </a:prstGeom>
          <a:ln w="12700">
            <a:miter lim="400000"/>
          </a:ln>
        </p:spPr>
      </p:pic>
      <p:sp>
        <p:nvSpPr>
          <p:cNvPr id="88" name="Shape 88"/>
          <p:cNvSpPr>
            <a:spLocks noGrp="1"/>
          </p:cNvSpPr>
          <p:nvPr>
            <p:ph type="title"/>
          </p:nvPr>
        </p:nvSpPr>
        <p:spPr>
          <a:xfrm>
            <a:off x="990600" y="203200"/>
            <a:ext cx="8178800" cy="1562100"/>
          </a:xfrm>
          <a:prstGeom prst="rect">
            <a:avLst/>
          </a:prstGeom>
          <a:effectLst>
            <a:outerShdw blurRad="12700" dist="25400" dir="2700000" rotWithShape="0">
              <a:srgbClr val="FAF9F1"/>
            </a:outerShdw>
          </a:effectLst>
        </p:spPr>
        <p:txBody>
          <a:bodyPr lIns="0" tIns="0" rIns="0" bIns="0"/>
          <a:lstStyle>
            <a:lvl1pPr algn="ctr">
              <a:lnSpc>
                <a:spcPct val="80000"/>
              </a:lnSpc>
              <a:defRPr sz="6200" spc="-150">
                <a:solidFill>
                  <a:srgbClr val="7E8A98"/>
                </a:solidFill>
                <a:latin typeface="Copperplate"/>
                <a:ea typeface="Copperplate"/>
                <a:cs typeface="Copperplate"/>
                <a:sym typeface="Copperplate"/>
              </a:defRPr>
            </a:lvl1pPr>
          </a:lstStyle>
          <a:p>
            <a:pPr lvl="0">
              <a:defRPr sz="1800" spc="0">
                <a:solidFill>
                  <a:srgbClr val="000000"/>
                </a:solidFill>
              </a:defRPr>
            </a:pPr>
            <a:r>
              <a:rPr sz="6200" spc="-150">
                <a:solidFill>
                  <a:srgbClr val="7E8A98"/>
                </a:solidFill>
              </a:rPr>
              <a:t>Title Text</a:t>
            </a:r>
          </a:p>
        </p:txBody>
      </p:sp>
      <p:sp>
        <p:nvSpPr>
          <p:cNvPr id="89" name="Shape 89"/>
          <p:cNvSpPr>
            <a:spLocks noGrp="1"/>
          </p:cNvSpPr>
          <p:nvPr>
            <p:ph type="body" idx="1"/>
          </p:nvPr>
        </p:nvSpPr>
        <p:spPr>
          <a:xfrm>
            <a:off x="990600" y="1854200"/>
            <a:ext cx="3937000" cy="5143500"/>
          </a:xfrm>
          <a:prstGeom prst="rect">
            <a:avLst/>
          </a:prstGeom>
        </p:spPr>
        <p:txBody>
          <a:bodyPr/>
          <a:lstStyle>
            <a:lvl1pPr marL="577538" indent="-323538">
              <a:spcBef>
                <a:spcPts val="3900"/>
              </a:spcBef>
              <a:buClrTx/>
              <a:buSzPct val="48000"/>
              <a:buFont typeface="Gill Sans"/>
              <a:buBlip>
                <a:blip r:embed="rId3"/>
              </a:buBlip>
              <a:defRPr sz="2800">
                <a:solidFill>
                  <a:srgbClr val="000000"/>
                </a:solidFill>
                <a:latin typeface="+mn-lt"/>
                <a:ea typeface="+mn-ea"/>
                <a:cs typeface="+mn-cs"/>
                <a:sym typeface="Cochin"/>
              </a:defRPr>
            </a:lvl1pPr>
            <a:lvl2pPr marL="920438" indent="-323538">
              <a:spcBef>
                <a:spcPts val="3900"/>
              </a:spcBef>
              <a:buClrTx/>
              <a:buSzPct val="48000"/>
              <a:buFont typeface="Gill Sans"/>
              <a:buBlip>
                <a:blip r:embed="rId3"/>
              </a:buBlip>
              <a:defRPr sz="2800">
                <a:solidFill>
                  <a:srgbClr val="000000"/>
                </a:solidFill>
                <a:latin typeface="+mn-lt"/>
                <a:ea typeface="+mn-ea"/>
                <a:cs typeface="+mn-cs"/>
                <a:sym typeface="Cochin"/>
              </a:defRPr>
            </a:lvl2pPr>
            <a:lvl3pPr marL="1263338" indent="-323538">
              <a:spcBef>
                <a:spcPts val="3900"/>
              </a:spcBef>
              <a:buClrTx/>
              <a:buSzPct val="48000"/>
              <a:buFont typeface="Gill Sans"/>
              <a:buBlip>
                <a:blip r:embed="rId3"/>
              </a:buBlip>
              <a:defRPr sz="2800">
                <a:solidFill>
                  <a:srgbClr val="000000"/>
                </a:solidFill>
                <a:latin typeface="+mn-lt"/>
                <a:ea typeface="+mn-ea"/>
                <a:cs typeface="+mn-cs"/>
                <a:sym typeface="Cochin"/>
              </a:defRPr>
            </a:lvl3pPr>
            <a:lvl4pPr marL="1618938" indent="-323538">
              <a:spcBef>
                <a:spcPts val="3900"/>
              </a:spcBef>
              <a:buClrTx/>
              <a:buSzPct val="48000"/>
              <a:buFont typeface="Gill Sans"/>
              <a:buBlip>
                <a:blip r:embed="rId3"/>
              </a:buBlip>
              <a:defRPr sz="2800">
                <a:solidFill>
                  <a:srgbClr val="000000"/>
                </a:solidFill>
                <a:latin typeface="+mn-lt"/>
                <a:ea typeface="+mn-ea"/>
                <a:cs typeface="+mn-cs"/>
                <a:sym typeface="Cochin"/>
              </a:defRPr>
            </a:lvl4pPr>
            <a:lvl5pPr marL="1961838" indent="-323538">
              <a:spcBef>
                <a:spcPts val="3900"/>
              </a:spcBef>
              <a:buClrTx/>
              <a:buSzPct val="48000"/>
              <a:buFont typeface="Gill Sans"/>
              <a:buBlip>
                <a:blip r:embed="rId3"/>
              </a:buBlip>
              <a:defRPr sz="2800">
                <a:solidFill>
                  <a:srgbClr val="000000"/>
                </a:solidFill>
                <a:latin typeface="+mn-lt"/>
                <a:ea typeface="+mn-ea"/>
                <a:cs typeface="+mn-cs"/>
                <a:sym typeface="Cochin"/>
              </a:defRPr>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mp; Bullets - Lef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 name="Shape 91"/>
          <p:cNvSpPr>
            <a:spLocks noGrp="1"/>
          </p:cNvSpPr>
          <p:nvPr>
            <p:ph type="title"/>
          </p:nvPr>
        </p:nvSpPr>
        <p:spPr>
          <a:xfrm>
            <a:off x="990600" y="203200"/>
            <a:ext cx="8178800" cy="1562100"/>
          </a:xfrm>
          <a:prstGeom prst="rect">
            <a:avLst/>
          </a:prstGeom>
          <a:effectLst>
            <a:outerShdw blurRad="12700" dist="25400" dir="2700000" rotWithShape="0">
              <a:srgbClr val="FAF9F1"/>
            </a:outerShdw>
          </a:effectLst>
        </p:spPr>
        <p:txBody>
          <a:bodyPr lIns="0" tIns="0" rIns="0" bIns="0"/>
          <a:lstStyle>
            <a:lvl1pPr algn="ctr">
              <a:lnSpc>
                <a:spcPct val="80000"/>
              </a:lnSpc>
              <a:defRPr sz="6200" spc="-150">
                <a:solidFill>
                  <a:srgbClr val="7E8A98"/>
                </a:solidFill>
                <a:latin typeface="Copperplate"/>
                <a:ea typeface="Copperplate"/>
                <a:cs typeface="Copperplate"/>
                <a:sym typeface="Copperplate"/>
              </a:defRPr>
            </a:lvl1pPr>
          </a:lstStyle>
          <a:p>
            <a:pPr lvl="0">
              <a:defRPr sz="1800" spc="0">
                <a:solidFill>
                  <a:srgbClr val="000000"/>
                </a:solidFill>
              </a:defRPr>
            </a:pPr>
            <a:r>
              <a:rPr sz="6200" spc="-150">
                <a:solidFill>
                  <a:srgbClr val="7E8A98"/>
                </a:solidFill>
              </a:rPr>
              <a:t>Title Text</a:t>
            </a:r>
          </a:p>
        </p:txBody>
      </p:sp>
      <p:sp>
        <p:nvSpPr>
          <p:cNvPr id="92" name="Shape 92"/>
          <p:cNvSpPr>
            <a:spLocks noGrp="1"/>
          </p:cNvSpPr>
          <p:nvPr>
            <p:ph type="body" idx="1"/>
          </p:nvPr>
        </p:nvSpPr>
        <p:spPr>
          <a:xfrm>
            <a:off x="990600" y="1854200"/>
            <a:ext cx="3937000" cy="5143500"/>
          </a:xfrm>
          <a:prstGeom prst="rect">
            <a:avLst/>
          </a:prstGeom>
        </p:spPr>
        <p:txBody>
          <a:bodyPr/>
          <a:lstStyle>
            <a:lvl1pPr marL="577538" indent="-323538">
              <a:spcBef>
                <a:spcPts val="3900"/>
              </a:spcBef>
              <a:buClrTx/>
              <a:buSzPct val="48000"/>
              <a:buFont typeface="Gill Sans"/>
              <a:buBlip>
                <a:blip r:embed="rId3"/>
              </a:buBlip>
              <a:defRPr sz="2800">
                <a:solidFill>
                  <a:srgbClr val="000000"/>
                </a:solidFill>
                <a:latin typeface="+mn-lt"/>
                <a:ea typeface="+mn-ea"/>
                <a:cs typeface="+mn-cs"/>
                <a:sym typeface="Cochin"/>
              </a:defRPr>
            </a:lvl1pPr>
            <a:lvl2pPr marL="920438" indent="-323538">
              <a:spcBef>
                <a:spcPts val="3900"/>
              </a:spcBef>
              <a:buClrTx/>
              <a:buSzPct val="48000"/>
              <a:buFont typeface="Gill Sans"/>
              <a:buBlip>
                <a:blip r:embed="rId3"/>
              </a:buBlip>
              <a:defRPr sz="2800">
                <a:solidFill>
                  <a:srgbClr val="000000"/>
                </a:solidFill>
                <a:latin typeface="+mn-lt"/>
                <a:ea typeface="+mn-ea"/>
                <a:cs typeface="+mn-cs"/>
                <a:sym typeface="Cochin"/>
              </a:defRPr>
            </a:lvl2pPr>
            <a:lvl3pPr marL="1263338" indent="-323538">
              <a:spcBef>
                <a:spcPts val="3900"/>
              </a:spcBef>
              <a:buClrTx/>
              <a:buSzPct val="48000"/>
              <a:buFont typeface="Gill Sans"/>
              <a:buBlip>
                <a:blip r:embed="rId3"/>
              </a:buBlip>
              <a:defRPr sz="2800">
                <a:solidFill>
                  <a:srgbClr val="000000"/>
                </a:solidFill>
                <a:latin typeface="+mn-lt"/>
                <a:ea typeface="+mn-ea"/>
                <a:cs typeface="+mn-cs"/>
                <a:sym typeface="Cochin"/>
              </a:defRPr>
            </a:lvl3pPr>
            <a:lvl4pPr marL="1618938" indent="-323538">
              <a:spcBef>
                <a:spcPts val="3900"/>
              </a:spcBef>
              <a:buClrTx/>
              <a:buSzPct val="48000"/>
              <a:buFont typeface="Gill Sans"/>
              <a:buBlip>
                <a:blip r:embed="rId3"/>
              </a:buBlip>
              <a:defRPr sz="2800">
                <a:solidFill>
                  <a:srgbClr val="000000"/>
                </a:solidFill>
                <a:latin typeface="+mn-lt"/>
                <a:ea typeface="+mn-ea"/>
                <a:cs typeface="+mn-cs"/>
                <a:sym typeface="Cochin"/>
              </a:defRPr>
            </a:lvl4pPr>
            <a:lvl5pPr marL="1961838" indent="-323538">
              <a:spcBef>
                <a:spcPts val="3900"/>
              </a:spcBef>
              <a:buClrTx/>
              <a:buSzPct val="48000"/>
              <a:buFont typeface="Gill Sans"/>
              <a:buBlip>
                <a:blip r:embed="rId3"/>
              </a:buBlip>
              <a:defRPr sz="2800">
                <a:solidFill>
                  <a:srgbClr val="000000"/>
                </a:solidFill>
                <a:latin typeface="+mn-lt"/>
                <a:ea typeface="+mn-ea"/>
                <a:cs typeface="+mn-cs"/>
                <a:sym typeface="Cochin"/>
              </a:defRPr>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mp; Bullets - Righ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4" name="Shape 94"/>
          <p:cNvSpPr>
            <a:spLocks noGrp="1"/>
          </p:cNvSpPr>
          <p:nvPr>
            <p:ph type="title"/>
          </p:nvPr>
        </p:nvSpPr>
        <p:spPr>
          <a:xfrm>
            <a:off x="990600" y="203200"/>
            <a:ext cx="8178800" cy="1562100"/>
          </a:xfrm>
          <a:prstGeom prst="rect">
            <a:avLst/>
          </a:prstGeom>
          <a:effectLst>
            <a:outerShdw blurRad="12700" dist="25400" dir="2700000" rotWithShape="0">
              <a:srgbClr val="FAF9F1"/>
            </a:outerShdw>
          </a:effectLst>
        </p:spPr>
        <p:txBody>
          <a:bodyPr lIns="0" tIns="0" rIns="0" bIns="0"/>
          <a:lstStyle>
            <a:lvl1pPr algn="ctr">
              <a:lnSpc>
                <a:spcPct val="80000"/>
              </a:lnSpc>
              <a:defRPr sz="6200" spc="-150">
                <a:solidFill>
                  <a:srgbClr val="7E8A98"/>
                </a:solidFill>
                <a:latin typeface="Copperplate"/>
                <a:ea typeface="Copperplate"/>
                <a:cs typeface="Copperplate"/>
                <a:sym typeface="Copperplate"/>
              </a:defRPr>
            </a:lvl1pPr>
          </a:lstStyle>
          <a:p>
            <a:pPr lvl="0">
              <a:defRPr sz="1800" spc="0">
                <a:solidFill>
                  <a:srgbClr val="000000"/>
                </a:solidFill>
              </a:defRPr>
            </a:pPr>
            <a:r>
              <a:rPr sz="6200" spc="-150">
                <a:solidFill>
                  <a:srgbClr val="7E8A98"/>
                </a:solidFill>
              </a:rPr>
              <a:t>Title Text</a:t>
            </a:r>
          </a:p>
        </p:txBody>
      </p:sp>
      <p:sp>
        <p:nvSpPr>
          <p:cNvPr id="95" name="Shape 95"/>
          <p:cNvSpPr>
            <a:spLocks noGrp="1"/>
          </p:cNvSpPr>
          <p:nvPr>
            <p:ph type="body" idx="1"/>
          </p:nvPr>
        </p:nvSpPr>
        <p:spPr>
          <a:xfrm>
            <a:off x="6070600" y="1854200"/>
            <a:ext cx="3098800" cy="5143500"/>
          </a:xfrm>
          <a:prstGeom prst="rect">
            <a:avLst/>
          </a:prstGeom>
        </p:spPr>
        <p:txBody>
          <a:bodyPr/>
          <a:lstStyle>
            <a:lvl1pPr marL="577538" indent="-323538">
              <a:spcBef>
                <a:spcPts val="3900"/>
              </a:spcBef>
              <a:buClrTx/>
              <a:buSzPct val="48000"/>
              <a:buFont typeface="Gill Sans"/>
              <a:buBlip>
                <a:blip r:embed="rId3"/>
              </a:buBlip>
              <a:defRPr sz="2800">
                <a:solidFill>
                  <a:srgbClr val="000000"/>
                </a:solidFill>
                <a:latin typeface="+mn-lt"/>
                <a:ea typeface="+mn-ea"/>
                <a:cs typeface="+mn-cs"/>
                <a:sym typeface="Cochin"/>
              </a:defRPr>
            </a:lvl1pPr>
            <a:lvl2pPr marL="920438" indent="-323538">
              <a:spcBef>
                <a:spcPts val="3900"/>
              </a:spcBef>
              <a:buClrTx/>
              <a:buSzPct val="48000"/>
              <a:buFont typeface="Gill Sans"/>
              <a:buBlip>
                <a:blip r:embed="rId3"/>
              </a:buBlip>
              <a:defRPr sz="2800">
                <a:solidFill>
                  <a:srgbClr val="000000"/>
                </a:solidFill>
                <a:latin typeface="+mn-lt"/>
                <a:ea typeface="+mn-ea"/>
                <a:cs typeface="+mn-cs"/>
                <a:sym typeface="Cochin"/>
              </a:defRPr>
            </a:lvl2pPr>
            <a:lvl3pPr marL="1263338" indent="-323538">
              <a:spcBef>
                <a:spcPts val="3900"/>
              </a:spcBef>
              <a:buClrTx/>
              <a:buSzPct val="48000"/>
              <a:buFont typeface="Gill Sans"/>
              <a:buBlip>
                <a:blip r:embed="rId3"/>
              </a:buBlip>
              <a:defRPr sz="2800">
                <a:solidFill>
                  <a:srgbClr val="000000"/>
                </a:solidFill>
                <a:latin typeface="+mn-lt"/>
                <a:ea typeface="+mn-ea"/>
                <a:cs typeface="+mn-cs"/>
                <a:sym typeface="Cochin"/>
              </a:defRPr>
            </a:lvl3pPr>
            <a:lvl4pPr marL="1618938" indent="-323538">
              <a:spcBef>
                <a:spcPts val="3900"/>
              </a:spcBef>
              <a:buClrTx/>
              <a:buSzPct val="48000"/>
              <a:buFont typeface="Gill Sans"/>
              <a:buBlip>
                <a:blip r:embed="rId3"/>
              </a:buBlip>
              <a:defRPr sz="2800">
                <a:solidFill>
                  <a:srgbClr val="000000"/>
                </a:solidFill>
                <a:latin typeface="+mn-lt"/>
                <a:ea typeface="+mn-ea"/>
                <a:cs typeface="+mn-cs"/>
                <a:sym typeface="Cochin"/>
              </a:defRPr>
            </a:lvl4pPr>
            <a:lvl5pPr marL="1961838" indent="-323538">
              <a:spcBef>
                <a:spcPts val="3900"/>
              </a:spcBef>
              <a:buClrTx/>
              <a:buSzPct val="48000"/>
              <a:buFont typeface="Gill Sans"/>
              <a:buBlip>
                <a:blip r:embed="rId3"/>
              </a:buBlip>
              <a:defRPr sz="2800">
                <a:solidFill>
                  <a:srgbClr val="000000"/>
                </a:solidFill>
                <a:latin typeface="+mn-lt"/>
                <a:ea typeface="+mn-ea"/>
                <a:cs typeface="+mn-cs"/>
                <a:sym typeface="Cochin"/>
              </a:defRPr>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mp; Bullets - Alternate L">
    <p:bg>
      <p:bgPr>
        <a:solidFill>
          <a:srgbClr val="7F8997"/>
        </a:solidFill>
        <a:effectLst/>
      </p:bgPr>
    </p:bg>
    <p:spTree>
      <p:nvGrpSpPr>
        <p:cNvPr id="1" name=""/>
        <p:cNvGrpSpPr/>
        <p:nvPr/>
      </p:nvGrpSpPr>
      <p:grpSpPr>
        <a:xfrm>
          <a:off x="0" y="0"/>
          <a:ext cx="0" cy="0"/>
          <a:chOff x="0" y="0"/>
          <a:chExt cx="0" cy="0"/>
        </a:xfrm>
      </p:grpSpPr>
      <p:pic>
        <p:nvPicPr>
          <p:cNvPr id="97" name="Watermark_photo-r.pdf"/>
          <p:cNvPicPr/>
          <p:nvPr/>
        </p:nvPicPr>
        <p:blipFill>
          <a:blip r:embed="rId2">
            <a:extLst/>
          </a:blip>
          <a:stretch>
            <a:fillRect/>
          </a:stretch>
        </p:blipFill>
        <p:spPr>
          <a:xfrm>
            <a:off x="0" y="0"/>
            <a:ext cx="10160000" cy="7620000"/>
          </a:xfrm>
          <a:prstGeom prst="rect">
            <a:avLst/>
          </a:prstGeom>
          <a:ln w="12700">
            <a:miter lim="400000"/>
          </a:ln>
        </p:spPr>
      </p:pic>
      <p:sp>
        <p:nvSpPr>
          <p:cNvPr id="98" name="Shape 98"/>
          <p:cNvSpPr>
            <a:spLocks noGrp="1"/>
          </p:cNvSpPr>
          <p:nvPr>
            <p:ph type="title"/>
          </p:nvPr>
        </p:nvSpPr>
        <p:spPr>
          <a:xfrm>
            <a:off x="571500" y="203200"/>
            <a:ext cx="7226300" cy="1562100"/>
          </a:xfrm>
          <a:prstGeom prst="rect">
            <a:avLst/>
          </a:prstGeom>
          <a:effectLst>
            <a:outerShdw blurRad="12700" dist="25400" dir="2700000" rotWithShape="0">
              <a:srgbClr val="FAF9F1"/>
            </a:outerShdw>
          </a:effectLst>
        </p:spPr>
        <p:txBody>
          <a:bodyPr lIns="0" tIns="0" rIns="0" bIns="0"/>
          <a:lstStyle>
            <a:lvl1pPr>
              <a:lnSpc>
                <a:spcPct val="80000"/>
              </a:lnSpc>
              <a:defRPr sz="6200" spc="-150">
                <a:solidFill>
                  <a:srgbClr val="7E8A98"/>
                </a:solidFill>
                <a:latin typeface="Copperplate"/>
                <a:ea typeface="Copperplate"/>
                <a:cs typeface="Copperplate"/>
                <a:sym typeface="Copperplate"/>
              </a:defRPr>
            </a:lvl1pPr>
          </a:lstStyle>
          <a:p>
            <a:pPr lvl="0">
              <a:defRPr sz="1800" spc="0">
                <a:solidFill>
                  <a:srgbClr val="000000"/>
                </a:solidFill>
              </a:defRPr>
            </a:pPr>
            <a:r>
              <a:rPr sz="6200" spc="-150">
                <a:solidFill>
                  <a:srgbClr val="7E8A98"/>
                </a:solidFill>
              </a:rPr>
              <a:t>Title Text</a:t>
            </a:r>
          </a:p>
        </p:txBody>
      </p:sp>
      <p:sp>
        <p:nvSpPr>
          <p:cNvPr id="99" name="Shape 99"/>
          <p:cNvSpPr>
            <a:spLocks noGrp="1"/>
          </p:cNvSpPr>
          <p:nvPr>
            <p:ph type="body" idx="1"/>
          </p:nvPr>
        </p:nvSpPr>
        <p:spPr>
          <a:xfrm>
            <a:off x="571500" y="1854200"/>
            <a:ext cx="7226300" cy="5143500"/>
          </a:xfrm>
          <a:prstGeom prst="rect">
            <a:avLst/>
          </a:prstGeom>
        </p:spPr>
        <p:txBody>
          <a:bodyPr/>
          <a:lstStyle>
            <a:lvl1pPr marL="605507" indent="-351507">
              <a:spcBef>
                <a:spcPts val="3100"/>
              </a:spcBef>
              <a:buClrTx/>
              <a:buSzPct val="48000"/>
              <a:buFont typeface="Gill Sans"/>
              <a:buBlip>
                <a:blip r:embed="rId3"/>
              </a:buBlip>
              <a:defRPr sz="3200">
                <a:solidFill>
                  <a:srgbClr val="000000"/>
                </a:solidFill>
                <a:latin typeface="+mn-lt"/>
                <a:ea typeface="+mn-ea"/>
                <a:cs typeface="+mn-cs"/>
                <a:sym typeface="Cochin"/>
              </a:defRPr>
            </a:lvl1pPr>
            <a:lvl2pPr marL="948407" indent="-351507">
              <a:spcBef>
                <a:spcPts val="3100"/>
              </a:spcBef>
              <a:buClrTx/>
              <a:buSzPct val="48000"/>
              <a:buFont typeface="Gill Sans"/>
              <a:buBlip>
                <a:blip r:embed="rId3"/>
              </a:buBlip>
              <a:defRPr sz="3200">
                <a:solidFill>
                  <a:srgbClr val="000000"/>
                </a:solidFill>
                <a:latin typeface="+mn-lt"/>
                <a:ea typeface="+mn-ea"/>
                <a:cs typeface="+mn-cs"/>
                <a:sym typeface="Cochin"/>
              </a:defRPr>
            </a:lvl2pPr>
            <a:lvl3pPr marL="1291307" indent="-351507">
              <a:spcBef>
                <a:spcPts val="3100"/>
              </a:spcBef>
              <a:buClrTx/>
              <a:buSzPct val="48000"/>
              <a:buFont typeface="Gill Sans"/>
              <a:buBlip>
                <a:blip r:embed="rId3"/>
              </a:buBlip>
              <a:defRPr sz="3200">
                <a:solidFill>
                  <a:srgbClr val="000000"/>
                </a:solidFill>
                <a:latin typeface="+mn-lt"/>
                <a:ea typeface="+mn-ea"/>
                <a:cs typeface="+mn-cs"/>
                <a:sym typeface="Cochin"/>
              </a:defRPr>
            </a:lvl3pPr>
            <a:lvl4pPr marL="1646907" indent="-351507">
              <a:spcBef>
                <a:spcPts val="3100"/>
              </a:spcBef>
              <a:buClrTx/>
              <a:buSzPct val="48000"/>
              <a:buFont typeface="Gill Sans"/>
              <a:buBlip>
                <a:blip r:embed="rId3"/>
              </a:buBlip>
              <a:defRPr sz="3200">
                <a:solidFill>
                  <a:srgbClr val="000000"/>
                </a:solidFill>
                <a:latin typeface="+mn-lt"/>
                <a:ea typeface="+mn-ea"/>
                <a:cs typeface="+mn-cs"/>
                <a:sym typeface="Cochin"/>
              </a:defRPr>
            </a:lvl4pPr>
            <a:lvl5pPr marL="1989807" indent="-351507">
              <a:spcBef>
                <a:spcPts val="3100"/>
              </a:spcBef>
              <a:buClrTx/>
              <a:buSzPct val="48000"/>
              <a:buFont typeface="Gill Sans"/>
              <a:buBlip>
                <a:blip r:embed="rId3"/>
              </a:buBlip>
              <a:defRPr sz="3200">
                <a:solidFill>
                  <a:srgbClr val="000000"/>
                </a:solidFill>
                <a:latin typeface="+mn-lt"/>
                <a:ea typeface="+mn-ea"/>
                <a:cs typeface="+mn-cs"/>
                <a:sym typeface="Cochin"/>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mp; Bullets - Alternate R">
    <p:bg>
      <p:bgPr>
        <a:solidFill>
          <a:srgbClr val="7F8997"/>
        </a:solidFill>
        <a:effectLst/>
      </p:bgPr>
    </p:bg>
    <p:spTree>
      <p:nvGrpSpPr>
        <p:cNvPr id="1" name=""/>
        <p:cNvGrpSpPr/>
        <p:nvPr/>
      </p:nvGrpSpPr>
      <p:grpSpPr>
        <a:xfrm>
          <a:off x="0" y="0"/>
          <a:ext cx="0" cy="0"/>
          <a:chOff x="0" y="0"/>
          <a:chExt cx="0" cy="0"/>
        </a:xfrm>
      </p:grpSpPr>
      <p:pic>
        <p:nvPicPr>
          <p:cNvPr id="101" name="Watermark_photo-l_pdf.jpeg"/>
          <p:cNvPicPr/>
          <p:nvPr/>
        </p:nvPicPr>
        <p:blipFill>
          <a:blip r:embed="rId2">
            <a:extLst/>
          </a:blip>
          <a:stretch>
            <a:fillRect/>
          </a:stretch>
        </p:blipFill>
        <p:spPr>
          <a:xfrm>
            <a:off x="0" y="0"/>
            <a:ext cx="10160000" cy="7620000"/>
          </a:xfrm>
          <a:prstGeom prst="rect">
            <a:avLst/>
          </a:prstGeom>
          <a:ln w="12700">
            <a:miter lim="400000"/>
          </a:ln>
        </p:spPr>
      </p:pic>
      <p:sp>
        <p:nvSpPr>
          <p:cNvPr id="102" name="Shape 102"/>
          <p:cNvSpPr>
            <a:spLocks noGrp="1"/>
          </p:cNvSpPr>
          <p:nvPr>
            <p:ph type="title"/>
          </p:nvPr>
        </p:nvSpPr>
        <p:spPr>
          <a:xfrm>
            <a:off x="2349500" y="203200"/>
            <a:ext cx="7226300" cy="1562100"/>
          </a:xfrm>
          <a:prstGeom prst="rect">
            <a:avLst/>
          </a:prstGeom>
          <a:effectLst>
            <a:outerShdw blurRad="12700" dist="25400" dir="2700000" rotWithShape="0">
              <a:srgbClr val="FAF9F1"/>
            </a:outerShdw>
          </a:effectLst>
        </p:spPr>
        <p:txBody>
          <a:bodyPr lIns="0" tIns="0" rIns="0" bIns="0"/>
          <a:lstStyle>
            <a:lvl1pPr>
              <a:lnSpc>
                <a:spcPct val="80000"/>
              </a:lnSpc>
              <a:defRPr sz="6200" spc="-150">
                <a:solidFill>
                  <a:srgbClr val="7E8A98"/>
                </a:solidFill>
                <a:latin typeface="Copperplate"/>
                <a:ea typeface="Copperplate"/>
                <a:cs typeface="Copperplate"/>
                <a:sym typeface="Copperplate"/>
              </a:defRPr>
            </a:lvl1pPr>
          </a:lstStyle>
          <a:p>
            <a:pPr lvl="0">
              <a:defRPr sz="1800" spc="0">
                <a:solidFill>
                  <a:srgbClr val="000000"/>
                </a:solidFill>
              </a:defRPr>
            </a:pPr>
            <a:r>
              <a:rPr sz="6200" spc="-150">
                <a:solidFill>
                  <a:srgbClr val="7E8A98"/>
                </a:solidFill>
              </a:rPr>
              <a:t>Title Text</a:t>
            </a:r>
          </a:p>
        </p:txBody>
      </p:sp>
      <p:sp>
        <p:nvSpPr>
          <p:cNvPr id="103" name="Shape 103"/>
          <p:cNvSpPr>
            <a:spLocks noGrp="1"/>
          </p:cNvSpPr>
          <p:nvPr>
            <p:ph type="body" idx="1"/>
          </p:nvPr>
        </p:nvSpPr>
        <p:spPr>
          <a:xfrm>
            <a:off x="2349500" y="1854200"/>
            <a:ext cx="7226300" cy="5143500"/>
          </a:xfrm>
          <a:prstGeom prst="rect">
            <a:avLst/>
          </a:prstGeom>
        </p:spPr>
        <p:txBody>
          <a:bodyPr/>
          <a:lstStyle>
            <a:lvl1pPr marL="605507" indent="-351507">
              <a:spcBef>
                <a:spcPts val="3100"/>
              </a:spcBef>
              <a:buClrTx/>
              <a:buSzPct val="48000"/>
              <a:buFont typeface="Gill Sans"/>
              <a:buBlip>
                <a:blip r:embed="rId3"/>
              </a:buBlip>
              <a:defRPr sz="3200">
                <a:solidFill>
                  <a:srgbClr val="000000"/>
                </a:solidFill>
                <a:latin typeface="+mn-lt"/>
                <a:ea typeface="+mn-ea"/>
                <a:cs typeface="+mn-cs"/>
                <a:sym typeface="Cochin"/>
              </a:defRPr>
            </a:lvl1pPr>
            <a:lvl2pPr marL="948407" indent="-351507">
              <a:spcBef>
                <a:spcPts val="3100"/>
              </a:spcBef>
              <a:buClrTx/>
              <a:buSzPct val="48000"/>
              <a:buFont typeface="Gill Sans"/>
              <a:buBlip>
                <a:blip r:embed="rId3"/>
              </a:buBlip>
              <a:defRPr sz="3200">
                <a:solidFill>
                  <a:srgbClr val="000000"/>
                </a:solidFill>
                <a:latin typeface="+mn-lt"/>
                <a:ea typeface="+mn-ea"/>
                <a:cs typeface="+mn-cs"/>
                <a:sym typeface="Cochin"/>
              </a:defRPr>
            </a:lvl2pPr>
            <a:lvl3pPr marL="1291307" indent="-351507">
              <a:spcBef>
                <a:spcPts val="3100"/>
              </a:spcBef>
              <a:buClrTx/>
              <a:buSzPct val="48000"/>
              <a:buFont typeface="Gill Sans"/>
              <a:buBlip>
                <a:blip r:embed="rId3"/>
              </a:buBlip>
              <a:defRPr sz="3200">
                <a:solidFill>
                  <a:srgbClr val="000000"/>
                </a:solidFill>
                <a:latin typeface="+mn-lt"/>
                <a:ea typeface="+mn-ea"/>
                <a:cs typeface="+mn-cs"/>
                <a:sym typeface="Cochin"/>
              </a:defRPr>
            </a:lvl3pPr>
            <a:lvl4pPr marL="1646907" indent="-351507">
              <a:spcBef>
                <a:spcPts val="3100"/>
              </a:spcBef>
              <a:buClrTx/>
              <a:buSzPct val="48000"/>
              <a:buFont typeface="Gill Sans"/>
              <a:buBlip>
                <a:blip r:embed="rId3"/>
              </a:buBlip>
              <a:defRPr sz="3200">
                <a:solidFill>
                  <a:srgbClr val="000000"/>
                </a:solidFill>
                <a:latin typeface="+mn-lt"/>
                <a:ea typeface="+mn-ea"/>
                <a:cs typeface="+mn-cs"/>
                <a:sym typeface="Cochin"/>
              </a:defRPr>
            </a:lvl4pPr>
            <a:lvl5pPr marL="1989807" indent="-351507">
              <a:spcBef>
                <a:spcPts val="3100"/>
              </a:spcBef>
              <a:buClrTx/>
              <a:buSzPct val="48000"/>
              <a:buFont typeface="Gill Sans"/>
              <a:buBlip>
                <a:blip r:embed="rId3"/>
              </a:buBlip>
              <a:defRPr sz="3200">
                <a:solidFill>
                  <a:srgbClr val="000000"/>
                </a:solidFill>
                <a:latin typeface="+mn-lt"/>
                <a:ea typeface="+mn-ea"/>
                <a:cs typeface="+mn-cs"/>
                <a:sym typeface="Cochin"/>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5" name="Shape 105"/>
          <p:cNvSpPr>
            <a:spLocks noGrp="1"/>
          </p:cNvSpPr>
          <p:nvPr>
            <p:ph type="title"/>
          </p:nvPr>
        </p:nvSpPr>
        <p:spPr>
          <a:xfrm>
            <a:off x="990600" y="1739900"/>
            <a:ext cx="8178800" cy="2032000"/>
          </a:xfrm>
          <a:prstGeom prst="rect">
            <a:avLst/>
          </a:prstGeom>
          <a:effectLst>
            <a:outerShdw blurRad="38100" dist="12700" dir="5400000" rotWithShape="0">
              <a:srgbClr val="E0DEC7">
                <a:alpha val="80000"/>
              </a:srgbClr>
            </a:outerShdw>
          </a:effectLst>
        </p:spPr>
        <p:txBody>
          <a:bodyPr lIns="0" tIns="0" rIns="0" bIns="0" anchor="b"/>
          <a:lstStyle>
            <a:lvl1pPr algn="ctr">
              <a:lnSpc>
                <a:spcPct val="80000"/>
              </a:lnSpc>
              <a:spcBef>
                <a:spcPts val="500"/>
              </a:spcBef>
              <a:defRPr sz="7200" spc="84">
                <a:solidFill>
                  <a:srgbClr val="3E382B"/>
                </a:solidFill>
                <a:latin typeface="American Typewriter"/>
                <a:ea typeface="American Typewriter"/>
                <a:cs typeface="American Typewriter"/>
                <a:sym typeface="American Typewriter"/>
              </a:defRPr>
            </a:lvl1pPr>
          </a:lstStyle>
          <a:p>
            <a:pPr lvl="0">
              <a:defRPr sz="1800" spc="0">
                <a:solidFill>
                  <a:srgbClr val="000000"/>
                </a:solidFill>
              </a:defRPr>
            </a:pPr>
            <a:r>
              <a:rPr sz="7200" spc="84">
                <a:solidFill>
                  <a:srgbClr val="3E382B"/>
                </a:solidFill>
              </a:rPr>
              <a:t>Title Text</a:t>
            </a:r>
          </a:p>
        </p:txBody>
      </p:sp>
      <p:sp>
        <p:nvSpPr>
          <p:cNvPr id="106" name="Shape 106"/>
          <p:cNvSpPr>
            <a:spLocks noGrp="1"/>
          </p:cNvSpPr>
          <p:nvPr>
            <p:ph type="body" idx="1"/>
          </p:nvPr>
        </p:nvSpPr>
        <p:spPr>
          <a:xfrm>
            <a:off x="990600" y="3873500"/>
            <a:ext cx="8178800" cy="977900"/>
          </a:xfrm>
          <a:prstGeom prst="rect">
            <a:avLst/>
          </a:prstGeom>
          <a:effectLst>
            <a:outerShdw blurRad="38100" dist="12700" dir="5400000" rotWithShape="0">
              <a:srgbClr val="E0DEC7">
                <a:alpha val="80000"/>
              </a:srgbClr>
            </a:outerShdw>
          </a:effectLst>
        </p:spPr>
        <p:txBody>
          <a:bodyPr lIns="0" tIns="0" rIns="0" bIns="0" anchor="t"/>
          <a:lstStyle>
            <a:lvl1pPr marL="0" indent="0" algn="ctr">
              <a:spcBef>
                <a:spcPts val="500"/>
              </a:spcBef>
              <a:buClrTx/>
              <a:buSzTx/>
              <a:buNone/>
              <a:defRPr sz="2800" spc="32">
                <a:solidFill>
                  <a:srgbClr val="3E382B"/>
                </a:solidFill>
                <a:latin typeface="American Typewriter"/>
                <a:ea typeface="American Typewriter"/>
                <a:cs typeface="American Typewriter"/>
                <a:sym typeface="American Typewriter"/>
              </a:defRPr>
            </a:lvl1pPr>
            <a:lvl2pPr marL="0" indent="0" algn="ctr">
              <a:spcBef>
                <a:spcPts val="500"/>
              </a:spcBef>
              <a:buClrTx/>
              <a:buSzTx/>
              <a:buNone/>
              <a:defRPr sz="2800" spc="32">
                <a:solidFill>
                  <a:srgbClr val="3E382B"/>
                </a:solidFill>
                <a:latin typeface="American Typewriter"/>
                <a:ea typeface="American Typewriter"/>
                <a:cs typeface="American Typewriter"/>
                <a:sym typeface="American Typewriter"/>
              </a:defRPr>
            </a:lvl2pPr>
            <a:lvl3pPr marL="0" indent="0" algn="ctr">
              <a:spcBef>
                <a:spcPts val="500"/>
              </a:spcBef>
              <a:buClrTx/>
              <a:buSzTx/>
              <a:buNone/>
              <a:defRPr sz="2800" spc="32">
                <a:solidFill>
                  <a:srgbClr val="3E382B"/>
                </a:solidFill>
                <a:latin typeface="American Typewriter"/>
                <a:ea typeface="American Typewriter"/>
                <a:cs typeface="American Typewriter"/>
                <a:sym typeface="American Typewriter"/>
              </a:defRPr>
            </a:lvl3pPr>
            <a:lvl4pPr marL="0" indent="0" algn="ctr">
              <a:spcBef>
                <a:spcPts val="500"/>
              </a:spcBef>
              <a:buClrTx/>
              <a:buSzTx/>
              <a:buNone/>
              <a:defRPr sz="2800" spc="32">
                <a:solidFill>
                  <a:srgbClr val="3E382B"/>
                </a:solidFill>
                <a:latin typeface="American Typewriter"/>
                <a:ea typeface="American Typewriter"/>
                <a:cs typeface="American Typewriter"/>
                <a:sym typeface="American Typewriter"/>
              </a:defRPr>
            </a:lvl4pPr>
            <a:lvl5pPr marL="0" indent="0" algn="ctr">
              <a:spcBef>
                <a:spcPts val="500"/>
              </a:spcBef>
              <a:buClrTx/>
              <a:buSzTx/>
              <a:buNone/>
              <a:defRPr sz="2800" spc="32">
                <a:solidFill>
                  <a:srgbClr val="3E382B"/>
                </a:solidFill>
                <a:latin typeface="American Typewriter"/>
                <a:ea typeface="American Typewriter"/>
                <a:cs typeface="American Typewriter"/>
                <a:sym typeface="American Typewriter"/>
              </a:defRPr>
            </a:lvl5pPr>
          </a:lstStyle>
          <a:p>
            <a:pPr lvl="0">
              <a:defRPr sz="1800" spc="0">
                <a:solidFill>
                  <a:srgbClr val="000000"/>
                </a:solidFill>
              </a:defRPr>
            </a:pPr>
            <a:r>
              <a:rPr sz="2800" spc="32">
                <a:solidFill>
                  <a:srgbClr val="3E382B"/>
                </a:solidFill>
              </a:rPr>
              <a:t>Body Level One</a:t>
            </a:r>
          </a:p>
          <a:p>
            <a:pPr lvl="1">
              <a:defRPr sz="1800" spc="0">
                <a:solidFill>
                  <a:srgbClr val="000000"/>
                </a:solidFill>
              </a:defRPr>
            </a:pPr>
            <a:r>
              <a:rPr sz="2800" spc="32">
                <a:solidFill>
                  <a:srgbClr val="3E382B"/>
                </a:solidFill>
              </a:rPr>
              <a:t>Body Level Two</a:t>
            </a:r>
          </a:p>
          <a:p>
            <a:pPr lvl="2">
              <a:defRPr sz="1800" spc="0">
                <a:solidFill>
                  <a:srgbClr val="000000"/>
                </a:solidFill>
              </a:defRPr>
            </a:pPr>
            <a:r>
              <a:rPr sz="2800" spc="32">
                <a:solidFill>
                  <a:srgbClr val="3E382B"/>
                </a:solidFill>
              </a:rPr>
              <a:t>Body Level Three</a:t>
            </a:r>
          </a:p>
          <a:p>
            <a:pPr lvl="3">
              <a:defRPr sz="1800" spc="0">
                <a:solidFill>
                  <a:srgbClr val="000000"/>
                </a:solidFill>
              </a:defRPr>
            </a:pPr>
            <a:r>
              <a:rPr sz="2800" spc="32">
                <a:solidFill>
                  <a:srgbClr val="3E382B"/>
                </a:solidFill>
              </a:rPr>
              <a:t>Body Level Four</a:t>
            </a:r>
          </a:p>
          <a:p>
            <a:pPr lvl="4">
              <a:defRPr sz="1800" spc="0">
                <a:solidFill>
                  <a:srgbClr val="000000"/>
                </a:solidFill>
              </a:defRPr>
            </a:pPr>
            <a:r>
              <a:rPr sz="2800" spc="32">
                <a:solidFill>
                  <a:srgbClr val="3E382B"/>
                </a:solidFill>
              </a:rPr>
              <a:t>Body Level Five</a:t>
            </a: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8" name="Shape 108"/>
          <p:cNvSpPr>
            <a:spLocks noGrp="1"/>
          </p:cNvSpPr>
          <p:nvPr>
            <p:ph type="title"/>
          </p:nvPr>
        </p:nvSpPr>
        <p:spPr>
          <a:xfrm>
            <a:off x="1193800" y="203200"/>
            <a:ext cx="8178800" cy="1841500"/>
          </a:xfrm>
          <a:prstGeom prst="rect">
            <a:avLst/>
          </a:prstGeom>
          <a:effectLst>
            <a:outerShdw blurRad="25400" dist="12700" dir="5400000" rotWithShape="0">
              <a:srgbClr val="FFFFFF"/>
            </a:outerShdw>
          </a:effectLst>
        </p:spPr>
        <p:txBody>
          <a:bodyPr lIns="0" tIns="0" rIns="0" bIns="0"/>
          <a:lstStyle>
            <a:lvl1pPr algn="ctr">
              <a:defRPr sz="6000">
                <a:solidFill>
                  <a:srgbClr val="6E603B"/>
                </a:solidFill>
                <a:latin typeface="American Typewriter"/>
                <a:ea typeface="American Typewriter"/>
                <a:cs typeface="American Typewriter"/>
                <a:sym typeface="American Typewriter"/>
              </a:defRPr>
            </a:lvl1pPr>
          </a:lstStyle>
          <a:p>
            <a:pPr lvl="0">
              <a:defRPr sz="1800">
                <a:solidFill>
                  <a:srgbClr val="000000"/>
                </a:solidFill>
              </a:defRPr>
            </a:pPr>
            <a:r>
              <a:rPr sz="6000">
                <a:solidFill>
                  <a:srgbClr val="6E603B"/>
                </a:solidFill>
              </a:rPr>
              <a:t>Title Text</a:t>
            </a:r>
          </a:p>
        </p:txBody>
      </p:sp>
      <p:sp>
        <p:nvSpPr>
          <p:cNvPr id="109" name="Shape 109"/>
          <p:cNvSpPr>
            <a:spLocks noGrp="1"/>
          </p:cNvSpPr>
          <p:nvPr>
            <p:ph type="body" idx="1"/>
          </p:nvPr>
        </p:nvSpPr>
        <p:spPr>
          <a:xfrm>
            <a:off x="1193800" y="2133600"/>
            <a:ext cx="8178800" cy="4711700"/>
          </a:xfrm>
          <a:prstGeom prst="rect">
            <a:avLst/>
          </a:prstGeom>
        </p:spPr>
        <p:txBody>
          <a:bodyPr/>
          <a:lstStyle>
            <a:lvl1pPr marL="612526" indent="-358526">
              <a:spcBef>
                <a:spcPts val="2700"/>
              </a:spcBef>
              <a:buClrTx/>
              <a:buSzPct val="45000"/>
              <a:buFont typeface="American Typewriter"/>
              <a:buBlip>
                <a:blip r:embed="rId3"/>
              </a:buBlip>
              <a:defRPr sz="2800">
                <a:solidFill>
                  <a:srgbClr val="93741C"/>
                </a:solidFill>
                <a:latin typeface="Palatino"/>
                <a:ea typeface="Palatino"/>
                <a:cs typeface="Palatino"/>
                <a:sym typeface="Palatino"/>
              </a:defRPr>
            </a:lvl1pPr>
            <a:lvl2pPr marL="955426" indent="-358526">
              <a:spcBef>
                <a:spcPts val="2700"/>
              </a:spcBef>
              <a:buClrTx/>
              <a:buSzPct val="45000"/>
              <a:buFont typeface="American Typewriter"/>
              <a:buBlip>
                <a:blip r:embed="rId3"/>
              </a:buBlip>
              <a:defRPr sz="2800">
                <a:solidFill>
                  <a:srgbClr val="93741C"/>
                </a:solidFill>
                <a:latin typeface="Palatino"/>
                <a:ea typeface="Palatino"/>
                <a:cs typeface="Palatino"/>
                <a:sym typeface="Palatino"/>
              </a:defRPr>
            </a:lvl2pPr>
            <a:lvl3pPr marL="1298326" indent="-358526">
              <a:spcBef>
                <a:spcPts val="2700"/>
              </a:spcBef>
              <a:buClrTx/>
              <a:buSzPct val="45000"/>
              <a:buFont typeface="American Typewriter"/>
              <a:buBlip>
                <a:blip r:embed="rId3"/>
              </a:buBlip>
              <a:defRPr sz="2800">
                <a:solidFill>
                  <a:srgbClr val="93741C"/>
                </a:solidFill>
                <a:latin typeface="Palatino"/>
                <a:ea typeface="Palatino"/>
                <a:cs typeface="Palatino"/>
                <a:sym typeface="Palatino"/>
              </a:defRPr>
            </a:lvl3pPr>
            <a:lvl4pPr marL="1653926" indent="-358526">
              <a:spcBef>
                <a:spcPts val="2700"/>
              </a:spcBef>
              <a:buClrTx/>
              <a:buSzPct val="45000"/>
              <a:buFont typeface="American Typewriter"/>
              <a:buBlip>
                <a:blip r:embed="rId3"/>
              </a:buBlip>
              <a:defRPr sz="2800">
                <a:solidFill>
                  <a:srgbClr val="93741C"/>
                </a:solidFill>
                <a:latin typeface="Palatino"/>
                <a:ea typeface="Palatino"/>
                <a:cs typeface="Palatino"/>
                <a:sym typeface="Palatino"/>
              </a:defRPr>
            </a:lvl4pPr>
            <a:lvl5pPr marL="1996826" indent="-358526">
              <a:spcBef>
                <a:spcPts val="2700"/>
              </a:spcBef>
              <a:buClrTx/>
              <a:buSzPct val="45000"/>
              <a:buFont typeface="American Typewriter"/>
              <a:buBlip>
                <a:blip r:embed="rId3"/>
              </a:buBlip>
              <a:defRPr sz="2800">
                <a:solidFill>
                  <a:srgbClr val="93741C"/>
                </a:solidFill>
                <a:latin typeface="Palatino"/>
                <a:ea typeface="Palatino"/>
                <a:cs typeface="Palatino"/>
                <a:sym typeface="Palatino"/>
              </a:defRPr>
            </a:lvl5pPr>
          </a:lstStyle>
          <a:p>
            <a:pPr lvl="0">
              <a:defRPr sz="1800">
                <a:solidFill>
                  <a:srgbClr val="000000"/>
                </a:solidFill>
              </a:defRPr>
            </a:pPr>
            <a:r>
              <a:rPr sz="2800">
                <a:solidFill>
                  <a:srgbClr val="93741C"/>
                </a:solidFill>
              </a:rPr>
              <a:t>Body Level One</a:t>
            </a:r>
          </a:p>
          <a:p>
            <a:pPr lvl="1">
              <a:defRPr sz="1800">
                <a:solidFill>
                  <a:srgbClr val="000000"/>
                </a:solidFill>
              </a:defRPr>
            </a:pPr>
            <a:r>
              <a:rPr sz="2800">
                <a:solidFill>
                  <a:srgbClr val="93741C"/>
                </a:solidFill>
              </a:rPr>
              <a:t>Body Level Two</a:t>
            </a:r>
          </a:p>
          <a:p>
            <a:pPr lvl="2">
              <a:defRPr sz="1800">
                <a:solidFill>
                  <a:srgbClr val="000000"/>
                </a:solidFill>
              </a:defRPr>
            </a:pPr>
            <a:r>
              <a:rPr sz="2800">
                <a:solidFill>
                  <a:srgbClr val="93741C"/>
                </a:solidFill>
              </a:rPr>
              <a:t>Body Level Three</a:t>
            </a:r>
          </a:p>
          <a:p>
            <a:pPr lvl="3">
              <a:defRPr sz="1800">
                <a:solidFill>
                  <a:srgbClr val="000000"/>
                </a:solidFill>
              </a:defRPr>
            </a:pPr>
            <a:r>
              <a:rPr sz="2800">
                <a:solidFill>
                  <a:srgbClr val="93741C"/>
                </a:solidFill>
              </a:rPr>
              <a:t>Body Level Four</a:t>
            </a:r>
          </a:p>
          <a:p>
            <a:pPr lvl="4">
              <a:defRPr sz="1800">
                <a:solidFill>
                  <a:srgbClr val="000000"/>
                </a:solidFill>
              </a:defRPr>
            </a:pPr>
            <a:r>
              <a:rPr sz="2800">
                <a:solidFill>
                  <a:srgbClr val="93741C"/>
                </a:solidFill>
              </a:rPr>
              <a:t>Body Level Five</a:t>
            </a: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1" name="Shape 111"/>
          <p:cNvSpPr>
            <a:spLocks noGrp="1"/>
          </p:cNvSpPr>
          <p:nvPr>
            <p:ph type="body" idx="1"/>
          </p:nvPr>
        </p:nvSpPr>
        <p:spPr>
          <a:xfrm>
            <a:off x="1193800" y="990600"/>
            <a:ext cx="8178800" cy="5638800"/>
          </a:xfrm>
          <a:prstGeom prst="rect">
            <a:avLst/>
          </a:prstGeom>
        </p:spPr>
        <p:txBody>
          <a:bodyPr/>
          <a:lstStyle>
            <a:lvl1pPr marL="612526" indent="-358526">
              <a:spcBef>
                <a:spcPts val="3900"/>
              </a:spcBef>
              <a:buClrTx/>
              <a:buSzPct val="45000"/>
              <a:buFont typeface="American Typewriter"/>
              <a:buBlip>
                <a:blip r:embed="rId3"/>
              </a:buBlip>
              <a:defRPr sz="2800">
                <a:solidFill>
                  <a:srgbClr val="93741C"/>
                </a:solidFill>
                <a:latin typeface="Palatino"/>
                <a:ea typeface="Palatino"/>
                <a:cs typeface="Palatino"/>
                <a:sym typeface="Palatino"/>
              </a:defRPr>
            </a:lvl1pPr>
            <a:lvl2pPr marL="955426" indent="-358526">
              <a:spcBef>
                <a:spcPts val="3900"/>
              </a:spcBef>
              <a:buClrTx/>
              <a:buSzPct val="45000"/>
              <a:buFont typeface="American Typewriter"/>
              <a:buBlip>
                <a:blip r:embed="rId3"/>
              </a:buBlip>
              <a:defRPr sz="2800">
                <a:solidFill>
                  <a:srgbClr val="93741C"/>
                </a:solidFill>
                <a:latin typeface="Palatino"/>
                <a:ea typeface="Palatino"/>
                <a:cs typeface="Palatino"/>
                <a:sym typeface="Palatino"/>
              </a:defRPr>
            </a:lvl2pPr>
            <a:lvl3pPr marL="1298326" indent="-358526">
              <a:spcBef>
                <a:spcPts val="3900"/>
              </a:spcBef>
              <a:buClrTx/>
              <a:buSzPct val="45000"/>
              <a:buFont typeface="American Typewriter"/>
              <a:buBlip>
                <a:blip r:embed="rId3"/>
              </a:buBlip>
              <a:defRPr sz="2800">
                <a:solidFill>
                  <a:srgbClr val="93741C"/>
                </a:solidFill>
                <a:latin typeface="Palatino"/>
                <a:ea typeface="Palatino"/>
                <a:cs typeface="Palatino"/>
                <a:sym typeface="Palatino"/>
              </a:defRPr>
            </a:lvl3pPr>
            <a:lvl4pPr marL="1653926" indent="-358526">
              <a:spcBef>
                <a:spcPts val="3900"/>
              </a:spcBef>
              <a:buClrTx/>
              <a:buSzPct val="45000"/>
              <a:buFont typeface="American Typewriter"/>
              <a:buBlip>
                <a:blip r:embed="rId3"/>
              </a:buBlip>
              <a:defRPr sz="2800">
                <a:solidFill>
                  <a:srgbClr val="93741C"/>
                </a:solidFill>
                <a:latin typeface="Palatino"/>
                <a:ea typeface="Palatino"/>
                <a:cs typeface="Palatino"/>
                <a:sym typeface="Palatino"/>
              </a:defRPr>
            </a:lvl4pPr>
            <a:lvl5pPr marL="1996826" indent="-358526">
              <a:spcBef>
                <a:spcPts val="3900"/>
              </a:spcBef>
              <a:buClrTx/>
              <a:buSzPct val="45000"/>
              <a:buFont typeface="American Typewriter"/>
              <a:buBlip>
                <a:blip r:embed="rId3"/>
              </a:buBlip>
              <a:defRPr sz="2800">
                <a:solidFill>
                  <a:srgbClr val="93741C"/>
                </a:solidFill>
                <a:latin typeface="Palatino"/>
                <a:ea typeface="Palatino"/>
                <a:cs typeface="Palatino"/>
                <a:sym typeface="Palatino"/>
              </a:defRPr>
            </a:lvl5pPr>
          </a:lstStyle>
          <a:p>
            <a:pPr lvl="0">
              <a:defRPr sz="1800">
                <a:solidFill>
                  <a:srgbClr val="000000"/>
                </a:solidFill>
              </a:defRPr>
            </a:pPr>
            <a:r>
              <a:rPr sz="2800">
                <a:solidFill>
                  <a:srgbClr val="93741C"/>
                </a:solidFill>
              </a:rPr>
              <a:t>Body Level One</a:t>
            </a:r>
          </a:p>
          <a:p>
            <a:pPr lvl="1">
              <a:defRPr sz="1800">
                <a:solidFill>
                  <a:srgbClr val="000000"/>
                </a:solidFill>
              </a:defRPr>
            </a:pPr>
            <a:r>
              <a:rPr sz="2800">
                <a:solidFill>
                  <a:srgbClr val="93741C"/>
                </a:solidFill>
              </a:rPr>
              <a:t>Body Level Two</a:t>
            </a:r>
          </a:p>
          <a:p>
            <a:pPr lvl="2">
              <a:defRPr sz="1800">
                <a:solidFill>
                  <a:srgbClr val="000000"/>
                </a:solidFill>
              </a:defRPr>
            </a:pPr>
            <a:r>
              <a:rPr sz="2800">
                <a:solidFill>
                  <a:srgbClr val="93741C"/>
                </a:solidFill>
              </a:rPr>
              <a:t>Body Level Three</a:t>
            </a:r>
          </a:p>
          <a:p>
            <a:pPr lvl="3">
              <a:defRPr sz="1800">
                <a:solidFill>
                  <a:srgbClr val="000000"/>
                </a:solidFill>
              </a:defRPr>
            </a:pPr>
            <a:r>
              <a:rPr sz="2800">
                <a:solidFill>
                  <a:srgbClr val="93741C"/>
                </a:solidFill>
              </a:rPr>
              <a:t>Body Level Four</a:t>
            </a:r>
          </a:p>
          <a:p>
            <a:pPr lvl="4">
              <a:defRPr sz="1800">
                <a:solidFill>
                  <a:srgbClr val="000000"/>
                </a:solidFill>
              </a:defRPr>
            </a:pPr>
            <a:r>
              <a:rPr sz="2800">
                <a:solidFill>
                  <a:srgbClr val="93741C"/>
                </a:solidFill>
              </a:rPr>
              <a:t>Body Level Five</a:t>
            </a: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4" name="Shape 114"/>
          <p:cNvSpPr>
            <a:spLocks noGrp="1"/>
          </p:cNvSpPr>
          <p:nvPr>
            <p:ph type="title"/>
          </p:nvPr>
        </p:nvSpPr>
        <p:spPr>
          <a:xfrm>
            <a:off x="1193800" y="203200"/>
            <a:ext cx="8178800" cy="1841500"/>
          </a:xfrm>
          <a:prstGeom prst="rect">
            <a:avLst/>
          </a:prstGeom>
          <a:effectLst>
            <a:outerShdw blurRad="25400" dist="12700" dir="5400000" rotWithShape="0">
              <a:srgbClr val="FFFFFF"/>
            </a:outerShdw>
          </a:effectLst>
        </p:spPr>
        <p:txBody>
          <a:bodyPr lIns="0" tIns="0" rIns="0" bIns="0"/>
          <a:lstStyle>
            <a:lvl1pPr algn="ctr">
              <a:defRPr sz="6000">
                <a:solidFill>
                  <a:srgbClr val="6E603B"/>
                </a:solidFill>
                <a:latin typeface="American Typewriter"/>
                <a:ea typeface="American Typewriter"/>
                <a:cs typeface="American Typewriter"/>
                <a:sym typeface="American Typewriter"/>
              </a:defRPr>
            </a:lvl1pPr>
          </a:lstStyle>
          <a:p>
            <a:pPr lvl="0">
              <a:defRPr sz="1800">
                <a:solidFill>
                  <a:srgbClr val="000000"/>
                </a:solidFill>
              </a:defRPr>
            </a:pPr>
            <a:r>
              <a:rPr sz="6000">
                <a:solidFill>
                  <a:srgbClr val="6E603B"/>
                </a:solidFill>
              </a:rPr>
              <a:t>Title Text</a:t>
            </a: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6" name="Shape 116"/>
          <p:cNvSpPr>
            <a:spLocks noGrp="1"/>
          </p:cNvSpPr>
          <p:nvPr>
            <p:ph type="title"/>
          </p:nvPr>
        </p:nvSpPr>
        <p:spPr>
          <a:xfrm>
            <a:off x="990600" y="2324100"/>
            <a:ext cx="8178800" cy="2971800"/>
          </a:xfrm>
          <a:prstGeom prst="rect">
            <a:avLst/>
          </a:prstGeom>
          <a:effectLst>
            <a:outerShdw blurRad="38100" dist="12700" dir="5400000" rotWithShape="0">
              <a:srgbClr val="E0DEC7">
                <a:alpha val="80000"/>
              </a:srgbClr>
            </a:outerShdw>
          </a:effectLst>
        </p:spPr>
        <p:txBody>
          <a:bodyPr lIns="0" tIns="0" rIns="0" bIns="0"/>
          <a:lstStyle>
            <a:lvl1pPr algn="ctr">
              <a:lnSpc>
                <a:spcPct val="80000"/>
              </a:lnSpc>
              <a:spcBef>
                <a:spcPts val="500"/>
              </a:spcBef>
              <a:defRPr sz="7200" spc="84">
                <a:solidFill>
                  <a:srgbClr val="3E382B"/>
                </a:solidFill>
                <a:latin typeface="American Typewriter"/>
                <a:ea typeface="American Typewriter"/>
                <a:cs typeface="American Typewriter"/>
                <a:sym typeface="American Typewriter"/>
              </a:defRPr>
            </a:lvl1pPr>
          </a:lstStyle>
          <a:p>
            <a:pPr lvl="0">
              <a:defRPr sz="1800" spc="0">
                <a:solidFill>
                  <a:srgbClr val="000000"/>
                </a:solidFill>
              </a:defRPr>
            </a:pPr>
            <a:r>
              <a:rPr sz="7200" spc="84">
                <a:solidFill>
                  <a:srgbClr val="3E382B"/>
                </a:solidFill>
              </a:rPr>
              <a:t>Title Text</a:t>
            </a: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3ECCA"/>
        </a:solidFill>
        <a:effectLst/>
      </p:bgPr>
    </p:bg>
    <p:spTree>
      <p:nvGrpSpPr>
        <p:cNvPr id="1" name=""/>
        <p:cNvGrpSpPr/>
        <p:nvPr/>
      </p:nvGrpSpPr>
      <p:grpSpPr>
        <a:xfrm>
          <a:off x="0" y="0"/>
          <a:ext cx="0" cy="0"/>
          <a:chOff x="0" y="0"/>
          <a:chExt cx="0" cy="0"/>
        </a:xfrm>
      </p:grpSpPr>
      <p:pic>
        <p:nvPicPr>
          <p:cNvPr id="118" name="Hard_Cover_photo-h.pdf"/>
          <p:cNvPicPr/>
          <p:nvPr/>
        </p:nvPicPr>
        <p:blipFill>
          <a:blip r:embed="rId2">
            <a:extLst/>
          </a:blip>
          <a:stretch>
            <a:fillRect/>
          </a:stretch>
        </p:blipFill>
        <p:spPr>
          <a:xfrm>
            <a:off x="0" y="0"/>
            <a:ext cx="10160000" cy="7620000"/>
          </a:xfrm>
          <a:prstGeom prst="rect">
            <a:avLst/>
          </a:prstGeom>
          <a:ln w="12700">
            <a:miter lim="400000"/>
          </a:ln>
        </p:spPr>
      </p:pic>
      <p:sp>
        <p:nvSpPr>
          <p:cNvPr id="119" name="Shape 119"/>
          <p:cNvSpPr>
            <a:spLocks noGrp="1"/>
          </p:cNvSpPr>
          <p:nvPr>
            <p:ph type="title"/>
          </p:nvPr>
        </p:nvSpPr>
        <p:spPr>
          <a:xfrm>
            <a:off x="990600" y="5105400"/>
            <a:ext cx="8178800" cy="1739900"/>
          </a:xfrm>
          <a:prstGeom prst="rect">
            <a:avLst/>
          </a:prstGeom>
          <a:effectLst>
            <a:outerShdw blurRad="38100" dist="12700" dir="5400000" rotWithShape="0">
              <a:srgbClr val="E0DEC7">
                <a:alpha val="80000"/>
              </a:srgbClr>
            </a:outerShdw>
          </a:effectLst>
        </p:spPr>
        <p:txBody>
          <a:bodyPr lIns="0" tIns="0" rIns="0" bIns="0"/>
          <a:lstStyle>
            <a:lvl1pPr algn="ctr">
              <a:lnSpc>
                <a:spcPct val="80000"/>
              </a:lnSpc>
              <a:spcBef>
                <a:spcPts val="500"/>
              </a:spcBef>
              <a:defRPr sz="6200" spc="72">
                <a:solidFill>
                  <a:srgbClr val="3E382B"/>
                </a:solidFill>
                <a:latin typeface="American Typewriter"/>
                <a:ea typeface="American Typewriter"/>
                <a:cs typeface="American Typewriter"/>
                <a:sym typeface="American Typewriter"/>
              </a:defRPr>
            </a:lvl1pPr>
          </a:lstStyle>
          <a:p>
            <a:pPr lvl="0">
              <a:defRPr sz="1800" spc="0">
                <a:solidFill>
                  <a:srgbClr val="000000"/>
                </a:solidFill>
              </a:defRPr>
            </a:pPr>
            <a:r>
              <a:rPr sz="6200" spc="72">
                <a:solidFill>
                  <a:srgbClr val="3E382B"/>
                </a:solidFill>
              </a:rPr>
              <a:t>Title Text</a:t>
            </a: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F3ECCA"/>
        </a:solidFill>
        <a:effectLst/>
      </p:bgPr>
    </p:bg>
    <p:spTree>
      <p:nvGrpSpPr>
        <p:cNvPr id="1" name=""/>
        <p:cNvGrpSpPr/>
        <p:nvPr/>
      </p:nvGrpSpPr>
      <p:grpSpPr>
        <a:xfrm>
          <a:off x="0" y="0"/>
          <a:ext cx="0" cy="0"/>
          <a:chOff x="0" y="0"/>
          <a:chExt cx="0" cy="0"/>
        </a:xfrm>
      </p:grpSpPr>
      <p:pic>
        <p:nvPicPr>
          <p:cNvPr id="121" name="Hard_Cover_photo-v.pdf"/>
          <p:cNvPicPr/>
          <p:nvPr/>
        </p:nvPicPr>
        <p:blipFill>
          <a:blip r:embed="rId2">
            <a:extLst/>
          </a:blip>
          <a:stretch>
            <a:fillRect/>
          </a:stretch>
        </p:blipFill>
        <p:spPr>
          <a:xfrm>
            <a:off x="0" y="0"/>
            <a:ext cx="10160000" cy="7620000"/>
          </a:xfrm>
          <a:prstGeom prst="rect">
            <a:avLst/>
          </a:prstGeom>
          <a:ln w="12700">
            <a:miter lim="400000"/>
          </a:ln>
        </p:spPr>
      </p:pic>
      <p:sp>
        <p:nvSpPr>
          <p:cNvPr id="122" name="Shape 122"/>
          <p:cNvSpPr>
            <a:spLocks noGrp="1"/>
          </p:cNvSpPr>
          <p:nvPr>
            <p:ph type="title"/>
          </p:nvPr>
        </p:nvSpPr>
        <p:spPr>
          <a:xfrm>
            <a:off x="495300" y="1104900"/>
            <a:ext cx="4584700" cy="2578100"/>
          </a:xfrm>
          <a:prstGeom prst="rect">
            <a:avLst/>
          </a:prstGeom>
          <a:effectLst>
            <a:outerShdw blurRad="38100" dist="12700" dir="5400000" rotWithShape="0">
              <a:srgbClr val="E0DEC7">
                <a:alpha val="80000"/>
              </a:srgbClr>
            </a:outerShdw>
          </a:effectLst>
        </p:spPr>
        <p:txBody>
          <a:bodyPr lIns="0" tIns="0" rIns="0" bIns="0" anchor="b"/>
          <a:lstStyle>
            <a:lvl1pPr algn="ctr">
              <a:lnSpc>
                <a:spcPct val="80000"/>
              </a:lnSpc>
              <a:spcBef>
                <a:spcPts val="500"/>
              </a:spcBef>
              <a:defRPr sz="6200" spc="72">
                <a:solidFill>
                  <a:srgbClr val="3E382B"/>
                </a:solidFill>
                <a:latin typeface="American Typewriter"/>
                <a:ea typeface="American Typewriter"/>
                <a:cs typeface="American Typewriter"/>
                <a:sym typeface="American Typewriter"/>
              </a:defRPr>
            </a:lvl1pPr>
          </a:lstStyle>
          <a:p>
            <a:pPr lvl="0">
              <a:defRPr sz="1800" spc="0">
                <a:solidFill>
                  <a:srgbClr val="000000"/>
                </a:solidFill>
              </a:defRPr>
            </a:pPr>
            <a:r>
              <a:rPr sz="6200" spc="72">
                <a:solidFill>
                  <a:srgbClr val="3E382B"/>
                </a:solidFill>
              </a:rPr>
              <a:t>Title Text</a:t>
            </a:r>
          </a:p>
        </p:txBody>
      </p:sp>
      <p:sp>
        <p:nvSpPr>
          <p:cNvPr id="123" name="Shape 123"/>
          <p:cNvSpPr>
            <a:spLocks noGrp="1"/>
          </p:cNvSpPr>
          <p:nvPr>
            <p:ph type="body" idx="1"/>
          </p:nvPr>
        </p:nvSpPr>
        <p:spPr>
          <a:xfrm>
            <a:off x="495300" y="3746500"/>
            <a:ext cx="4584700" cy="2578100"/>
          </a:xfrm>
          <a:prstGeom prst="rect">
            <a:avLst/>
          </a:prstGeom>
          <a:effectLst>
            <a:outerShdw blurRad="38100" dist="12700" dir="5400000" rotWithShape="0">
              <a:srgbClr val="E0DEC7">
                <a:alpha val="80000"/>
              </a:srgbClr>
            </a:outerShdw>
          </a:effectLst>
        </p:spPr>
        <p:txBody>
          <a:bodyPr lIns="0" tIns="0" rIns="0" bIns="0" anchor="t"/>
          <a:lstStyle>
            <a:lvl1pPr marL="0" indent="0" algn="ctr">
              <a:lnSpc>
                <a:spcPct val="80000"/>
              </a:lnSpc>
              <a:spcBef>
                <a:spcPts val="500"/>
              </a:spcBef>
              <a:buClrTx/>
              <a:buSzTx/>
              <a:buNone/>
              <a:defRPr sz="2800" spc="32">
                <a:solidFill>
                  <a:srgbClr val="3E382B"/>
                </a:solidFill>
                <a:latin typeface="American Typewriter"/>
                <a:ea typeface="American Typewriter"/>
                <a:cs typeface="American Typewriter"/>
                <a:sym typeface="American Typewriter"/>
              </a:defRPr>
            </a:lvl1pPr>
            <a:lvl2pPr marL="0" indent="0" algn="ctr">
              <a:lnSpc>
                <a:spcPct val="80000"/>
              </a:lnSpc>
              <a:spcBef>
                <a:spcPts val="500"/>
              </a:spcBef>
              <a:buClrTx/>
              <a:buSzTx/>
              <a:buNone/>
              <a:defRPr sz="2800" spc="32">
                <a:solidFill>
                  <a:srgbClr val="3E382B"/>
                </a:solidFill>
                <a:latin typeface="American Typewriter"/>
                <a:ea typeface="American Typewriter"/>
                <a:cs typeface="American Typewriter"/>
                <a:sym typeface="American Typewriter"/>
              </a:defRPr>
            </a:lvl2pPr>
            <a:lvl3pPr marL="0" indent="0" algn="ctr">
              <a:lnSpc>
                <a:spcPct val="80000"/>
              </a:lnSpc>
              <a:spcBef>
                <a:spcPts val="500"/>
              </a:spcBef>
              <a:buClrTx/>
              <a:buSzTx/>
              <a:buNone/>
              <a:defRPr sz="2800" spc="32">
                <a:solidFill>
                  <a:srgbClr val="3E382B"/>
                </a:solidFill>
                <a:latin typeface="American Typewriter"/>
                <a:ea typeface="American Typewriter"/>
                <a:cs typeface="American Typewriter"/>
                <a:sym typeface="American Typewriter"/>
              </a:defRPr>
            </a:lvl3pPr>
            <a:lvl4pPr marL="0" indent="0" algn="ctr">
              <a:lnSpc>
                <a:spcPct val="80000"/>
              </a:lnSpc>
              <a:spcBef>
                <a:spcPts val="500"/>
              </a:spcBef>
              <a:buClrTx/>
              <a:buSzTx/>
              <a:buNone/>
              <a:defRPr sz="2800" spc="32">
                <a:solidFill>
                  <a:srgbClr val="3E382B"/>
                </a:solidFill>
                <a:latin typeface="American Typewriter"/>
                <a:ea typeface="American Typewriter"/>
                <a:cs typeface="American Typewriter"/>
                <a:sym typeface="American Typewriter"/>
              </a:defRPr>
            </a:lvl4pPr>
            <a:lvl5pPr marL="0" indent="0" algn="ctr">
              <a:lnSpc>
                <a:spcPct val="80000"/>
              </a:lnSpc>
              <a:spcBef>
                <a:spcPts val="500"/>
              </a:spcBef>
              <a:buClrTx/>
              <a:buSzTx/>
              <a:buNone/>
              <a:defRPr sz="2800" spc="32">
                <a:solidFill>
                  <a:srgbClr val="3E382B"/>
                </a:solidFill>
                <a:latin typeface="American Typewriter"/>
                <a:ea typeface="American Typewriter"/>
                <a:cs typeface="American Typewriter"/>
                <a:sym typeface="American Typewriter"/>
              </a:defRPr>
            </a:lvl5pPr>
          </a:lstStyle>
          <a:p>
            <a:pPr lvl="0">
              <a:defRPr sz="1800" spc="0">
                <a:solidFill>
                  <a:srgbClr val="000000"/>
                </a:solidFill>
              </a:defRPr>
            </a:pPr>
            <a:r>
              <a:rPr sz="2800" spc="32">
                <a:solidFill>
                  <a:srgbClr val="3E382B"/>
                </a:solidFill>
              </a:rPr>
              <a:t>Body Level One</a:t>
            </a:r>
          </a:p>
          <a:p>
            <a:pPr lvl="1">
              <a:defRPr sz="1800" spc="0">
                <a:solidFill>
                  <a:srgbClr val="000000"/>
                </a:solidFill>
              </a:defRPr>
            </a:pPr>
            <a:r>
              <a:rPr sz="2800" spc="32">
                <a:solidFill>
                  <a:srgbClr val="3E382B"/>
                </a:solidFill>
              </a:rPr>
              <a:t>Body Level Two</a:t>
            </a:r>
          </a:p>
          <a:p>
            <a:pPr lvl="2">
              <a:defRPr sz="1800" spc="0">
                <a:solidFill>
                  <a:srgbClr val="000000"/>
                </a:solidFill>
              </a:defRPr>
            </a:pPr>
            <a:r>
              <a:rPr sz="2800" spc="32">
                <a:solidFill>
                  <a:srgbClr val="3E382B"/>
                </a:solidFill>
              </a:rPr>
              <a:t>Body Level Three</a:t>
            </a:r>
          </a:p>
          <a:p>
            <a:pPr lvl="3">
              <a:defRPr sz="1800" spc="0">
                <a:solidFill>
                  <a:srgbClr val="000000"/>
                </a:solidFill>
              </a:defRPr>
            </a:pPr>
            <a:r>
              <a:rPr sz="2800" spc="32">
                <a:solidFill>
                  <a:srgbClr val="3E382B"/>
                </a:solidFill>
              </a:rPr>
              <a:t>Body Level Four</a:t>
            </a:r>
          </a:p>
          <a:p>
            <a:pPr lvl="4">
              <a:defRPr sz="1800" spc="0">
                <a:solidFill>
                  <a:srgbClr val="000000"/>
                </a:solidFill>
              </a:defRPr>
            </a:pPr>
            <a:r>
              <a:rPr sz="2800" spc="32">
                <a:solidFill>
                  <a:srgbClr val="3E382B"/>
                </a:solidFill>
              </a:rPr>
              <a:t>Body Level Five</a:t>
            </a: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F3ECCA"/>
        </a:solidFill>
        <a:effectLst/>
      </p:bgPr>
    </p:bg>
    <p:spTree>
      <p:nvGrpSpPr>
        <p:cNvPr id="1" name=""/>
        <p:cNvGrpSpPr/>
        <p:nvPr/>
      </p:nvGrpSpPr>
      <p:grpSpPr>
        <a:xfrm>
          <a:off x="0" y="0"/>
          <a:ext cx="0" cy="0"/>
          <a:chOff x="0" y="0"/>
          <a:chExt cx="0" cy="0"/>
        </a:xfrm>
      </p:grpSpPr>
      <p:pic>
        <p:nvPicPr>
          <p:cNvPr id="125" name="Hard_Cover_bullet.pdf"/>
          <p:cNvPicPr/>
          <p:nvPr/>
        </p:nvPicPr>
        <p:blipFill>
          <a:blip r:embed="rId2">
            <a:extLst/>
          </a:blip>
          <a:stretch>
            <a:fillRect/>
          </a:stretch>
        </p:blipFill>
        <p:spPr>
          <a:xfrm>
            <a:off x="0" y="0"/>
            <a:ext cx="10160000" cy="7620000"/>
          </a:xfrm>
          <a:prstGeom prst="rect">
            <a:avLst/>
          </a:prstGeom>
          <a:ln w="12700">
            <a:miter lim="400000"/>
          </a:ln>
        </p:spPr>
      </p:pic>
      <p:sp>
        <p:nvSpPr>
          <p:cNvPr id="126" name="Shape 126"/>
          <p:cNvSpPr>
            <a:spLocks noGrp="1"/>
          </p:cNvSpPr>
          <p:nvPr>
            <p:ph type="title"/>
          </p:nvPr>
        </p:nvSpPr>
        <p:spPr>
          <a:xfrm>
            <a:off x="1193800" y="203200"/>
            <a:ext cx="8178800" cy="1841500"/>
          </a:xfrm>
          <a:prstGeom prst="rect">
            <a:avLst/>
          </a:prstGeom>
          <a:effectLst>
            <a:outerShdw blurRad="25400" dist="12700" dir="5400000" rotWithShape="0">
              <a:srgbClr val="FFFFFF"/>
            </a:outerShdw>
          </a:effectLst>
        </p:spPr>
        <p:txBody>
          <a:bodyPr lIns="0" tIns="0" rIns="0" bIns="0"/>
          <a:lstStyle>
            <a:lvl1pPr algn="ctr">
              <a:defRPr sz="5600">
                <a:solidFill>
                  <a:srgbClr val="6E603B"/>
                </a:solidFill>
                <a:latin typeface="American Typewriter"/>
                <a:ea typeface="American Typewriter"/>
                <a:cs typeface="American Typewriter"/>
                <a:sym typeface="American Typewriter"/>
              </a:defRPr>
            </a:lvl1pPr>
          </a:lstStyle>
          <a:p>
            <a:pPr lvl="0">
              <a:defRPr sz="1800">
                <a:solidFill>
                  <a:srgbClr val="000000"/>
                </a:solidFill>
              </a:defRPr>
            </a:pPr>
            <a:r>
              <a:rPr sz="5600">
                <a:solidFill>
                  <a:srgbClr val="6E603B"/>
                </a:solidFill>
              </a:rPr>
              <a:t>Title Text</a:t>
            </a:r>
          </a:p>
        </p:txBody>
      </p:sp>
      <p:sp>
        <p:nvSpPr>
          <p:cNvPr id="127" name="Shape 127"/>
          <p:cNvSpPr>
            <a:spLocks noGrp="1"/>
          </p:cNvSpPr>
          <p:nvPr>
            <p:ph type="body" idx="1"/>
          </p:nvPr>
        </p:nvSpPr>
        <p:spPr>
          <a:xfrm>
            <a:off x="1193800" y="2133600"/>
            <a:ext cx="3937000" cy="4711700"/>
          </a:xfrm>
          <a:prstGeom prst="rect">
            <a:avLst/>
          </a:prstGeom>
        </p:spPr>
        <p:txBody>
          <a:bodyPr/>
          <a:lstStyle>
            <a:lvl1pPr marL="589055" indent="-335055">
              <a:spcBef>
                <a:spcPts val="2700"/>
              </a:spcBef>
              <a:buClrTx/>
              <a:buSzPct val="45000"/>
              <a:buFont typeface="American Typewriter"/>
              <a:buBlip>
                <a:blip r:embed="rId3"/>
              </a:buBlip>
              <a:defRPr sz="2400">
                <a:solidFill>
                  <a:srgbClr val="93741C"/>
                </a:solidFill>
                <a:latin typeface="Palatino"/>
                <a:ea typeface="Palatino"/>
                <a:cs typeface="Palatino"/>
                <a:sym typeface="Palatino"/>
              </a:defRPr>
            </a:lvl1pPr>
            <a:lvl2pPr marL="931955" indent="-335055">
              <a:spcBef>
                <a:spcPts val="2700"/>
              </a:spcBef>
              <a:buClrTx/>
              <a:buSzPct val="45000"/>
              <a:buFont typeface="American Typewriter"/>
              <a:buBlip>
                <a:blip r:embed="rId3"/>
              </a:buBlip>
              <a:defRPr sz="2400">
                <a:solidFill>
                  <a:srgbClr val="93741C"/>
                </a:solidFill>
                <a:latin typeface="Palatino"/>
                <a:ea typeface="Palatino"/>
                <a:cs typeface="Palatino"/>
                <a:sym typeface="Palatino"/>
              </a:defRPr>
            </a:lvl2pPr>
            <a:lvl3pPr marL="1274855" indent="-335055">
              <a:spcBef>
                <a:spcPts val="2700"/>
              </a:spcBef>
              <a:buClrTx/>
              <a:buSzPct val="45000"/>
              <a:buFont typeface="American Typewriter"/>
              <a:buBlip>
                <a:blip r:embed="rId3"/>
              </a:buBlip>
              <a:defRPr sz="2400">
                <a:solidFill>
                  <a:srgbClr val="93741C"/>
                </a:solidFill>
                <a:latin typeface="Palatino"/>
                <a:ea typeface="Palatino"/>
                <a:cs typeface="Palatino"/>
                <a:sym typeface="Palatino"/>
              </a:defRPr>
            </a:lvl3pPr>
            <a:lvl4pPr marL="1630455" indent="-335055">
              <a:spcBef>
                <a:spcPts val="2700"/>
              </a:spcBef>
              <a:buClrTx/>
              <a:buSzPct val="45000"/>
              <a:buFont typeface="American Typewriter"/>
              <a:buBlip>
                <a:blip r:embed="rId3"/>
              </a:buBlip>
              <a:defRPr sz="2400">
                <a:solidFill>
                  <a:srgbClr val="93741C"/>
                </a:solidFill>
                <a:latin typeface="Palatino"/>
                <a:ea typeface="Palatino"/>
                <a:cs typeface="Palatino"/>
                <a:sym typeface="Palatino"/>
              </a:defRPr>
            </a:lvl4pPr>
            <a:lvl5pPr marL="1973355" indent="-335055">
              <a:spcBef>
                <a:spcPts val="2700"/>
              </a:spcBef>
              <a:buClrTx/>
              <a:buSzPct val="45000"/>
              <a:buFont typeface="American Typewriter"/>
              <a:buBlip>
                <a:blip r:embed="rId3"/>
              </a:buBlip>
              <a:defRPr sz="2400">
                <a:solidFill>
                  <a:srgbClr val="93741C"/>
                </a:solidFill>
                <a:latin typeface="Palatino"/>
                <a:ea typeface="Palatino"/>
                <a:cs typeface="Palatino"/>
                <a:sym typeface="Palatino"/>
              </a:defRPr>
            </a:lvl5pPr>
          </a:lstStyle>
          <a:p>
            <a:pPr lvl="0">
              <a:defRPr sz="1800">
                <a:solidFill>
                  <a:srgbClr val="000000"/>
                </a:solidFill>
              </a:defRPr>
            </a:pPr>
            <a:r>
              <a:rPr sz="2400">
                <a:solidFill>
                  <a:srgbClr val="93741C"/>
                </a:solidFill>
              </a:rPr>
              <a:t>Body Level One</a:t>
            </a:r>
          </a:p>
          <a:p>
            <a:pPr lvl="1">
              <a:defRPr sz="1800">
                <a:solidFill>
                  <a:srgbClr val="000000"/>
                </a:solidFill>
              </a:defRPr>
            </a:pPr>
            <a:r>
              <a:rPr sz="2400">
                <a:solidFill>
                  <a:srgbClr val="93741C"/>
                </a:solidFill>
              </a:rPr>
              <a:t>Body Level Two</a:t>
            </a:r>
          </a:p>
          <a:p>
            <a:pPr lvl="2">
              <a:defRPr sz="1800">
                <a:solidFill>
                  <a:srgbClr val="000000"/>
                </a:solidFill>
              </a:defRPr>
            </a:pPr>
            <a:r>
              <a:rPr sz="2400">
                <a:solidFill>
                  <a:srgbClr val="93741C"/>
                </a:solidFill>
              </a:rPr>
              <a:t>Body Level Three</a:t>
            </a:r>
          </a:p>
          <a:p>
            <a:pPr lvl="3">
              <a:defRPr sz="1800">
                <a:solidFill>
                  <a:srgbClr val="000000"/>
                </a:solidFill>
              </a:defRPr>
            </a:pPr>
            <a:r>
              <a:rPr sz="2400">
                <a:solidFill>
                  <a:srgbClr val="93741C"/>
                </a:solidFill>
              </a:rPr>
              <a:t>Body Level Four</a:t>
            </a:r>
          </a:p>
          <a:p>
            <a:pPr lvl="4">
              <a:defRPr sz="1800">
                <a:solidFill>
                  <a:srgbClr val="000000"/>
                </a:solidFill>
              </a:defRPr>
            </a:pPr>
            <a:r>
              <a:rPr sz="2400">
                <a:solidFill>
                  <a:srgbClr val="93741C"/>
                </a:solidFill>
              </a:rPr>
              <a:t>Body Level Five</a:t>
            </a: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mp; Bullets - Lef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9" name="Shape 129"/>
          <p:cNvSpPr>
            <a:spLocks noGrp="1"/>
          </p:cNvSpPr>
          <p:nvPr>
            <p:ph type="title"/>
          </p:nvPr>
        </p:nvSpPr>
        <p:spPr>
          <a:xfrm>
            <a:off x="1193800" y="203200"/>
            <a:ext cx="8178800" cy="1841500"/>
          </a:xfrm>
          <a:prstGeom prst="rect">
            <a:avLst/>
          </a:prstGeom>
          <a:effectLst>
            <a:outerShdw blurRad="25400" dist="12700" dir="5400000" rotWithShape="0">
              <a:srgbClr val="FFFFFF"/>
            </a:outerShdw>
          </a:effectLst>
        </p:spPr>
        <p:txBody>
          <a:bodyPr lIns="0" tIns="0" rIns="0" bIns="0"/>
          <a:lstStyle>
            <a:lvl1pPr algn="ctr">
              <a:defRPr sz="5600">
                <a:solidFill>
                  <a:srgbClr val="6E603B"/>
                </a:solidFill>
                <a:latin typeface="American Typewriter"/>
                <a:ea typeface="American Typewriter"/>
                <a:cs typeface="American Typewriter"/>
                <a:sym typeface="American Typewriter"/>
              </a:defRPr>
            </a:lvl1pPr>
          </a:lstStyle>
          <a:p>
            <a:pPr lvl="0">
              <a:defRPr sz="1800">
                <a:solidFill>
                  <a:srgbClr val="000000"/>
                </a:solidFill>
              </a:defRPr>
            </a:pPr>
            <a:r>
              <a:rPr sz="5600">
                <a:solidFill>
                  <a:srgbClr val="6E603B"/>
                </a:solidFill>
              </a:rPr>
              <a:t>Title Text</a:t>
            </a:r>
          </a:p>
        </p:txBody>
      </p:sp>
      <p:sp>
        <p:nvSpPr>
          <p:cNvPr id="130" name="Shape 130"/>
          <p:cNvSpPr>
            <a:spLocks noGrp="1"/>
          </p:cNvSpPr>
          <p:nvPr>
            <p:ph type="body" idx="1"/>
          </p:nvPr>
        </p:nvSpPr>
        <p:spPr>
          <a:xfrm>
            <a:off x="1193800" y="2133600"/>
            <a:ext cx="3937000" cy="4711700"/>
          </a:xfrm>
          <a:prstGeom prst="rect">
            <a:avLst/>
          </a:prstGeom>
        </p:spPr>
        <p:txBody>
          <a:bodyPr/>
          <a:lstStyle>
            <a:lvl1pPr marL="589055" indent="-335055">
              <a:spcBef>
                <a:spcPts val="2700"/>
              </a:spcBef>
              <a:buClrTx/>
              <a:buSzPct val="45000"/>
              <a:buFont typeface="American Typewriter"/>
              <a:buBlip>
                <a:blip r:embed="rId3"/>
              </a:buBlip>
              <a:defRPr sz="2400">
                <a:solidFill>
                  <a:srgbClr val="93741C"/>
                </a:solidFill>
                <a:latin typeface="Palatino"/>
                <a:ea typeface="Palatino"/>
                <a:cs typeface="Palatino"/>
                <a:sym typeface="Palatino"/>
              </a:defRPr>
            </a:lvl1pPr>
            <a:lvl2pPr marL="931955" indent="-335055">
              <a:spcBef>
                <a:spcPts val="2700"/>
              </a:spcBef>
              <a:buClrTx/>
              <a:buSzPct val="45000"/>
              <a:buFont typeface="American Typewriter"/>
              <a:buBlip>
                <a:blip r:embed="rId3"/>
              </a:buBlip>
              <a:defRPr sz="2400">
                <a:solidFill>
                  <a:srgbClr val="93741C"/>
                </a:solidFill>
                <a:latin typeface="Palatino"/>
                <a:ea typeface="Palatino"/>
                <a:cs typeface="Palatino"/>
                <a:sym typeface="Palatino"/>
              </a:defRPr>
            </a:lvl2pPr>
            <a:lvl3pPr marL="1274855" indent="-335055">
              <a:spcBef>
                <a:spcPts val="2700"/>
              </a:spcBef>
              <a:buClrTx/>
              <a:buSzPct val="45000"/>
              <a:buFont typeface="American Typewriter"/>
              <a:buBlip>
                <a:blip r:embed="rId3"/>
              </a:buBlip>
              <a:defRPr sz="2400">
                <a:solidFill>
                  <a:srgbClr val="93741C"/>
                </a:solidFill>
                <a:latin typeface="Palatino"/>
                <a:ea typeface="Palatino"/>
                <a:cs typeface="Palatino"/>
                <a:sym typeface="Palatino"/>
              </a:defRPr>
            </a:lvl3pPr>
            <a:lvl4pPr marL="1630455" indent="-335055">
              <a:spcBef>
                <a:spcPts val="2700"/>
              </a:spcBef>
              <a:buClrTx/>
              <a:buSzPct val="45000"/>
              <a:buFont typeface="American Typewriter"/>
              <a:buBlip>
                <a:blip r:embed="rId3"/>
              </a:buBlip>
              <a:defRPr sz="2400">
                <a:solidFill>
                  <a:srgbClr val="93741C"/>
                </a:solidFill>
                <a:latin typeface="Palatino"/>
                <a:ea typeface="Palatino"/>
                <a:cs typeface="Palatino"/>
                <a:sym typeface="Palatino"/>
              </a:defRPr>
            </a:lvl4pPr>
            <a:lvl5pPr marL="1973355" indent="-335055">
              <a:spcBef>
                <a:spcPts val="2700"/>
              </a:spcBef>
              <a:buClrTx/>
              <a:buSzPct val="45000"/>
              <a:buFont typeface="American Typewriter"/>
              <a:buBlip>
                <a:blip r:embed="rId3"/>
              </a:buBlip>
              <a:defRPr sz="2400">
                <a:solidFill>
                  <a:srgbClr val="93741C"/>
                </a:solidFill>
                <a:latin typeface="Palatino"/>
                <a:ea typeface="Palatino"/>
                <a:cs typeface="Palatino"/>
                <a:sym typeface="Palatino"/>
              </a:defRPr>
            </a:lvl5pPr>
          </a:lstStyle>
          <a:p>
            <a:pPr lvl="0">
              <a:defRPr sz="1800">
                <a:solidFill>
                  <a:srgbClr val="000000"/>
                </a:solidFill>
              </a:defRPr>
            </a:pPr>
            <a:r>
              <a:rPr sz="2400">
                <a:solidFill>
                  <a:srgbClr val="93741C"/>
                </a:solidFill>
              </a:rPr>
              <a:t>Body Level One</a:t>
            </a:r>
          </a:p>
          <a:p>
            <a:pPr lvl="1">
              <a:defRPr sz="1800">
                <a:solidFill>
                  <a:srgbClr val="000000"/>
                </a:solidFill>
              </a:defRPr>
            </a:pPr>
            <a:r>
              <a:rPr sz="2400">
                <a:solidFill>
                  <a:srgbClr val="93741C"/>
                </a:solidFill>
              </a:rPr>
              <a:t>Body Level Two</a:t>
            </a:r>
          </a:p>
          <a:p>
            <a:pPr lvl="2">
              <a:defRPr sz="1800">
                <a:solidFill>
                  <a:srgbClr val="000000"/>
                </a:solidFill>
              </a:defRPr>
            </a:pPr>
            <a:r>
              <a:rPr sz="2400">
                <a:solidFill>
                  <a:srgbClr val="93741C"/>
                </a:solidFill>
              </a:rPr>
              <a:t>Body Level Three</a:t>
            </a:r>
          </a:p>
          <a:p>
            <a:pPr lvl="3">
              <a:defRPr sz="1800">
                <a:solidFill>
                  <a:srgbClr val="000000"/>
                </a:solidFill>
              </a:defRPr>
            </a:pPr>
            <a:r>
              <a:rPr sz="2400">
                <a:solidFill>
                  <a:srgbClr val="93741C"/>
                </a:solidFill>
              </a:rPr>
              <a:t>Body Level Four</a:t>
            </a:r>
          </a:p>
          <a:p>
            <a:pPr lvl="4">
              <a:defRPr sz="1800">
                <a:solidFill>
                  <a:srgbClr val="000000"/>
                </a:solidFill>
              </a:defRPr>
            </a:pPr>
            <a:r>
              <a:rPr sz="2400">
                <a:solidFill>
                  <a:srgbClr val="93741C"/>
                </a:solidFill>
              </a:rPr>
              <a:t>Body Level Five</a:t>
            </a: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mp; Bullets - Righ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2" name="Shape 132"/>
          <p:cNvSpPr>
            <a:spLocks noGrp="1"/>
          </p:cNvSpPr>
          <p:nvPr>
            <p:ph type="title"/>
          </p:nvPr>
        </p:nvSpPr>
        <p:spPr>
          <a:xfrm>
            <a:off x="1193800" y="203200"/>
            <a:ext cx="8178800" cy="1841500"/>
          </a:xfrm>
          <a:prstGeom prst="rect">
            <a:avLst/>
          </a:prstGeom>
          <a:effectLst>
            <a:outerShdw blurRad="25400" dist="12700" dir="5400000" rotWithShape="0">
              <a:srgbClr val="FFFFFF"/>
            </a:outerShdw>
          </a:effectLst>
        </p:spPr>
        <p:txBody>
          <a:bodyPr lIns="0" tIns="0" rIns="0" bIns="0"/>
          <a:lstStyle>
            <a:lvl1pPr algn="ctr">
              <a:defRPr sz="5600">
                <a:solidFill>
                  <a:srgbClr val="6E603B"/>
                </a:solidFill>
                <a:latin typeface="American Typewriter"/>
                <a:ea typeface="American Typewriter"/>
                <a:cs typeface="American Typewriter"/>
                <a:sym typeface="American Typewriter"/>
              </a:defRPr>
            </a:lvl1pPr>
          </a:lstStyle>
          <a:p>
            <a:pPr lvl="0">
              <a:defRPr sz="1800">
                <a:solidFill>
                  <a:srgbClr val="000000"/>
                </a:solidFill>
              </a:defRPr>
            </a:pPr>
            <a:r>
              <a:rPr sz="5600">
                <a:solidFill>
                  <a:srgbClr val="6E603B"/>
                </a:solidFill>
              </a:rPr>
              <a:t>Title Text</a:t>
            </a:r>
          </a:p>
        </p:txBody>
      </p:sp>
      <p:sp>
        <p:nvSpPr>
          <p:cNvPr id="133" name="Shape 133"/>
          <p:cNvSpPr>
            <a:spLocks noGrp="1"/>
          </p:cNvSpPr>
          <p:nvPr>
            <p:ph type="body" idx="1"/>
          </p:nvPr>
        </p:nvSpPr>
        <p:spPr>
          <a:xfrm>
            <a:off x="6273800" y="2133600"/>
            <a:ext cx="3098800" cy="4711700"/>
          </a:xfrm>
          <a:prstGeom prst="rect">
            <a:avLst/>
          </a:prstGeom>
        </p:spPr>
        <p:txBody>
          <a:bodyPr/>
          <a:lstStyle>
            <a:lvl1pPr marL="589055" indent="-335055">
              <a:spcBef>
                <a:spcPts val="2700"/>
              </a:spcBef>
              <a:buClrTx/>
              <a:buSzPct val="45000"/>
              <a:buFont typeface="American Typewriter"/>
              <a:buBlip>
                <a:blip r:embed="rId3"/>
              </a:buBlip>
              <a:defRPr sz="2400">
                <a:solidFill>
                  <a:srgbClr val="93741C"/>
                </a:solidFill>
                <a:latin typeface="Palatino"/>
                <a:ea typeface="Palatino"/>
                <a:cs typeface="Palatino"/>
                <a:sym typeface="Palatino"/>
              </a:defRPr>
            </a:lvl1pPr>
            <a:lvl2pPr marL="931955" indent="-335055">
              <a:spcBef>
                <a:spcPts val="2700"/>
              </a:spcBef>
              <a:buClrTx/>
              <a:buSzPct val="45000"/>
              <a:buFont typeface="American Typewriter"/>
              <a:buBlip>
                <a:blip r:embed="rId3"/>
              </a:buBlip>
              <a:defRPr sz="2400">
                <a:solidFill>
                  <a:srgbClr val="93741C"/>
                </a:solidFill>
                <a:latin typeface="Palatino"/>
                <a:ea typeface="Palatino"/>
                <a:cs typeface="Palatino"/>
                <a:sym typeface="Palatino"/>
              </a:defRPr>
            </a:lvl2pPr>
            <a:lvl3pPr marL="1274855" indent="-335055">
              <a:spcBef>
                <a:spcPts val="2700"/>
              </a:spcBef>
              <a:buClrTx/>
              <a:buSzPct val="45000"/>
              <a:buFont typeface="American Typewriter"/>
              <a:buBlip>
                <a:blip r:embed="rId3"/>
              </a:buBlip>
              <a:defRPr sz="2400">
                <a:solidFill>
                  <a:srgbClr val="93741C"/>
                </a:solidFill>
                <a:latin typeface="Palatino"/>
                <a:ea typeface="Palatino"/>
                <a:cs typeface="Palatino"/>
                <a:sym typeface="Palatino"/>
              </a:defRPr>
            </a:lvl3pPr>
            <a:lvl4pPr marL="1630455" indent="-335055">
              <a:spcBef>
                <a:spcPts val="2700"/>
              </a:spcBef>
              <a:buClrTx/>
              <a:buSzPct val="45000"/>
              <a:buFont typeface="American Typewriter"/>
              <a:buBlip>
                <a:blip r:embed="rId3"/>
              </a:buBlip>
              <a:defRPr sz="2400">
                <a:solidFill>
                  <a:srgbClr val="93741C"/>
                </a:solidFill>
                <a:latin typeface="Palatino"/>
                <a:ea typeface="Palatino"/>
                <a:cs typeface="Palatino"/>
                <a:sym typeface="Palatino"/>
              </a:defRPr>
            </a:lvl4pPr>
            <a:lvl5pPr marL="1973355" indent="-335055">
              <a:spcBef>
                <a:spcPts val="2700"/>
              </a:spcBef>
              <a:buClrTx/>
              <a:buSzPct val="45000"/>
              <a:buFont typeface="American Typewriter"/>
              <a:buBlip>
                <a:blip r:embed="rId3"/>
              </a:buBlip>
              <a:defRPr sz="2400">
                <a:solidFill>
                  <a:srgbClr val="93741C"/>
                </a:solidFill>
                <a:latin typeface="Palatino"/>
                <a:ea typeface="Palatino"/>
                <a:cs typeface="Palatino"/>
                <a:sym typeface="Palatino"/>
              </a:defRPr>
            </a:lvl5pPr>
          </a:lstStyle>
          <a:p>
            <a:pPr lvl="0">
              <a:defRPr sz="1800">
                <a:solidFill>
                  <a:srgbClr val="000000"/>
                </a:solidFill>
              </a:defRPr>
            </a:pPr>
            <a:r>
              <a:rPr sz="2400">
                <a:solidFill>
                  <a:srgbClr val="93741C"/>
                </a:solidFill>
              </a:rPr>
              <a:t>Body Level One</a:t>
            </a:r>
          </a:p>
          <a:p>
            <a:pPr lvl="1">
              <a:defRPr sz="1800">
                <a:solidFill>
                  <a:srgbClr val="000000"/>
                </a:solidFill>
              </a:defRPr>
            </a:pPr>
            <a:r>
              <a:rPr sz="2400">
                <a:solidFill>
                  <a:srgbClr val="93741C"/>
                </a:solidFill>
              </a:rPr>
              <a:t>Body Level Two</a:t>
            </a:r>
          </a:p>
          <a:p>
            <a:pPr lvl="2">
              <a:defRPr sz="1800">
                <a:solidFill>
                  <a:srgbClr val="000000"/>
                </a:solidFill>
              </a:defRPr>
            </a:pPr>
            <a:r>
              <a:rPr sz="2400">
                <a:solidFill>
                  <a:srgbClr val="93741C"/>
                </a:solidFill>
              </a:rPr>
              <a:t>Body Level Three</a:t>
            </a:r>
          </a:p>
          <a:p>
            <a:pPr lvl="3">
              <a:defRPr sz="1800">
                <a:solidFill>
                  <a:srgbClr val="000000"/>
                </a:solidFill>
              </a:defRPr>
            </a:pPr>
            <a:r>
              <a:rPr sz="2400">
                <a:solidFill>
                  <a:srgbClr val="93741C"/>
                </a:solidFill>
              </a:rPr>
              <a:t>Body Level Four</a:t>
            </a:r>
          </a:p>
          <a:p>
            <a:pPr lvl="4">
              <a:defRPr sz="1800">
                <a:solidFill>
                  <a:srgbClr val="000000"/>
                </a:solidFill>
              </a:defRPr>
            </a:pPr>
            <a:r>
              <a:rPr sz="2400">
                <a:solidFill>
                  <a:srgbClr val="93741C"/>
                </a:solidFill>
              </a:rPr>
              <a:t>Body Level Five</a:t>
            </a: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Shape 135"/>
          <p:cNvSpPr>
            <a:spLocks noGrp="1"/>
          </p:cNvSpPr>
          <p:nvPr>
            <p:ph type="title"/>
          </p:nvPr>
        </p:nvSpPr>
        <p:spPr>
          <a:xfrm>
            <a:off x="990600" y="1600200"/>
            <a:ext cx="8178800" cy="2235200"/>
          </a:xfrm>
          <a:prstGeom prst="rect">
            <a:avLst/>
          </a:prstGeom>
          <a:effectLst>
            <a:outerShdw blurRad="12700" dist="12700" dir="5400000" rotWithShape="0">
              <a:srgbClr val="424242"/>
            </a:outerShdw>
          </a:effectLst>
        </p:spPr>
        <p:txBody>
          <a:bodyPr lIns="0" tIns="0" rIns="0" bIns="0" anchor="b"/>
          <a:lstStyle>
            <a:lvl1pPr algn="ctr">
              <a:defRPr sz="7400" spc="-97">
                <a:solidFill>
                  <a:srgbClr val="E5E5E5"/>
                </a:solidFill>
                <a:latin typeface="Copperplate"/>
                <a:ea typeface="Copperplate"/>
                <a:cs typeface="Copperplate"/>
                <a:sym typeface="Copperplate"/>
              </a:defRPr>
            </a:lvl1pPr>
          </a:lstStyle>
          <a:p>
            <a:pPr lvl="0">
              <a:defRPr sz="1800" spc="0">
                <a:solidFill>
                  <a:srgbClr val="000000"/>
                </a:solidFill>
              </a:defRPr>
            </a:pPr>
            <a:r>
              <a:rPr sz="7400" spc="-97">
                <a:solidFill>
                  <a:srgbClr val="E5E5E5"/>
                </a:solidFill>
              </a:rPr>
              <a:t>Title Text</a:t>
            </a:r>
          </a:p>
        </p:txBody>
      </p:sp>
      <p:sp>
        <p:nvSpPr>
          <p:cNvPr id="136" name="Shape 136"/>
          <p:cNvSpPr>
            <a:spLocks noGrp="1"/>
          </p:cNvSpPr>
          <p:nvPr>
            <p:ph type="body" idx="1"/>
          </p:nvPr>
        </p:nvSpPr>
        <p:spPr>
          <a:xfrm>
            <a:off x="990600" y="3924300"/>
            <a:ext cx="8178800" cy="850900"/>
          </a:xfrm>
          <a:prstGeom prst="rect">
            <a:avLst/>
          </a:prstGeom>
          <a:effectLst>
            <a:outerShdw blurRad="12700" dist="12700" dir="5400000" rotWithShape="0">
              <a:srgbClr val="424242"/>
            </a:outerShdw>
          </a:effectLst>
        </p:spPr>
        <p:txBody>
          <a:bodyPr lIns="0" tIns="0" rIns="0" bIns="0" anchor="t"/>
          <a:lstStyle>
            <a:lvl1pPr marL="0" indent="0" algn="ctr">
              <a:spcBef>
                <a:spcPts val="0"/>
              </a:spcBef>
              <a:buClrTx/>
              <a:buSzTx/>
              <a:buNone/>
              <a:defRPr sz="2800" spc="-36">
                <a:solidFill>
                  <a:srgbClr val="CBCBCB"/>
                </a:solidFill>
                <a:latin typeface="Copperplate"/>
                <a:ea typeface="Copperplate"/>
                <a:cs typeface="Copperplate"/>
                <a:sym typeface="Copperplate"/>
              </a:defRPr>
            </a:lvl1pPr>
            <a:lvl2pPr marL="0" indent="0" algn="ctr">
              <a:spcBef>
                <a:spcPts val="0"/>
              </a:spcBef>
              <a:buClrTx/>
              <a:buSzTx/>
              <a:buNone/>
              <a:defRPr sz="2800" spc="-36">
                <a:solidFill>
                  <a:srgbClr val="CBCBCB"/>
                </a:solidFill>
                <a:latin typeface="Copperplate"/>
                <a:ea typeface="Copperplate"/>
                <a:cs typeface="Copperplate"/>
                <a:sym typeface="Copperplate"/>
              </a:defRPr>
            </a:lvl2pPr>
            <a:lvl3pPr marL="0" indent="0" algn="ctr">
              <a:spcBef>
                <a:spcPts val="0"/>
              </a:spcBef>
              <a:buClrTx/>
              <a:buSzTx/>
              <a:buNone/>
              <a:defRPr sz="2800" spc="-36">
                <a:solidFill>
                  <a:srgbClr val="CBCBCB"/>
                </a:solidFill>
                <a:latin typeface="Copperplate"/>
                <a:ea typeface="Copperplate"/>
                <a:cs typeface="Copperplate"/>
                <a:sym typeface="Copperplate"/>
              </a:defRPr>
            </a:lvl3pPr>
            <a:lvl4pPr marL="0" indent="0" algn="ctr">
              <a:spcBef>
                <a:spcPts val="0"/>
              </a:spcBef>
              <a:buClrTx/>
              <a:buSzTx/>
              <a:buNone/>
              <a:defRPr sz="2800" spc="-36">
                <a:solidFill>
                  <a:srgbClr val="CBCBCB"/>
                </a:solidFill>
                <a:latin typeface="Copperplate"/>
                <a:ea typeface="Copperplate"/>
                <a:cs typeface="Copperplate"/>
                <a:sym typeface="Copperplate"/>
              </a:defRPr>
            </a:lvl4pPr>
            <a:lvl5pPr marL="0" indent="0" algn="ctr">
              <a:spcBef>
                <a:spcPts val="0"/>
              </a:spcBef>
              <a:buClrTx/>
              <a:buSzTx/>
              <a:buNone/>
              <a:defRPr sz="2800" spc="-36">
                <a:solidFill>
                  <a:srgbClr val="CBCBCB"/>
                </a:solidFill>
                <a:latin typeface="Copperplate"/>
                <a:ea typeface="Copperplate"/>
                <a:cs typeface="Copperplate"/>
                <a:sym typeface="Copperplate"/>
              </a:defRPr>
            </a:lvl5pPr>
          </a:lstStyle>
          <a:p>
            <a:pPr lvl="0">
              <a:defRPr sz="1800" spc="0">
                <a:solidFill>
                  <a:srgbClr val="000000"/>
                </a:solidFill>
              </a:defRPr>
            </a:pPr>
            <a:r>
              <a:rPr sz="2800" spc="-36">
                <a:solidFill>
                  <a:srgbClr val="CBCBCB"/>
                </a:solidFill>
              </a:rPr>
              <a:t>Body Level One</a:t>
            </a:r>
          </a:p>
          <a:p>
            <a:pPr lvl="1">
              <a:defRPr sz="1800" spc="0">
                <a:solidFill>
                  <a:srgbClr val="000000"/>
                </a:solidFill>
              </a:defRPr>
            </a:pPr>
            <a:r>
              <a:rPr sz="2800" spc="-36">
                <a:solidFill>
                  <a:srgbClr val="CBCBCB"/>
                </a:solidFill>
              </a:rPr>
              <a:t>Body Level Two</a:t>
            </a:r>
          </a:p>
          <a:p>
            <a:pPr lvl="2">
              <a:defRPr sz="1800" spc="0">
                <a:solidFill>
                  <a:srgbClr val="000000"/>
                </a:solidFill>
              </a:defRPr>
            </a:pPr>
            <a:r>
              <a:rPr sz="2800" spc="-36">
                <a:solidFill>
                  <a:srgbClr val="CBCBCB"/>
                </a:solidFill>
              </a:rPr>
              <a:t>Body Level Three</a:t>
            </a:r>
          </a:p>
          <a:p>
            <a:pPr lvl="3">
              <a:defRPr sz="1800" spc="0">
                <a:solidFill>
                  <a:srgbClr val="000000"/>
                </a:solidFill>
              </a:defRPr>
            </a:pPr>
            <a:r>
              <a:rPr sz="2800" spc="-36">
                <a:solidFill>
                  <a:srgbClr val="CBCBCB"/>
                </a:solidFill>
              </a:rPr>
              <a:t>Body Level Four</a:t>
            </a:r>
          </a:p>
          <a:p>
            <a:pPr lvl="4">
              <a:defRPr sz="1800" spc="0">
                <a:solidFill>
                  <a:srgbClr val="000000"/>
                </a:solidFill>
              </a:defRPr>
            </a:pPr>
            <a:r>
              <a:rPr sz="2800" spc="-36">
                <a:solidFill>
                  <a:srgbClr val="CBCBCB"/>
                </a:solidFill>
              </a:rPr>
              <a:t>Body Level Five</a:t>
            </a: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8" name="Shape 138"/>
          <p:cNvSpPr/>
          <p:nvPr/>
        </p:nvSpPr>
        <p:spPr>
          <a:xfrm>
            <a:off x="1117600" y="1574800"/>
            <a:ext cx="7942266" cy="127"/>
          </a:xfrm>
          <a:prstGeom prst="line">
            <a:avLst/>
          </a:prstGeom>
          <a:ln w="12700">
            <a:solidFill>
              <a:srgbClr val="B5B5AF"/>
            </a:solidFill>
            <a:miter lim="400000"/>
          </a:ln>
          <a:effectLst>
            <a:outerShdw blurRad="12700" dist="12700" dir="5400000" rotWithShape="0">
              <a:srgbClr val="FFFFFF">
                <a:alpha val="82000"/>
              </a:srgbClr>
            </a:outerShdw>
          </a:effectLst>
        </p:spPr>
        <p:txBody>
          <a:bodyPr lIns="0" tIns="0" rIns="0" bIns="0"/>
          <a:lstStyle/>
          <a:p>
            <a:pPr lvl="0"/>
            <a:endParaRPr/>
          </a:p>
        </p:txBody>
      </p:sp>
      <p:sp>
        <p:nvSpPr>
          <p:cNvPr id="139" name="Shape 139"/>
          <p:cNvSpPr>
            <a:spLocks noGrp="1"/>
          </p:cNvSpPr>
          <p:nvPr>
            <p:ph type="title"/>
          </p:nvPr>
        </p:nvSpPr>
        <p:spPr>
          <a:xfrm>
            <a:off x="990600" y="203200"/>
            <a:ext cx="8178800" cy="1333500"/>
          </a:xfrm>
          <a:prstGeom prst="rect">
            <a:avLst/>
          </a:prstGeom>
        </p:spPr>
        <p:txBody>
          <a:bodyPr lIns="0" tIns="0" rIns="0" bIns="0" anchor="b"/>
          <a:lstStyle>
            <a:lvl1pPr algn="ctr">
              <a:defRPr sz="5000">
                <a:solidFill>
                  <a:srgbClr val="000000"/>
                </a:solidFill>
                <a:latin typeface="Copperplate"/>
                <a:ea typeface="Copperplate"/>
                <a:cs typeface="Copperplate"/>
                <a:sym typeface="Copperplate"/>
              </a:defRPr>
            </a:lvl1pPr>
          </a:lstStyle>
          <a:p>
            <a:pPr lvl="0">
              <a:defRPr sz="1800"/>
            </a:pPr>
            <a:r>
              <a:rPr sz="5000"/>
              <a:t>Title Text</a:t>
            </a:r>
          </a:p>
        </p:txBody>
      </p:sp>
      <p:sp>
        <p:nvSpPr>
          <p:cNvPr id="140" name="Shape 140"/>
          <p:cNvSpPr>
            <a:spLocks noGrp="1"/>
          </p:cNvSpPr>
          <p:nvPr>
            <p:ph type="body" idx="1"/>
          </p:nvPr>
        </p:nvSpPr>
        <p:spPr>
          <a:xfrm>
            <a:off x="990600" y="2044700"/>
            <a:ext cx="8178800" cy="4914900"/>
          </a:xfrm>
          <a:prstGeom prst="rect">
            <a:avLst/>
          </a:prstGeom>
        </p:spPr>
        <p:txBody>
          <a:bodyPr/>
          <a:lstStyle>
            <a:lvl1pPr marL="694486" indent="-440486">
              <a:spcBef>
                <a:spcPts val="1400"/>
              </a:spcBef>
              <a:buClrTx/>
              <a:buChar char="•"/>
              <a:defRPr sz="3200">
                <a:solidFill>
                  <a:srgbClr val="515151"/>
                </a:solidFill>
                <a:latin typeface="Palatino"/>
                <a:ea typeface="Palatino"/>
                <a:cs typeface="Palatino"/>
                <a:sym typeface="Palatino"/>
              </a:defRPr>
            </a:lvl1pPr>
            <a:lvl2pPr marL="1037386" indent="-440486">
              <a:spcBef>
                <a:spcPts val="1400"/>
              </a:spcBef>
              <a:buClrTx/>
              <a:buChar char="•"/>
              <a:defRPr sz="3200">
                <a:solidFill>
                  <a:srgbClr val="515151"/>
                </a:solidFill>
                <a:latin typeface="Palatino"/>
                <a:ea typeface="Palatino"/>
                <a:cs typeface="Palatino"/>
                <a:sym typeface="Palatino"/>
              </a:defRPr>
            </a:lvl2pPr>
            <a:lvl3pPr marL="1380286" indent="-440486">
              <a:spcBef>
                <a:spcPts val="1400"/>
              </a:spcBef>
              <a:buClrTx/>
              <a:buChar char="•"/>
              <a:defRPr sz="3200">
                <a:solidFill>
                  <a:srgbClr val="515151"/>
                </a:solidFill>
                <a:latin typeface="Palatino"/>
                <a:ea typeface="Palatino"/>
                <a:cs typeface="Palatino"/>
                <a:sym typeface="Palatino"/>
              </a:defRPr>
            </a:lvl3pPr>
            <a:lvl4pPr marL="1735886" indent="-440486">
              <a:spcBef>
                <a:spcPts val="1400"/>
              </a:spcBef>
              <a:buClrTx/>
              <a:buChar char="•"/>
              <a:defRPr sz="3200">
                <a:solidFill>
                  <a:srgbClr val="515151"/>
                </a:solidFill>
                <a:latin typeface="Palatino"/>
                <a:ea typeface="Palatino"/>
                <a:cs typeface="Palatino"/>
                <a:sym typeface="Palatino"/>
              </a:defRPr>
            </a:lvl4pPr>
            <a:lvl5pPr marL="2078786" indent="-440486">
              <a:spcBef>
                <a:spcPts val="1400"/>
              </a:spcBef>
              <a:buClrTx/>
              <a:buChar char="•"/>
              <a:defRPr sz="3200">
                <a:solidFill>
                  <a:srgbClr val="515151"/>
                </a:solidFill>
                <a:latin typeface="Palatino"/>
                <a:ea typeface="Palatino"/>
                <a:cs typeface="Palatino"/>
                <a:sym typeface="Palatino"/>
              </a:defRPr>
            </a:lvl5pPr>
          </a:lstStyle>
          <a:p>
            <a:pPr lvl="0">
              <a:defRPr sz="1800">
                <a:solidFill>
                  <a:srgbClr val="000000"/>
                </a:solidFill>
              </a:defRPr>
            </a:pPr>
            <a:r>
              <a:rPr sz="3200">
                <a:solidFill>
                  <a:srgbClr val="515151"/>
                </a:solidFill>
              </a:rPr>
              <a:t>Body Level One</a:t>
            </a:r>
          </a:p>
          <a:p>
            <a:pPr lvl="1">
              <a:defRPr sz="1800">
                <a:solidFill>
                  <a:srgbClr val="000000"/>
                </a:solidFill>
              </a:defRPr>
            </a:pPr>
            <a:r>
              <a:rPr sz="3200">
                <a:solidFill>
                  <a:srgbClr val="515151"/>
                </a:solidFill>
              </a:rPr>
              <a:t>Body Level Two</a:t>
            </a:r>
          </a:p>
          <a:p>
            <a:pPr lvl="2">
              <a:defRPr sz="1800">
                <a:solidFill>
                  <a:srgbClr val="000000"/>
                </a:solidFill>
              </a:defRPr>
            </a:pPr>
            <a:r>
              <a:rPr sz="3200">
                <a:solidFill>
                  <a:srgbClr val="515151"/>
                </a:solidFill>
              </a:rPr>
              <a:t>Body Level Three</a:t>
            </a:r>
          </a:p>
          <a:p>
            <a:pPr lvl="3">
              <a:defRPr sz="1800">
                <a:solidFill>
                  <a:srgbClr val="000000"/>
                </a:solidFill>
              </a:defRPr>
            </a:pPr>
            <a:r>
              <a:rPr sz="3200">
                <a:solidFill>
                  <a:srgbClr val="515151"/>
                </a:solidFill>
              </a:rPr>
              <a:t>Body Level Four</a:t>
            </a:r>
          </a:p>
          <a:p>
            <a:pPr lvl="4">
              <a:defRPr sz="1800">
                <a:solidFill>
                  <a:srgbClr val="000000"/>
                </a:solidFill>
              </a:defRPr>
            </a:pPr>
            <a:r>
              <a:rPr sz="3200">
                <a:solidFill>
                  <a:srgbClr val="515151"/>
                </a:solidFill>
              </a:rPr>
              <a:t>Body Level Five</a:t>
            </a: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2" name="Shape 142"/>
          <p:cNvSpPr>
            <a:spLocks noGrp="1"/>
          </p:cNvSpPr>
          <p:nvPr>
            <p:ph type="body" idx="1"/>
          </p:nvPr>
        </p:nvSpPr>
        <p:spPr>
          <a:xfrm>
            <a:off x="990600" y="609600"/>
            <a:ext cx="8178800" cy="6388100"/>
          </a:xfrm>
          <a:prstGeom prst="rect">
            <a:avLst/>
          </a:prstGeom>
        </p:spPr>
        <p:txBody>
          <a:bodyPr/>
          <a:lstStyle>
            <a:lvl1pPr marL="694486" indent="-440486">
              <a:spcBef>
                <a:spcPts val="3800"/>
              </a:spcBef>
              <a:buClrTx/>
              <a:buChar char="•"/>
              <a:defRPr sz="3200">
                <a:solidFill>
                  <a:srgbClr val="515151"/>
                </a:solidFill>
                <a:latin typeface="Palatino"/>
                <a:ea typeface="Palatino"/>
                <a:cs typeface="Palatino"/>
                <a:sym typeface="Palatino"/>
              </a:defRPr>
            </a:lvl1pPr>
            <a:lvl2pPr marL="1037386" indent="-440486">
              <a:spcBef>
                <a:spcPts val="3800"/>
              </a:spcBef>
              <a:buClrTx/>
              <a:buChar char="•"/>
              <a:defRPr sz="3200">
                <a:solidFill>
                  <a:srgbClr val="515151"/>
                </a:solidFill>
                <a:latin typeface="Palatino"/>
                <a:ea typeface="Palatino"/>
                <a:cs typeface="Palatino"/>
                <a:sym typeface="Palatino"/>
              </a:defRPr>
            </a:lvl2pPr>
            <a:lvl3pPr marL="1380286" indent="-440486">
              <a:spcBef>
                <a:spcPts val="3800"/>
              </a:spcBef>
              <a:buClrTx/>
              <a:buChar char="•"/>
              <a:defRPr sz="3200">
                <a:solidFill>
                  <a:srgbClr val="515151"/>
                </a:solidFill>
                <a:latin typeface="Palatino"/>
                <a:ea typeface="Palatino"/>
                <a:cs typeface="Palatino"/>
                <a:sym typeface="Palatino"/>
              </a:defRPr>
            </a:lvl3pPr>
            <a:lvl4pPr marL="1735886" indent="-440486">
              <a:spcBef>
                <a:spcPts val="3800"/>
              </a:spcBef>
              <a:buClrTx/>
              <a:buChar char="•"/>
              <a:defRPr sz="3200">
                <a:solidFill>
                  <a:srgbClr val="515151"/>
                </a:solidFill>
                <a:latin typeface="Palatino"/>
                <a:ea typeface="Palatino"/>
                <a:cs typeface="Palatino"/>
                <a:sym typeface="Palatino"/>
              </a:defRPr>
            </a:lvl4pPr>
            <a:lvl5pPr marL="2078786" indent="-440486">
              <a:spcBef>
                <a:spcPts val="3800"/>
              </a:spcBef>
              <a:buClrTx/>
              <a:buChar char="•"/>
              <a:defRPr sz="3200">
                <a:solidFill>
                  <a:srgbClr val="515151"/>
                </a:solidFill>
                <a:latin typeface="Palatino"/>
                <a:ea typeface="Palatino"/>
                <a:cs typeface="Palatino"/>
                <a:sym typeface="Palatino"/>
              </a:defRPr>
            </a:lvl5pPr>
          </a:lstStyle>
          <a:p>
            <a:pPr lvl="0">
              <a:defRPr sz="1800">
                <a:solidFill>
                  <a:srgbClr val="000000"/>
                </a:solidFill>
              </a:defRPr>
            </a:pPr>
            <a:r>
              <a:rPr sz="3200">
                <a:solidFill>
                  <a:srgbClr val="515151"/>
                </a:solidFill>
              </a:rPr>
              <a:t>Body Level One</a:t>
            </a:r>
          </a:p>
          <a:p>
            <a:pPr lvl="1">
              <a:defRPr sz="1800">
                <a:solidFill>
                  <a:srgbClr val="000000"/>
                </a:solidFill>
              </a:defRPr>
            </a:pPr>
            <a:r>
              <a:rPr sz="3200">
                <a:solidFill>
                  <a:srgbClr val="515151"/>
                </a:solidFill>
              </a:rPr>
              <a:t>Body Level Two</a:t>
            </a:r>
          </a:p>
          <a:p>
            <a:pPr lvl="2">
              <a:defRPr sz="1800">
                <a:solidFill>
                  <a:srgbClr val="000000"/>
                </a:solidFill>
              </a:defRPr>
            </a:pPr>
            <a:r>
              <a:rPr sz="3200">
                <a:solidFill>
                  <a:srgbClr val="515151"/>
                </a:solidFill>
              </a:rPr>
              <a:t>Body Level Three</a:t>
            </a:r>
          </a:p>
          <a:p>
            <a:pPr lvl="3">
              <a:defRPr sz="1800">
                <a:solidFill>
                  <a:srgbClr val="000000"/>
                </a:solidFill>
              </a:defRPr>
            </a:pPr>
            <a:r>
              <a:rPr sz="3200">
                <a:solidFill>
                  <a:srgbClr val="515151"/>
                </a:solidFill>
              </a:rPr>
              <a:t>Body Level Four</a:t>
            </a:r>
          </a:p>
          <a:p>
            <a:pPr lvl="4">
              <a:defRPr sz="1800">
                <a:solidFill>
                  <a:srgbClr val="000000"/>
                </a:solidFill>
              </a:defRPr>
            </a:pPr>
            <a:r>
              <a:rPr sz="3200">
                <a:solidFill>
                  <a:srgbClr val="515151"/>
                </a:solidFill>
              </a:rP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 name="Shape 15"/>
          <p:cNvSpPr>
            <a:spLocks noGrp="1"/>
          </p:cNvSpPr>
          <p:nvPr>
            <p:ph type="title"/>
          </p:nvPr>
        </p:nvSpPr>
        <p:spPr>
          <a:xfrm>
            <a:off x="990600" y="304800"/>
            <a:ext cx="8178800" cy="1549400"/>
          </a:xfrm>
          <a:prstGeom prst="rect">
            <a:avLst/>
          </a:prstGeom>
          <a:effectLst>
            <a:outerShdw blurRad="25400" dist="25400" dir="2700000" rotWithShape="0">
              <a:srgbClr val="FFFFFF">
                <a:alpha val="75000"/>
              </a:srgbClr>
            </a:outerShdw>
          </a:effectLst>
        </p:spPr>
        <p:txBody>
          <a:bodyPr lIns="0" tIns="0" rIns="0" bIns="0"/>
          <a:lstStyle>
            <a:lvl1pPr algn="ctr" defTabSz="355600">
              <a:defRPr sz="5000">
                <a:solidFill>
                  <a:srgbClr val="56533A"/>
                </a:solidFill>
                <a:latin typeface="Hoefler Text"/>
                <a:ea typeface="Hoefler Text"/>
                <a:cs typeface="Hoefler Text"/>
                <a:sym typeface="Hoefler Text"/>
              </a:defRPr>
            </a:lvl1pPr>
          </a:lstStyle>
          <a:p>
            <a:pPr lvl="0">
              <a:defRPr sz="1800">
                <a:solidFill>
                  <a:srgbClr val="000000"/>
                </a:solidFill>
              </a:defRPr>
            </a:pPr>
            <a:r>
              <a:rPr sz="5000">
                <a:solidFill>
                  <a:srgbClr val="56533A"/>
                </a:solidFill>
              </a:rPr>
              <a:t>Title Text</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5" name="Shape 145"/>
          <p:cNvSpPr/>
          <p:nvPr/>
        </p:nvSpPr>
        <p:spPr>
          <a:xfrm>
            <a:off x="1117600" y="1574800"/>
            <a:ext cx="7942266" cy="127"/>
          </a:xfrm>
          <a:prstGeom prst="line">
            <a:avLst/>
          </a:prstGeom>
          <a:ln w="12700">
            <a:solidFill>
              <a:srgbClr val="B5B5AF"/>
            </a:solidFill>
            <a:miter lim="400000"/>
          </a:ln>
          <a:effectLst>
            <a:outerShdw blurRad="12700" dist="12700" dir="5400000" rotWithShape="0">
              <a:srgbClr val="FFFFFF">
                <a:alpha val="82000"/>
              </a:srgbClr>
            </a:outerShdw>
          </a:effectLst>
        </p:spPr>
        <p:txBody>
          <a:bodyPr lIns="0" tIns="0" rIns="0" bIns="0"/>
          <a:lstStyle/>
          <a:p>
            <a:pPr lvl="0"/>
            <a:endParaRPr/>
          </a:p>
        </p:txBody>
      </p:sp>
      <p:sp>
        <p:nvSpPr>
          <p:cNvPr id="146" name="Shape 146"/>
          <p:cNvSpPr>
            <a:spLocks noGrp="1"/>
          </p:cNvSpPr>
          <p:nvPr>
            <p:ph type="title"/>
          </p:nvPr>
        </p:nvSpPr>
        <p:spPr>
          <a:xfrm>
            <a:off x="990600" y="203200"/>
            <a:ext cx="8178800" cy="1333500"/>
          </a:xfrm>
          <a:prstGeom prst="rect">
            <a:avLst/>
          </a:prstGeom>
        </p:spPr>
        <p:txBody>
          <a:bodyPr lIns="0" tIns="0" rIns="0" bIns="0" anchor="b"/>
          <a:lstStyle>
            <a:lvl1pPr algn="ctr">
              <a:defRPr sz="5000">
                <a:solidFill>
                  <a:srgbClr val="000000"/>
                </a:solidFill>
                <a:latin typeface="Copperplate"/>
                <a:ea typeface="Copperplate"/>
                <a:cs typeface="Copperplate"/>
                <a:sym typeface="Copperplate"/>
              </a:defRPr>
            </a:lvl1pPr>
          </a:lstStyle>
          <a:p>
            <a:pPr lvl="0">
              <a:defRPr sz="1800"/>
            </a:pPr>
            <a:r>
              <a:rPr sz="5000"/>
              <a:t>Title Text</a:t>
            </a: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8" name="Shape 148"/>
          <p:cNvSpPr>
            <a:spLocks noGrp="1"/>
          </p:cNvSpPr>
          <p:nvPr>
            <p:ph type="title"/>
          </p:nvPr>
        </p:nvSpPr>
        <p:spPr>
          <a:xfrm>
            <a:off x="990600" y="2133600"/>
            <a:ext cx="8178800" cy="3340100"/>
          </a:xfrm>
          <a:prstGeom prst="rect">
            <a:avLst/>
          </a:prstGeom>
          <a:effectLst>
            <a:outerShdw blurRad="12700" dist="12700" dir="5400000" rotWithShape="0">
              <a:srgbClr val="424242"/>
            </a:outerShdw>
          </a:effectLst>
        </p:spPr>
        <p:txBody>
          <a:bodyPr lIns="0" tIns="0" rIns="0" bIns="0"/>
          <a:lstStyle>
            <a:lvl1pPr algn="ctr">
              <a:defRPr sz="6200" spc="-81">
                <a:solidFill>
                  <a:srgbClr val="E5E5E5"/>
                </a:solidFill>
                <a:latin typeface="Copperplate"/>
                <a:ea typeface="Copperplate"/>
                <a:cs typeface="Copperplate"/>
                <a:sym typeface="Copperplate"/>
              </a:defRPr>
            </a:lvl1pPr>
          </a:lstStyle>
          <a:p>
            <a:pPr lvl="0">
              <a:defRPr sz="1800" spc="0">
                <a:solidFill>
                  <a:srgbClr val="000000"/>
                </a:solidFill>
              </a:defRPr>
            </a:pPr>
            <a:r>
              <a:rPr sz="6200" spc="-81">
                <a:solidFill>
                  <a:srgbClr val="E5E5E5"/>
                </a:solidFill>
              </a:rPr>
              <a:t>Title Text</a:t>
            </a: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808896"/>
        </a:solidFill>
        <a:effectLst/>
      </p:bgPr>
    </p:bg>
    <p:spTree>
      <p:nvGrpSpPr>
        <p:cNvPr id="1" name=""/>
        <p:cNvGrpSpPr/>
        <p:nvPr/>
      </p:nvGrpSpPr>
      <p:grpSpPr>
        <a:xfrm>
          <a:off x="0" y="0"/>
          <a:ext cx="0" cy="0"/>
          <a:chOff x="0" y="0"/>
          <a:chExt cx="0" cy="0"/>
        </a:xfrm>
      </p:grpSpPr>
      <p:pic>
        <p:nvPicPr>
          <p:cNvPr id="150" name="Portfolio_cover-h.pdf"/>
          <p:cNvPicPr/>
          <p:nvPr/>
        </p:nvPicPr>
        <p:blipFill>
          <a:blip r:embed="rId2">
            <a:extLst/>
          </a:blip>
          <a:stretch>
            <a:fillRect/>
          </a:stretch>
        </p:blipFill>
        <p:spPr>
          <a:xfrm>
            <a:off x="0" y="0"/>
            <a:ext cx="10160000" cy="7620000"/>
          </a:xfrm>
          <a:prstGeom prst="rect">
            <a:avLst/>
          </a:prstGeom>
          <a:ln w="12700">
            <a:miter lim="400000"/>
          </a:ln>
        </p:spPr>
      </p:pic>
      <p:sp>
        <p:nvSpPr>
          <p:cNvPr id="151" name="Shape 151"/>
          <p:cNvSpPr>
            <a:spLocks noGrp="1"/>
          </p:cNvSpPr>
          <p:nvPr>
            <p:ph type="title"/>
          </p:nvPr>
        </p:nvSpPr>
        <p:spPr>
          <a:xfrm>
            <a:off x="990600" y="5181600"/>
            <a:ext cx="8178800" cy="1651000"/>
          </a:xfrm>
          <a:prstGeom prst="rect">
            <a:avLst/>
          </a:prstGeom>
          <a:effectLst>
            <a:outerShdw blurRad="12700" dist="12700" dir="5400000" rotWithShape="0">
              <a:srgbClr val="424242"/>
            </a:outerShdw>
          </a:effectLst>
        </p:spPr>
        <p:txBody>
          <a:bodyPr lIns="0" tIns="0" rIns="0" bIns="0"/>
          <a:lstStyle>
            <a:lvl1pPr algn="ctr">
              <a:defRPr sz="6200" spc="-81">
                <a:solidFill>
                  <a:srgbClr val="E5E5E5"/>
                </a:solidFill>
                <a:latin typeface="Copperplate"/>
                <a:ea typeface="Copperplate"/>
                <a:cs typeface="Copperplate"/>
                <a:sym typeface="Copperplate"/>
              </a:defRPr>
            </a:lvl1pPr>
          </a:lstStyle>
          <a:p>
            <a:pPr lvl="0">
              <a:defRPr sz="1800" spc="0">
                <a:solidFill>
                  <a:srgbClr val="000000"/>
                </a:solidFill>
              </a:defRPr>
            </a:pPr>
            <a:r>
              <a:rPr sz="6200" spc="-81">
                <a:solidFill>
                  <a:srgbClr val="E5E5E5"/>
                </a:solidFill>
              </a:rPr>
              <a:t>Title Text</a:t>
            </a: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808896"/>
        </a:solidFill>
        <a:effectLst/>
      </p:bgPr>
    </p:bg>
    <p:spTree>
      <p:nvGrpSpPr>
        <p:cNvPr id="1" name=""/>
        <p:cNvGrpSpPr/>
        <p:nvPr/>
      </p:nvGrpSpPr>
      <p:grpSpPr>
        <a:xfrm>
          <a:off x="0" y="0"/>
          <a:ext cx="0" cy="0"/>
          <a:chOff x="0" y="0"/>
          <a:chExt cx="0" cy="0"/>
        </a:xfrm>
      </p:grpSpPr>
      <p:pic>
        <p:nvPicPr>
          <p:cNvPr id="153" name="Portfolio_cover-v_right.pdf"/>
          <p:cNvPicPr/>
          <p:nvPr/>
        </p:nvPicPr>
        <p:blipFill>
          <a:blip r:embed="rId2">
            <a:extLst/>
          </a:blip>
          <a:stretch>
            <a:fillRect/>
          </a:stretch>
        </p:blipFill>
        <p:spPr>
          <a:xfrm>
            <a:off x="0" y="0"/>
            <a:ext cx="10160000" cy="7620000"/>
          </a:xfrm>
          <a:prstGeom prst="rect">
            <a:avLst/>
          </a:prstGeom>
          <a:ln w="12700">
            <a:miter lim="400000"/>
          </a:ln>
        </p:spPr>
      </p:pic>
      <p:sp>
        <p:nvSpPr>
          <p:cNvPr id="154" name="Shape 154"/>
          <p:cNvSpPr>
            <a:spLocks noGrp="1"/>
          </p:cNvSpPr>
          <p:nvPr>
            <p:ph type="title"/>
          </p:nvPr>
        </p:nvSpPr>
        <p:spPr>
          <a:xfrm>
            <a:off x="444500" y="1104900"/>
            <a:ext cx="4584700" cy="2578100"/>
          </a:xfrm>
          <a:prstGeom prst="rect">
            <a:avLst/>
          </a:prstGeom>
          <a:effectLst>
            <a:outerShdw blurRad="12700" dist="12700" dir="5400000" rotWithShape="0">
              <a:srgbClr val="424242"/>
            </a:outerShdw>
          </a:effectLst>
        </p:spPr>
        <p:txBody>
          <a:bodyPr lIns="0" tIns="0" rIns="0" bIns="0" anchor="b"/>
          <a:lstStyle>
            <a:lvl1pPr algn="ctr">
              <a:defRPr sz="5400" spc="-71">
                <a:solidFill>
                  <a:srgbClr val="E5E5E5"/>
                </a:solidFill>
                <a:latin typeface="Copperplate"/>
                <a:ea typeface="Copperplate"/>
                <a:cs typeface="Copperplate"/>
                <a:sym typeface="Copperplate"/>
              </a:defRPr>
            </a:lvl1pPr>
          </a:lstStyle>
          <a:p>
            <a:pPr lvl="0">
              <a:defRPr sz="1800" spc="0">
                <a:solidFill>
                  <a:srgbClr val="000000"/>
                </a:solidFill>
              </a:defRPr>
            </a:pPr>
            <a:r>
              <a:rPr sz="5400" spc="-71">
                <a:solidFill>
                  <a:srgbClr val="E5E5E5"/>
                </a:solidFill>
              </a:rPr>
              <a:t>Title Text</a:t>
            </a:r>
          </a:p>
        </p:txBody>
      </p:sp>
      <p:sp>
        <p:nvSpPr>
          <p:cNvPr id="155" name="Shape 155"/>
          <p:cNvSpPr>
            <a:spLocks noGrp="1"/>
          </p:cNvSpPr>
          <p:nvPr>
            <p:ph type="body" idx="1"/>
          </p:nvPr>
        </p:nvSpPr>
        <p:spPr>
          <a:xfrm>
            <a:off x="444500" y="3746500"/>
            <a:ext cx="4584700" cy="2578100"/>
          </a:xfrm>
          <a:prstGeom prst="rect">
            <a:avLst/>
          </a:prstGeom>
          <a:effectLst>
            <a:outerShdw blurRad="12700" dist="12700" dir="5400000" rotWithShape="0">
              <a:srgbClr val="424242"/>
            </a:outerShdw>
          </a:effectLst>
        </p:spPr>
        <p:txBody>
          <a:bodyPr lIns="0" tIns="0" rIns="0" bIns="0" anchor="t"/>
          <a:lstStyle>
            <a:lvl1pPr marL="0" indent="0" algn="ctr">
              <a:spcBef>
                <a:spcPts val="0"/>
              </a:spcBef>
              <a:buClrTx/>
              <a:buSzTx/>
              <a:buNone/>
              <a:defRPr sz="2800" spc="-36">
                <a:solidFill>
                  <a:srgbClr val="CBCBCB"/>
                </a:solidFill>
                <a:latin typeface="Copperplate"/>
                <a:ea typeface="Copperplate"/>
                <a:cs typeface="Copperplate"/>
                <a:sym typeface="Copperplate"/>
              </a:defRPr>
            </a:lvl1pPr>
            <a:lvl2pPr marL="0" indent="0" algn="ctr">
              <a:spcBef>
                <a:spcPts val="0"/>
              </a:spcBef>
              <a:buClrTx/>
              <a:buSzTx/>
              <a:buNone/>
              <a:defRPr sz="2800" spc="-36">
                <a:solidFill>
                  <a:srgbClr val="CBCBCB"/>
                </a:solidFill>
                <a:latin typeface="Copperplate"/>
                <a:ea typeface="Copperplate"/>
                <a:cs typeface="Copperplate"/>
                <a:sym typeface="Copperplate"/>
              </a:defRPr>
            </a:lvl2pPr>
            <a:lvl3pPr marL="0" indent="0" algn="ctr">
              <a:spcBef>
                <a:spcPts val="0"/>
              </a:spcBef>
              <a:buClrTx/>
              <a:buSzTx/>
              <a:buNone/>
              <a:defRPr sz="2800" spc="-36">
                <a:solidFill>
                  <a:srgbClr val="CBCBCB"/>
                </a:solidFill>
                <a:latin typeface="Copperplate"/>
                <a:ea typeface="Copperplate"/>
                <a:cs typeface="Copperplate"/>
                <a:sym typeface="Copperplate"/>
              </a:defRPr>
            </a:lvl3pPr>
            <a:lvl4pPr marL="0" indent="0" algn="ctr">
              <a:spcBef>
                <a:spcPts val="0"/>
              </a:spcBef>
              <a:buClrTx/>
              <a:buSzTx/>
              <a:buNone/>
              <a:defRPr sz="2800" spc="-36">
                <a:solidFill>
                  <a:srgbClr val="CBCBCB"/>
                </a:solidFill>
                <a:latin typeface="Copperplate"/>
                <a:ea typeface="Copperplate"/>
                <a:cs typeface="Copperplate"/>
                <a:sym typeface="Copperplate"/>
              </a:defRPr>
            </a:lvl4pPr>
            <a:lvl5pPr marL="0" indent="0" algn="ctr">
              <a:spcBef>
                <a:spcPts val="0"/>
              </a:spcBef>
              <a:buClrTx/>
              <a:buSzTx/>
              <a:buNone/>
              <a:defRPr sz="2800" spc="-36">
                <a:solidFill>
                  <a:srgbClr val="CBCBCB"/>
                </a:solidFill>
                <a:latin typeface="Copperplate"/>
                <a:ea typeface="Copperplate"/>
                <a:cs typeface="Copperplate"/>
                <a:sym typeface="Copperplate"/>
              </a:defRPr>
            </a:lvl5pPr>
          </a:lstStyle>
          <a:p>
            <a:pPr lvl="0">
              <a:defRPr sz="1800" spc="0">
                <a:solidFill>
                  <a:srgbClr val="000000"/>
                </a:solidFill>
              </a:defRPr>
            </a:pPr>
            <a:r>
              <a:rPr sz="2800" spc="-36">
                <a:solidFill>
                  <a:srgbClr val="CBCBCB"/>
                </a:solidFill>
              </a:rPr>
              <a:t>Body Level One</a:t>
            </a:r>
          </a:p>
          <a:p>
            <a:pPr lvl="1">
              <a:defRPr sz="1800" spc="0">
                <a:solidFill>
                  <a:srgbClr val="000000"/>
                </a:solidFill>
              </a:defRPr>
            </a:pPr>
            <a:r>
              <a:rPr sz="2800" spc="-36">
                <a:solidFill>
                  <a:srgbClr val="CBCBCB"/>
                </a:solidFill>
              </a:rPr>
              <a:t>Body Level Two</a:t>
            </a:r>
          </a:p>
          <a:p>
            <a:pPr lvl="2">
              <a:defRPr sz="1800" spc="0">
                <a:solidFill>
                  <a:srgbClr val="000000"/>
                </a:solidFill>
              </a:defRPr>
            </a:pPr>
            <a:r>
              <a:rPr sz="2800" spc="-36">
                <a:solidFill>
                  <a:srgbClr val="CBCBCB"/>
                </a:solidFill>
              </a:rPr>
              <a:t>Body Level Three</a:t>
            </a:r>
          </a:p>
          <a:p>
            <a:pPr lvl="3">
              <a:defRPr sz="1800" spc="0">
                <a:solidFill>
                  <a:srgbClr val="000000"/>
                </a:solidFill>
              </a:defRPr>
            </a:pPr>
            <a:r>
              <a:rPr sz="2800" spc="-36">
                <a:solidFill>
                  <a:srgbClr val="CBCBCB"/>
                </a:solidFill>
              </a:rPr>
              <a:t>Body Level Four</a:t>
            </a:r>
          </a:p>
          <a:p>
            <a:pPr lvl="4">
              <a:defRPr sz="1800" spc="0">
                <a:solidFill>
                  <a:srgbClr val="000000"/>
                </a:solidFill>
              </a:defRPr>
            </a:pPr>
            <a:r>
              <a:rPr sz="2800" spc="-36">
                <a:solidFill>
                  <a:srgbClr val="CBCBCB"/>
                </a:solidFill>
              </a:rPr>
              <a:t>Body Level Five</a:t>
            </a: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Photo - Vertical Left">
    <p:bg>
      <p:bgPr>
        <a:solidFill>
          <a:srgbClr val="808896"/>
        </a:solidFill>
        <a:effectLst/>
      </p:bgPr>
    </p:bg>
    <p:spTree>
      <p:nvGrpSpPr>
        <p:cNvPr id="1" name=""/>
        <p:cNvGrpSpPr/>
        <p:nvPr/>
      </p:nvGrpSpPr>
      <p:grpSpPr>
        <a:xfrm>
          <a:off x="0" y="0"/>
          <a:ext cx="0" cy="0"/>
          <a:chOff x="0" y="0"/>
          <a:chExt cx="0" cy="0"/>
        </a:xfrm>
      </p:grpSpPr>
      <p:pic>
        <p:nvPicPr>
          <p:cNvPr id="157" name="Portfolio_cover-v.pdf"/>
          <p:cNvPicPr/>
          <p:nvPr/>
        </p:nvPicPr>
        <p:blipFill>
          <a:blip r:embed="rId2">
            <a:extLst/>
          </a:blip>
          <a:stretch>
            <a:fillRect/>
          </a:stretch>
        </p:blipFill>
        <p:spPr>
          <a:xfrm>
            <a:off x="0" y="0"/>
            <a:ext cx="10160000" cy="7620000"/>
          </a:xfrm>
          <a:prstGeom prst="rect">
            <a:avLst/>
          </a:prstGeom>
          <a:ln w="12700">
            <a:miter lim="400000"/>
          </a:ln>
        </p:spPr>
      </p:pic>
      <p:sp>
        <p:nvSpPr>
          <p:cNvPr id="158" name="Shape 158"/>
          <p:cNvSpPr>
            <a:spLocks noGrp="1"/>
          </p:cNvSpPr>
          <p:nvPr>
            <p:ph type="title"/>
          </p:nvPr>
        </p:nvSpPr>
        <p:spPr>
          <a:xfrm>
            <a:off x="4838700" y="1104900"/>
            <a:ext cx="4584700" cy="2578100"/>
          </a:xfrm>
          <a:prstGeom prst="rect">
            <a:avLst/>
          </a:prstGeom>
          <a:effectLst>
            <a:outerShdw blurRad="12700" dist="12700" dir="5400000" rotWithShape="0">
              <a:srgbClr val="424242"/>
            </a:outerShdw>
          </a:effectLst>
        </p:spPr>
        <p:txBody>
          <a:bodyPr lIns="0" tIns="0" rIns="0" bIns="0" anchor="b"/>
          <a:lstStyle>
            <a:lvl1pPr algn="ctr">
              <a:defRPr sz="5400" spc="-71">
                <a:solidFill>
                  <a:srgbClr val="E5E5E5"/>
                </a:solidFill>
                <a:latin typeface="Copperplate"/>
                <a:ea typeface="Copperplate"/>
                <a:cs typeface="Copperplate"/>
                <a:sym typeface="Copperplate"/>
              </a:defRPr>
            </a:lvl1pPr>
          </a:lstStyle>
          <a:p>
            <a:pPr lvl="0">
              <a:defRPr sz="1800" spc="0">
                <a:solidFill>
                  <a:srgbClr val="000000"/>
                </a:solidFill>
              </a:defRPr>
            </a:pPr>
            <a:r>
              <a:rPr sz="5400" spc="-71">
                <a:solidFill>
                  <a:srgbClr val="E5E5E5"/>
                </a:solidFill>
              </a:rPr>
              <a:t>Title Text</a:t>
            </a:r>
          </a:p>
        </p:txBody>
      </p:sp>
      <p:sp>
        <p:nvSpPr>
          <p:cNvPr id="159" name="Shape 159"/>
          <p:cNvSpPr>
            <a:spLocks noGrp="1"/>
          </p:cNvSpPr>
          <p:nvPr>
            <p:ph type="body" idx="1"/>
          </p:nvPr>
        </p:nvSpPr>
        <p:spPr>
          <a:xfrm>
            <a:off x="4838700" y="3746500"/>
            <a:ext cx="4584700" cy="2578100"/>
          </a:xfrm>
          <a:prstGeom prst="rect">
            <a:avLst/>
          </a:prstGeom>
          <a:effectLst>
            <a:outerShdw blurRad="12700" dist="12700" dir="5400000" rotWithShape="0">
              <a:srgbClr val="424242"/>
            </a:outerShdw>
          </a:effectLst>
        </p:spPr>
        <p:txBody>
          <a:bodyPr lIns="0" tIns="0" rIns="0" bIns="0" anchor="t"/>
          <a:lstStyle>
            <a:lvl1pPr marL="0" indent="0" algn="ctr">
              <a:spcBef>
                <a:spcPts val="0"/>
              </a:spcBef>
              <a:buClrTx/>
              <a:buSzTx/>
              <a:buNone/>
              <a:defRPr sz="2800" spc="-36">
                <a:solidFill>
                  <a:srgbClr val="CBCBCB"/>
                </a:solidFill>
                <a:latin typeface="Copperplate"/>
                <a:ea typeface="Copperplate"/>
                <a:cs typeface="Copperplate"/>
                <a:sym typeface="Copperplate"/>
              </a:defRPr>
            </a:lvl1pPr>
            <a:lvl2pPr marL="0" indent="0" algn="ctr">
              <a:spcBef>
                <a:spcPts val="0"/>
              </a:spcBef>
              <a:buClrTx/>
              <a:buSzTx/>
              <a:buNone/>
              <a:defRPr sz="2800" spc="-36">
                <a:solidFill>
                  <a:srgbClr val="CBCBCB"/>
                </a:solidFill>
                <a:latin typeface="Copperplate"/>
                <a:ea typeface="Copperplate"/>
                <a:cs typeface="Copperplate"/>
                <a:sym typeface="Copperplate"/>
              </a:defRPr>
            </a:lvl2pPr>
            <a:lvl3pPr marL="0" indent="0" algn="ctr">
              <a:spcBef>
                <a:spcPts val="0"/>
              </a:spcBef>
              <a:buClrTx/>
              <a:buSzTx/>
              <a:buNone/>
              <a:defRPr sz="2800" spc="-36">
                <a:solidFill>
                  <a:srgbClr val="CBCBCB"/>
                </a:solidFill>
                <a:latin typeface="Copperplate"/>
                <a:ea typeface="Copperplate"/>
                <a:cs typeface="Copperplate"/>
                <a:sym typeface="Copperplate"/>
              </a:defRPr>
            </a:lvl3pPr>
            <a:lvl4pPr marL="0" indent="0" algn="ctr">
              <a:spcBef>
                <a:spcPts val="0"/>
              </a:spcBef>
              <a:buClrTx/>
              <a:buSzTx/>
              <a:buNone/>
              <a:defRPr sz="2800" spc="-36">
                <a:solidFill>
                  <a:srgbClr val="CBCBCB"/>
                </a:solidFill>
                <a:latin typeface="Copperplate"/>
                <a:ea typeface="Copperplate"/>
                <a:cs typeface="Copperplate"/>
                <a:sym typeface="Copperplate"/>
              </a:defRPr>
            </a:lvl4pPr>
            <a:lvl5pPr marL="0" indent="0" algn="ctr">
              <a:spcBef>
                <a:spcPts val="0"/>
              </a:spcBef>
              <a:buClrTx/>
              <a:buSzTx/>
              <a:buNone/>
              <a:defRPr sz="2800" spc="-36">
                <a:solidFill>
                  <a:srgbClr val="CBCBCB"/>
                </a:solidFill>
                <a:latin typeface="Copperplate"/>
                <a:ea typeface="Copperplate"/>
                <a:cs typeface="Copperplate"/>
                <a:sym typeface="Copperplate"/>
              </a:defRPr>
            </a:lvl5pPr>
          </a:lstStyle>
          <a:p>
            <a:pPr lvl="0">
              <a:defRPr sz="1800" spc="0">
                <a:solidFill>
                  <a:srgbClr val="000000"/>
                </a:solidFill>
              </a:defRPr>
            </a:pPr>
            <a:r>
              <a:rPr sz="2800" spc="-36">
                <a:solidFill>
                  <a:srgbClr val="CBCBCB"/>
                </a:solidFill>
              </a:rPr>
              <a:t>Body Level One</a:t>
            </a:r>
          </a:p>
          <a:p>
            <a:pPr lvl="1">
              <a:defRPr sz="1800" spc="0">
                <a:solidFill>
                  <a:srgbClr val="000000"/>
                </a:solidFill>
              </a:defRPr>
            </a:pPr>
            <a:r>
              <a:rPr sz="2800" spc="-36">
                <a:solidFill>
                  <a:srgbClr val="CBCBCB"/>
                </a:solidFill>
              </a:rPr>
              <a:t>Body Level Two</a:t>
            </a:r>
          </a:p>
          <a:p>
            <a:pPr lvl="2">
              <a:defRPr sz="1800" spc="0">
                <a:solidFill>
                  <a:srgbClr val="000000"/>
                </a:solidFill>
              </a:defRPr>
            </a:pPr>
            <a:r>
              <a:rPr sz="2800" spc="-36">
                <a:solidFill>
                  <a:srgbClr val="CBCBCB"/>
                </a:solidFill>
              </a:rPr>
              <a:t>Body Level Three</a:t>
            </a:r>
          </a:p>
          <a:p>
            <a:pPr lvl="3">
              <a:defRPr sz="1800" spc="0">
                <a:solidFill>
                  <a:srgbClr val="000000"/>
                </a:solidFill>
              </a:defRPr>
            </a:pPr>
            <a:r>
              <a:rPr sz="2800" spc="-36">
                <a:solidFill>
                  <a:srgbClr val="CBCBCB"/>
                </a:solidFill>
              </a:rPr>
              <a:t>Body Level Four</a:t>
            </a:r>
          </a:p>
          <a:p>
            <a:pPr lvl="4">
              <a:defRPr sz="1800" spc="0">
                <a:solidFill>
                  <a:srgbClr val="000000"/>
                </a:solidFill>
              </a:defRPr>
            </a:pPr>
            <a:r>
              <a:rPr sz="2800" spc="-36">
                <a:solidFill>
                  <a:srgbClr val="CBCBCB"/>
                </a:solidFill>
              </a:rPr>
              <a:t>Body Level Five</a:t>
            </a: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CCC9BF"/>
        </a:solidFill>
        <a:effectLst/>
      </p:bgPr>
    </p:bg>
    <p:spTree>
      <p:nvGrpSpPr>
        <p:cNvPr id="1" name=""/>
        <p:cNvGrpSpPr/>
        <p:nvPr/>
      </p:nvGrpSpPr>
      <p:grpSpPr>
        <a:xfrm>
          <a:off x="0" y="0"/>
          <a:ext cx="0" cy="0"/>
          <a:chOff x="0" y="0"/>
          <a:chExt cx="0" cy="0"/>
        </a:xfrm>
      </p:grpSpPr>
      <p:pic>
        <p:nvPicPr>
          <p:cNvPr id="161" name="Portfolio_photo-bullet.pdf"/>
          <p:cNvPicPr/>
          <p:nvPr/>
        </p:nvPicPr>
        <p:blipFill>
          <a:blip r:embed="rId2">
            <a:extLst/>
          </a:blip>
          <a:stretch>
            <a:fillRect/>
          </a:stretch>
        </p:blipFill>
        <p:spPr>
          <a:xfrm>
            <a:off x="0" y="0"/>
            <a:ext cx="10160000" cy="7620000"/>
          </a:xfrm>
          <a:prstGeom prst="rect">
            <a:avLst/>
          </a:prstGeom>
          <a:ln w="12700">
            <a:miter lim="400000"/>
          </a:ln>
        </p:spPr>
      </p:pic>
      <p:sp>
        <p:nvSpPr>
          <p:cNvPr id="162" name="Shape 162"/>
          <p:cNvSpPr/>
          <p:nvPr/>
        </p:nvSpPr>
        <p:spPr>
          <a:xfrm>
            <a:off x="1117600" y="1574800"/>
            <a:ext cx="7942266" cy="127"/>
          </a:xfrm>
          <a:prstGeom prst="line">
            <a:avLst/>
          </a:prstGeom>
          <a:ln w="12700">
            <a:solidFill>
              <a:srgbClr val="B5B5AF"/>
            </a:solidFill>
            <a:miter lim="400000"/>
          </a:ln>
          <a:effectLst>
            <a:outerShdw blurRad="12700" dist="12700" dir="5400000" rotWithShape="0">
              <a:srgbClr val="FFFFFF">
                <a:alpha val="82000"/>
              </a:srgbClr>
            </a:outerShdw>
          </a:effectLst>
        </p:spPr>
        <p:txBody>
          <a:bodyPr lIns="0" tIns="0" rIns="0" bIns="0"/>
          <a:lstStyle/>
          <a:p>
            <a:pPr lvl="0"/>
            <a:endParaRPr/>
          </a:p>
        </p:txBody>
      </p:sp>
      <p:sp>
        <p:nvSpPr>
          <p:cNvPr id="163" name="Shape 163"/>
          <p:cNvSpPr>
            <a:spLocks noGrp="1"/>
          </p:cNvSpPr>
          <p:nvPr>
            <p:ph type="title"/>
          </p:nvPr>
        </p:nvSpPr>
        <p:spPr>
          <a:xfrm>
            <a:off x="990600" y="203200"/>
            <a:ext cx="8178800" cy="1333500"/>
          </a:xfrm>
          <a:prstGeom prst="rect">
            <a:avLst/>
          </a:prstGeom>
        </p:spPr>
        <p:txBody>
          <a:bodyPr lIns="0" tIns="0" rIns="0" bIns="0" anchor="b"/>
          <a:lstStyle>
            <a:lvl1pPr algn="ctr">
              <a:defRPr sz="5000">
                <a:solidFill>
                  <a:srgbClr val="000000"/>
                </a:solidFill>
                <a:latin typeface="Copperplate"/>
                <a:ea typeface="Copperplate"/>
                <a:cs typeface="Copperplate"/>
                <a:sym typeface="Copperplate"/>
              </a:defRPr>
            </a:lvl1pPr>
          </a:lstStyle>
          <a:p>
            <a:pPr lvl="0">
              <a:defRPr sz="1800"/>
            </a:pPr>
            <a:r>
              <a:rPr sz="5000"/>
              <a:t>Title Text</a:t>
            </a:r>
          </a:p>
        </p:txBody>
      </p:sp>
      <p:sp>
        <p:nvSpPr>
          <p:cNvPr id="164" name="Shape 164"/>
          <p:cNvSpPr>
            <a:spLocks noGrp="1"/>
          </p:cNvSpPr>
          <p:nvPr>
            <p:ph type="body" idx="1"/>
          </p:nvPr>
        </p:nvSpPr>
        <p:spPr>
          <a:xfrm>
            <a:off x="990600" y="2044700"/>
            <a:ext cx="3937000" cy="4914900"/>
          </a:xfrm>
          <a:prstGeom prst="rect">
            <a:avLst/>
          </a:prstGeom>
        </p:spPr>
        <p:txBody>
          <a:bodyPr/>
          <a:lstStyle>
            <a:lvl1pPr marL="663703" indent="-409703">
              <a:spcBef>
                <a:spcPts val="2300"/>
              </a:spcBef>
              <a:buClrTx/>
              <a:buChar char="•"/>
              <a:defRPr sz="2800">
                <a:solidFill>
                  <a:srgbClr val="515151"/>
                </a:solidFill>
                <a:latin typeface="Palatino"/>
                <a:ea typeface="Palatino"/>
                <a:cs typeface="Palatino"/>
                <a:sym typeface="Palatino"/>
              </a:defRPr>
            </a:lvl1pPr>
            <a:lvl2pPr marL="1006603" indent="-409703">
              <a:spcBef>
                <a:spcPts val="2300"/>
              </a:spcBef>
              <a:buClrTx/>
              <a:buChar char="•"/>
              <a:defRPr sz="2800">
                <a:solidFill>
                  <a:srgbClr val="515151"/>
                </a:solidFill>
                <a:latin typeface="Palatino"/>
                <a:ea typeface="Palatino"/>
                <a:cs typeface="Palatino"/>
                <a:sym typeface="Palatino"/>
              </a:defRPr>
            </a:lvl2pPr>
            <a:lvl3pPr marL="1349503" indent="-409703">
              <a:spcBef>
                <a:spcPts val="2300"/>
              </a:spcBef>
              <a:buClrTx/>
              <a:buChar char="•"/>
              <a:defRPr sz="2800">
                <a:solidFill>
                  <a:srgbClr val="515151"/>
                </a:solidFill>
                <a:latin typeface="Palatino"/>
                <a:ea typeface="Palatino"/>
                <a:cs typeface="Palatino"/>
                <a:sym typeface="Palatino"/>
              </a:defRPr>
            </a:lvl3pPr>
            <a:lvl4pPr marL="1705103" indent="-409703">
              <a:spcBef>
                <a:spcPts val="2300"/>
              </a:spcBef>
              <a:buClrTx/>
              <a:buChar char="•"/>
              <a:defRPr sz="2800">
                <a:solidFill>
                  <a:srgbClr val="515151"/>
                </a:solidFill>
                <a:latin typeface="Palatino"/>
                <a:ea typeface="Palatino"/>
                <a:cs typeface="Palatino"/>
                <a:sym typeface="Palatino"/>
              </a:defRPr>
            </a:lvl4pPr>
            <a:lvl5pPr marL="2048003" indent="-409703">
              <a:spcBef>
                <a:spcPts val="2300"/>
              </a:spcBef>
              <a:buClrTx/>
              <a:buChar char="•"/>
              <a:defRPr sz="2800">
                <a:solidFill>
                  <a:srgbClr val="515151"/>
                </a:solidFill>
                <a:latin typeface="Palatino"/>
                <a:ea typeface="Palatino"/>
                <a:cs typeface="Palatino"/>
                <a:sym typeface="Palatino"/>
              </a:defRPr>
            </a:lvl5pPr>
          </a:lstStyle>
          <a:p>
            <a:pPr lvl="0">
              <a:defRPr sz="1800">
                <a:solidFill>
                  <a:srgbClr val="000000"/>
                </a:solidFill>
              </a:defRPr>
            </a:pPr>
            <a:r>
              <a:rPr sz="2800">
                <a:solidFill>
                  <a:srgbClr val="515151"/>
                </a:solidFill>
              </a:rPr>
              <a:t>Body Level One</a:t>
            </a:r>
          </a:p>
          <a:p>
            <a:pPr lvl="1">
              <a:defRPr sz="1800">
                <a:solidFill>
                  <a:srgbClr val="000000"/>
                </a:solidFill>
              </a:defRPr>
            </a:pPr>
            <a:r>
              <a:rPr sz="2800">
                <a:solidFill>
                  <a:srgbClr val="515151"/>
                </a:solidFill>
              </a:rPr>
              <a:t>Body Level Two</a:t>
            </a:r>
          </a:p>
          <a:p>
            <a:pPr lvl="2">
              <a:defRPr sz="1800">
                <a:solidFill>
                  <a:srgbClr val="000000"/>
                </a:solidFill>
              </a:defRPr>
            </a:pPr>
            <a:r>
              <a:rPr sz="2800">
                <a:solidFill>
                  <a:srgbClr val="515151"/>
                </a:solidFill>
              </a:rPr>
              <a:t>Body Level Three</a:t>
            </a:r>
          </a:p>
          <a:p>
            <a:pPr lvl="3">
              <a:defRPr sz="1800">
                <a:solidFill>
                  <a:srgbClr val="000000"/>
                </a:solidFill>
              </a:defRPr>
            </a:pPr>
            <a:r>
              <a:rPr sz="2800">
                <a:solidFill>
                  <a:srgbClr val="515151"/>
                </a:solidFill>
              </a:rPr>
              <a:t>Body Level Four</a:t>
            </a:r>
          </a:p>
          <a:p>
            <a:pPr lvl="4">
              <a:defRPr sz="1800">
                <a:solidFill>
                  <a:srgbClr val="000000"/>
                </a:solidFill>
              </a:defRPr>
            </a:pPr>
            <a:r>
              <a:rPr sz="2800">
                <a:solidFill>
                  <a:srgbClr val="515151"/>
                </a:solidFill>
              </a:rPr>
              <a:t>Body Level Five</a:t>
            </a: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Photo - Horizontal Alt">
    <p:bg>
      <p:bgPr>
        <a:solidFill>
          <a:srgbClr val="CCC9BF"/>
        </a:solidFill>
        <a:effectLst/>
      </p:bgPr>
    </p:bg>
    <p:spTree>
      <p:nvGrpSpPr>
        <p:cNvPr id="1" name=""/>
        <p:cNvGrpSpPr/>
        <p:nvPr/>
      </p:nvGrpSpPr>
      <p:grpSpPr>
        <a:xfrm>
          <a:off x="0" y="0"/>
          <a:ext cx="0" cy="0"/>
          <a:chOff x="0" y="0"/>
          <a:chExt cx="0" cy="0"/>
        </a:xfrm>
      </p:grpSpPr>
      <p:pic>
        <p:nvPicPr>
          <p:cNvPr id="166" name="Portfolio_photo-h.pdf"/>
          <p:cNvPicPr/>
          <p:nvPr/>
        </p:nvPicPr>
        <p:blipFill>
          <a:blip r:embed="rId2">
            <a:extLst/>
          </a:blip>
          <a:stretch>
            <a:fillRect/>
          </a:stretch>
        </p:blipFill>
        <p:spPr>
          <a:xfrm>
            <a:off x="0" y="0"/>
            <a:ext cx="10160000" cy="7620000"/>
          </a:xfrm>
          <a:prstGeom prst="rect">
            <a:avLst/>
          </a:prstGeom>
          <a:ln w="12700">
            <a:miter lim="400000"/>
          </a:ln>
        </p:spPr>
      </p:pic>
      <p:sp>
        <p:nvSpPr>
          <p:cNvPr id="167" name="Shape 167"/>
          <p:cNvSpPr>
            <a:spLocks noGrp="1"/>
          </p:cNvSpPr>
          <p:nvPr>
            <p:ph type="title"/>
          </p:nvPr>
        </p:nvSpPr>
        <p:spPr>
          <a:xfrm>
            <a:off x="622300" y="6096000"/>
            <a:ext cx="4965700" cy="1282700"/>
          </a:xfrm>
          <a:prstGeom prst="rect">
            <a:avLst/>
          </a:prstGeom>
        </p:spPr>
        <p:txBody>
          <a:bodyPr lIns="0" tIns="0" rIns="0" bIns="0" anchor="t"/>
          <a:lstStyle>
            <a:lvl1pPr>
              <a:defRPr sz="3600">
                <a:solidFill>
                  <a:srgbClr val="000000"/>
                </a:solidFill>
                <a:latin typeface="Copperplate"/>
                <a:ea typeface="Copperplate"/>
                <a:cs typeface="Copperplate"/>
                <a:sym typeface="Copperplate"/>
              </a:defRPr>
            </a:lvl1pPr>
          </a:lstStyle>
          <a:p>
            <a:pPr lvl="0">
              <a:defRPr sz="1800"/>
            </a:pPr>
            <a:r>
              <a:rPr sz="3600"/>
              <a:t>Title Text</a:t>
            </a:r>
          </a:p>
        </p:txBody>
      </p:sp>
      <p:sp>
        <p:nvSpPr>
          <p:cNvPr id="168" name="Shape 168"/>
          <p:cNvSpPr>
            <a:spLocks noGrp="1"/>
          </p:cNvSpPr>
          <p:nvPr>
            <p:ph type="body" idx="1"/>
          </p:nvPr>
        </p:nvSpPr>
        <p:spPr>
          <a:xfrm>
            <a:off x="6057900" y="6096000"/>
            <a:ext cx="3937000" cy="1282700"/>
          </a:xfrm>
          <a:prstGeom prst="rect">
            <a:avLst/>
          </a:prstGeom>
        </p:spPr>
        <p:txBody>
          <a:bodyPr lIns="0" tIns="0" rIns="0" bIns="0" anchor="t"/>
          <a:lstStyle>
            <a:lvl1pPr marL="0" indent="0" defTabSz="355600">
              <a:spcBef>
                <a:spcPts val="0"/>
              </a:spcBef>
              <a:buClrTx/>
              <a:buSzTx/>
              <a:buNone/>
              <a:tabLst>
                <a:tab pos="838200" algn="l"/>
              </a:tabLst>
              <a:defRPr sz="1400">
                <a:solidFill>
                  <a:srgbClr val="606060"/>
                </a:solidFill>
                <a:latin typeface="Palatino"/>
                <a:ea typeface="Palatino"/>
                <a:cs typeface="Palatino"/>
                <a:sym typeface="Palatino"/>
              </a:defRPr>
            </a:lvl1pPr>
            <a:lvl2pPr marL="0" indent="0" defTabSz="355600">
              <a:spcBef>
                <a:spcPts val="0"/>
              </a:spcBef>
              <a:buClrTx/>
              <a:buSzTx/>
              <a:buNone/>
              <a:tabLst>
                <a:tab pos="838200" algn="l"/>
              </a:tabLst>
              <a:defRPr sz="1400">
                <a:solidFill>
                  <a:srgbClr val="606060"/>
                </a:solidFill>
                <a:latin typeface="Palatino"/>
                <a:ea typeface="Palatino"/>
                <a:cs typeface="Palatino"/>
                <a:sym typeface="Palatino"/>
              </a:defRPr>
            </a:lvl2pPr>
            <a:lvl3pPr marL="0" indent="0" defTabSz="355600">
              <a:spcBef>
                <a:spcPts val="0"/>
              </a:spcBef>
              <a:buClrTx/>
              <a:buSzTx/>
              <a:buNone/>
              <a:tabLst>
                <a:tab pos="838200" algn="l"/>
              </a:tabLst>
              <a:defRPr sz="1400">
                <a:solidFill>
                  <a:srgbClr val="606060"/>
                </a:solidFill>
                <a:latin typeface="Palatino"/>
                <a:ea typeface="Palatino"/>
                <a:cs typeface="Palatino"/>
                <a:sym typeface="Palatino"/>
              </a:defRPr>
            </a:lvl3pPr>
            <a:lvl4pPr marL="0" indent="0" defTabSz="355600">
              <a:spcBef>
                <a:spcPts val="0"/>
              </a:spcBef>
              <a:buClrTx/>
              <a:buSzTx/>
              <a:buNone/>
              <a:tabLst>
                <a:tab pos="838200" algn="l"/>
              </a:tabLst>
              <a:defRPr sz="1400">
                <a:solidFill>
                  <a:srgbClr val="606060"/>
                </a:solidFill>
                <a:latin typeface="Palatino"/>
                <a:ea typeface="Palatino"/>
                <a:cs typeface="Palatino"/>
                <a:sym typeface="Palatino"/>
              </a:defRPr>
            </a:lvl4pPr>
            <a:lvl5pPr marL="0" indent="0" defTabSz="355600">
              <a:spcBef>
                <a:spcPts val="0"/>
              </a:spcBef>
              <a:buClrTx/>
              <a:buSzTx/>
              <a:buNone/>
              <a:tabLst>
                <a:tab pos="838200" algn="l"/>
              </a:tabLst>
              <a:defRPr sz="1400">
                <a:solidFill>
                  <a:srgbClr val="606060"/>
                </a:solidFill>
                <a:latin typeface="Palatino"/>
                <a:ea typeface="Palatino"/>
                <a:cs typeface="Palatino"/>
                <a:sym typeface="Palatino"/>
              </a:defRPr>
            </a:lvl5pPr>
          </a:lstStyle>
          <a:p>
            <a:pPr lvl="0">
              <a:defRPr sz="1800">
                <a:solidFill>
                  <a:srgbClr val="000000"/>
                </a:solidFill>
              </a:defRPr>
            </a:pPr>
            <a:r>
              <a:rPr sz="1400">
                <a:solidFill>
                  <a:srgbClr val="606060"/>
                </a:solidFill>
              </a:rPr>
              <a:t>Body Level One</a:t>
            </a:r>
          </a:p>
          <a:p>
            <a:pPr lvl="1">
              <a:defRPr sz="1800">
                <a:solidFill>
                  <a:srgbClr val="000000"/>
                </a:solidFill>
              </a:defRPr>
            </a:pPr>
            <a:r>
              <a:rPr sz="1400">
                <a:solidFill>
                  <a:srgbClr val="606060"/>
                </a:solidFill>
              </a:rPr>
              <a:t>Body Level Two</a:t>
            </a:r>
          </a:p>
          <a:p>
            <a:pPr lvl="2">
              <a:defRPr sz="1800">
                <a:solidFill>
                  <a:srgbClr val="000000"/>
                </a:solidFill>
              </a:defRPr>
            </a:pPr>
            <a:r>
              <a:rPr sz="1400">
                <a:solidFill>
                  <a:srgbClr val="606060"/>
                </a:solidFill>
              </a:rPr>
              <a:t>Body Level Three</a:t>
            </a:r>
          </a:p>
          <a:p>
            <a:pPr lvl="3">
              <a:defRPr sz="1800">
                <a:solidFill>
                  <a:srgbClr val="000000"/>
                </a:solidFill>
              </a:defRPr>
            </a:pPr>
            <a:r>
              <a:rPr sz="1400">
                <a:solidFill>
                  <a:srgbClr val="606060"/>
                </a:solidFill>
              </a:rPr>
              <a:t>Body Level Four</a:t>
            </a:r>
          </a:p>
          <a:p>
            <a:pPr lvl="4">
              <a:defRPr sz="1800">
                <a:solidFill>
                  <a:srgbClr val="000000"/>
                </a:solidFill>
              </a:defRPr>
            </a:pPr>
            <a:r>
              <a:rPr sz="1400">
                <a:solidFill>
                  <a:srgbClr val="606060"/>
                </a:solidFill>
              </a:rPr>
              <a:t>Body Level Five</a:t>
            </a: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Photo - Vertical Alt">
    <p:bg>
      <p:bgPr>
        <a:solidFill>
          <a:srgbClr val="CCC9BF"/>
        </a:solidFill>
        <a:effectLst/>
      </p:bgPr>
    </p:bg>
    <p:spTree>
      <p:nvGrpSpPr>
        <p:cNvPr id="1" name=""/>
        <p:cNvGrpSpPr/>
        <p:nvPr/>
      </p:nvGrpSpPr>
      <p:grpSpPr>
        <a:xfrm>
          <a:off x="0" y="0"/>
          <a:ext cx="0" cy="0"/>
          <a:chOff x="0" y="0"/>
          <a:chExt cx="0" cy="0"/>
        </a:xfrm>
      </p:grpSpPr>
      <p:pic>
        <p:nvPicPr>
          <p:cNvPr id="170" name="Portfolio_photo-v.pdf"/>
          <p:cNvPicPr/>
          <p:nvPr/>
        </p:nvPicPr>
        <p:blipFill>
          <a:blip r:embed="rId2">
            <a:extLst/>
          </a:blip>
          <a:stretch>
            <a:fillRect/>
          </a:stretch>
        </p:blipFill>
        <p:spPr>
          <a:xfrm>
            <a:off x="0" y="0"/>
            <a:ext cx="10160000" cy="7620000"/>
          </a:xfrm>
          <a:prstGeom prst="rect">
            <a:avLst/>
          </a:prstGeom>
          <a:ln w="12700">
            <a:miter lim="400000"/>
          </a:ln>
        </p:spPr>
      </p:pic>
      <p:sp>
        <p:nvSpPr>
          <p:cNvPr id="171" name="Shape 171"/>
          <p:cNvSpPr>
            <a:spLocks noGrp="1"/>
          </p:cNvSpPr>
          <p:nvPr>
            <p:ph type="title"/>
          </p:nvPr>
        </p:nvSpPr>
        <p:spPr>
          <a:xfrm>
            <a:off x="5626100" y="546100"/>
            <a:ext cx="4445000" cy="1282700"/>
          </a:xfrm>
          <a:prstGeom prst="rect">
            <a:avLst/>
          </a:prstGeom>
          <a:effectLst>
            <a:outerShdw blurRad="12700" dist="12700" dir="5400000" rotWithShape="0">
              <a:srgbClr val="FFFFFF"/>
            </a:outerShdw>
          </a:effectLst>
        </p:spPr>
        <p:txBody>
          <a:bodyPr lIns="0" tIns="0" rIns="0" bIns="0" anchor="t"/>
          <a:lstStyle>
            <a:lvl1pPr defTabSz="355600">
              <a:tabLst>
                <a:tab pos="838200" algn="l"/>
              </a:tabLst>
              <a:defRPr sz="2800" spc="169">
                <a:solidFill>
                  <a:srgbClr val="232323"/>
                </a:solidFill>
                <a:latin typeface="Copperplate"/>
                <a:ea typeface="Copperplate"/>
                <a:cs typeface="Copperplate"/>
                <a:sym typeface="Copperplate"/>
              </a:defRPr>
            </a:lvl1pPr>
          </a:lstStyle>
          <a:p>
            <a:pPr lvl="0">
              <a:defRPr sz="1800" spc="0">
                <a:solidFill>
                  <a:srgbClr val="000000"/>
                </a:solidFill>
              </a:defRPr>
            </a:pPr>
            <a:r>
              <a:rPr sz="2800" spc="169">
                <a:solidFill>
                  <a:srgbClr val="232323"/>
                </a:solidFill>
              </a:rPr>
              <a:t>Title Text</a:t>
            </a:r>
          </a:p>
        </p:txBody>
      </p:sp>
      <p:sp>
        <p:nvSpPr>
          <p:cNvPr id="172" name="Shape 172"/>
          <p:cNvSpPr>
            <a:spLocks noGrp="1"/>
          </p:cNvSpPr>
          <p:nvPr>
            <p:ph type="body" idx="1"/>
          </p:nvPr>
        </p:nvSpPr>
        <p:spPr>
          <a:xfrm>
            <a:off x="5626100" y="5829300"/>
            <a:ext cx="4445000" cy="1282700"/>
          </a:xfrm>
          <a:prstGeom prst="rect">
            <a:avLst/>
          </a:prstGeom>
        </p:spPr>
        <p:txBody>
          <a:bodyPr lIns="0" tIns="0" rIns="0" bIns="0" anchor="b"/>
          <a:lstStyle>
            <a:lvl1pPr marL="0" indent="0" defTabSz="355600">
              <a:spcBef>
                <a:spcPts val="0"/>
              </a:spcBef>
              <a:buClrTx/>
              <a:buSzTx/>
              <a:buNone/>
              <a:tabLst>
                <a:tab pos="838200" algn="l"/>
              </a:tabLst>
              <a:defRPr sz="1400">
                <a:solidFill>
                  <a:srgbClr val="606060"/>
                </a:solidFill>
                <a:latin typeface="Palatino"/>
                <a:ea typeface="Palatino"/>
                <a:cs typeface="Palatino"/>
                <a:sym typeface="Palatino"/>
              </a:defRPr>
            </a:lvl1pPr>
            <a:lvl2pPr marL="0" indent="0" defTabSz="355600">
              <a:spcBef>
                <a:spcPts val="0"/>
              </a:spcBef>
              <a:buClrTx/>
              <a:buSzTx/>
              <a:buNone/>
              <a:tabLst>
                <a:tab pos="838200" algn="l"/>
              </a:tabLst>
              <a:defRPr sz="1400">
                <a:solidFill>
                  <a:srgbClr val="606060"/>
                </a:solidFill>
                <a:latin typeface="Palatino"/>
                <a:ea typeface="Palatino"/>
                <a:cs typeface="Palatino"/>
                <a:sym typeface="Palatino"/>
              </a:defRPr>
            </a:lvl2pPr>
            <a:lvl3pPr marL="0" indent="0" defTabSz="355600">
              <a:spcBef>
                <a:spcPts val="0"/>
              </a:spcBef>
              <a:buClrTx/>
              <a:buSzTx/>
              <a:buNone/>
              <a:tabLst>
                <a:tab pos="838200" algn="l"/>
              </a:tabLst>
              <a:defRPr sz="1400">
                <a:solidFill>
                  <a:srgbClr val="606060"/>
                </a:solidFill>
                <a:latin typeface="Palatino"/>
                <a:ea typeface="Palatino"/>
                <a:cs typeface="Palatino"/>
                <a:sym typeface="Palatino"/>
              </a:defRPr>
            </a:lvl3pPr>
            <a:lvl4pPr marL="0" indent="0" defTabSz="355600">
              <a:spcBef>
                <a:spcPts val="0"/>
              </a:spcBef>
              <a:buClrTx/>
              <a:buSzTx/>
              <a:buNone/>
              <a:tabLst>
                <a:tab pos="838200" algn="l"/>
              </a:tabLst>
              <a:defRPr sz="1400">
                <a:solidFill>
                  <a:srgbClr val="606060"/>
                </a:solidFill>
                <a:latin typeface="Palatino"/>
                <a:ea typeface="Palatino"/>
                <a:cs typeface="Palatino"/>
                <a:sym typeface="Palatino"/>
              </a:defRPr>
            </a:lvl4pPr>
            <a:lvl5pPr marL="0" indent="0" defTabSz="355600">
              <a:spcBef>
                <a:spcPts val="0"/>
              </a:spcBef>
              <a:buClrTx/>
              <a:buSzTx/>
              <a:buNone/>
              <a:tabLst>
                <a:tab pos="838200" algn="l"/>
              </a:tabLst>
              <a:defRPr sz="1400">
                <a:solidFill>
                  <a:srgbClr val="606060"/>
                </a:solidFill>
                <a:latin typeface="Palatino"/>
                <a:ea typeface="Palatino"/>
                <a:cs typeface="Palatino"/>
                <a:sym typeface="Palatino"/>
              </a:defRPr>
            </a:lvl5pPr>
          </a:lstStyle>
          <a:p>
            <a:pPr lvl="0">
              <a:defRPr sz="1800">
                <a:solidFill>
                  <a:srgbClr val="000000"/>
                </a:solidFill>
              </a:defRPr>
            </a:pPr>
            <a:r>
              <a:rPr sz="1400">
                <a:solidFill>
                  <a:srgbClr val="606060"/>
                </a:solidFill>
              </a:rPr>
              <a:t>Body Level One</a:t>
            </a:r>
          </a:p>
          <a:p>
            <a:pPr lvl="1">
              <a:defRPr sz="1800">
                <a:solidFill>
                  <a:srgbClr val="000000"/>
                </a:solidFill>
              </a:defRPr>
            </a:pPr>
            <a:r>
              <a:rPr sz="1400">
                <a:solidFill>
                  <a:srgbClr val="606060"/>
                </a:solidFill>
              </a:rPr>
              <a:t>Body Level Two</a:t>
            </a:r>
          </a:p>
          <a:p>
            <a:pPr lvl="2">
              <a:defRPr sz="1800">
                <a:solidFill>
                  <a:srgbClr val="000000"/>
                </a:solidFill>
              </a:defRPr>
            </a:pPr>
            <a:r>
              <a:rPr sz="1400">
                <a:solidFill>
                  <a:srgbClr val="606060"/>
                </a:solidFill>
              </a:rPr>
              <a:t>Body Level Three</a:t>
            </a:r>
          </a:p>
          <a:p>
            <a:pPr lvl="3">
              <a:defRPr sz="1800">
                <a:solidFill>
                  <a:srgbClr val="000000"/>
                </a:solidFill>
              </a:defRPr>
            </a:pPr>
            <a:r>
              <a:rPr sz="1400">
                <a:solidFill>
                  <a:srgbClr val="606060"/>
                </a:solidFill>
              </a:rPr>
              <a:t>Body Level Four</a:t>
            </a:r>
          </a:p>
          <a:p>
            <a:pPr lvl="4">
              <a:defRPr sz="1800">
                <a:solidFill>
                  <a:srgbClr val="000000"/>
                </a:solidFill>
              </a:defRPr>
            </a:pPr>
            <a:r>
              <a:rPr sz="1400">
                <a:solidFill>
                  <a:srgbClr val="606060"/>
                </a:solidFill>
              </a:rPr>
              <a:t>Body Level Five</a:t>
            </a: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Photo - Panoramic">
    <p:bg>
      <p:bgPr>
        <a:solidFill>
          <a:srgbClr val="CCC9BF"/>
        </a:solidFill>
        <a:effectLst/>
      </p:bgPr>
    </p:bg>
    <p:spTree>
      <p:nvGrpSpPr>
        <p:cNvPr id="1" name=""/>
        <p:cNvGrpSpPr/>
        <p:nvPr/>
      </p:nvGrpSpPr>
      <p:grpSpPr>
        <a:xfrm>
          <a:off x="0" y="0"/>
          <a:ext cx="0" cy="0"/>
          <a:chOff x="0" y="0"/>
          <a:chExt cx="0" cy="0"/>
        </a:xfrm>
      </p:grpSpPr>
      <p:pic>
        <p:nvPicPr>
          <p:cNvPr id="174" name="Portfolio_photo-panorama.pdf"/>
          <p:cNvPicPr/>
          <p:nvPr/>
        </p:nvPicPr>
        <p:blipFill>
          <a:blip r:embed="rId2">
            <a:extLst/>
          </a:blip>
          <a:stretch>
            <a:fillRect/>
          </a:stretch>
        </p:blipFill>
        <p:spPr>
          <a:xfrm>
            <a:off x="0" y="0"/>
            <a:ext cx="10160000" cy="7620000"/>
          </a:xfrm>
          <a:prstGeom prst="rect">
            <a:avLst/>
          </a:prstGeom>
          <a:ln w="12700">
            <a:miter lim="400000"/>
          </a:ln>
        </p:spPr>
      </p:pic>
      <p:sp>
        <p:nvSpPr>
          <p:cNvPr id="175" name="Shape 175"/>
          <p:cNvSpPr>
            <a:spLocks noGrp="1"/>
          </p:cNvSpPr>
          <p:nvPr>
            <p:ph type="title"/>
          </p:nvPr>
        </p:nvSpPr>
        <p:spPr>
          <a:xfrm>
            <a:off x="622300" y="6096000"/>
            <a:ext cx="4965700" cy="1282700"/>
          </a:xfrm>
          <a:prstGeom prst="rect">
            <a:avLst/>
          </a:prstGeom>
        </p:spPr>
        <p:txBody>
          <a:bodyPr lIns="0" tIns="0" rIns="0" bIns="0" anchor="t"/>
          <a:lstStyle>
            <a:lvl1pPr>
              <a:defRPr sz="3600">
                <a:solidFill>
                  <a:srgbClr val="000000"/>
                </a:solidFill>
                <a:latin typeface="Copperplate"/>
                <a:ea typeface="Copperplate"/>
                <a:cs typeface="Copperplate"/>
                <a:sym typeface="Copperplate"/>
              </a:defRPr>
            </a:lvl1pPr>
          </a:lstStyle>
          <a:p>
            <a:pPr lvl="0">
              <a:defRPr sz="1800"/>
            </a:pPr>
            <a:r>
              <a:rPr sz="3600"/>
              <a:t>Title Text</a:t>
            </a:r>
          </a:p>
        </p:txBody>
      </p:sp>
      <p:sp>
        <p:nvSpPr>
          <p:cNvPr id="176" name="Shape 176"/>
          <p:cNvSpPr>
            <a:spLocks noGrp="1"/>
          </p:cNvSpPr>
          <p:nvPr>
            <p:ph type="body" idx="1"/>
          </p:nvPr>
        </p:nvSpPr>
        <p:spPr>
          <a:xfrm>
            <a:off x="6057900" y="6096000"/>
            <a:ext cx="3937000" cy="1282700"/>
          </a:xfrm>
          <a:prstGeom prst="rect">
            <a:avLst/>
          </a:prstGeom>
        </p:spPr>
        <p:txBody>
          <a:bodyPr lIns="0" tIns="0" rIns="0" bIns="0" anchor="t"/>
          <a:lstStyle>
            <a:lvl1pPr marL="0" indent="0" defTabSz="355600">
              <a:spcBef>
                <a:spcPts val="0"/>
              </a:spcBef>
              <a:buClrTx/>
              <a:buSzTx/>
              <a:buNone/>
              <a:tabLst>
                <a:tab pos="838200" algn="l"/>
              </a:tabLst>
              <a:defRPr sz="1400">
                <a:solidFill>
                  <a:srgbClr val="606060"/>
                </a:solidFill>
                <a:latin typeface="Palatino"/>
                <a:ea typeface="Palatino"/>
                <a:cs typeface="Palatino"/>
                <a:sym typeface="Palatino"/>
              </a:defRPr>
            </a:lvl1pPr>
            <a:lvl2pPr marL="0" indent="0" defTabSz="355600">
              <a:spcBef>
                <a:spcPts val="0"/>
              </a:spcBef>
              <a:buClrTx/>
              <a:buSzTx/>
              <a:buNone/>
              <a:tabLst>
                <a:tab pos="838200" algn="l"/>
              </a:tabLst>
              <a:defRPr sz="1400">
                <a:solidFill>
                  <a:srgbClr val="606060"/>
                </a:solidFill>
                <a:latin typeface="Palatino"/>
                <a:ea typeface="Palatino"/>
                <a:cs typeface="Palatino"/>
                <a:sym typeface="Palatino"/>
              </a:defRPr>
            </a:lvl2pPr>
            <a:lvl3pPr marL="0" indent="0" defTabSz="355600">
              <a:spcBef>
                <a:spcPts val="0"/>
              </a:spcBef>
              <a:buClrTx/>
              <a:buSzTx/>
              <a:buNone/>
              <a:tabLst>
                <a:tab pos="838200" algn="l"/>
              </a:tabLst>
              <a:defRPr sz="1400">
                <a:solidFill>
                  <a:srgbClr val="606060"/>
                </a:solidFill>
                <a:latin typeface="Palatino"/>
                <a:ea typeface="Palatino"/>
                <a:cs typeface="Palatino"/>
                <a:sym typeface="Palatino"/>
              </a:defRPr>
            </a:lvl3pPr>
            <a:lvl4pPr marL="0" indent="0" defTabSz="355600">
              <a:spcBef>
                <a:spcPts val="0"/>
              </a:spcBef>
              <a:buClrTx/>
              <a:buSzTx/>
              <a:buNone/>
              <a:tabLst>
                <a:tab pos="838200" algn="l"/>
              </a:tabLst>
              <a:defRPr sz="1400">
                <a:solidFill>
                  <a:srgbClr val="606060"/>
                </a:solidFill>
                <a:latin typeface="Palatino"/>
                <a:ea typeface="Palatino"/>
                <a:cs typeface="Palatino"/>
                <a:sym typeface="Palatino"/>
              </a:defRPr>
            </a:lvl4pPr>
            <a:lvl5pPr marL="0" indent="0" defTabSz="355600">
              <a:spcBef>
                <a:spcPts val="0"/>
              </a:spcBef>
              <a:buClrTx/>
              <a:buSzTx/>
              <a:buNone/>
              <a:tabLst>
                <a:tab pos="838200" algn="l"/>
              </a:tabLst>
              <a:defRPr sz="1400">
                <a:solidFill>
                  <a:srgbClr val="606060"/>
                </a:solidFill>
                <a:latin typeface="Palatino"/>
                <a:ea typeface="Palatino"/>
                <a:cs typeface="Palatino"/>
                <a:sym typeface="Palatino"/>
              </a:defRPr>
            </a:lvl5pPr>
          </a:lstStyle>
          <a:p>
            <a:pPr lvl="0">
              <a:defRPr sz="1800">
                <a:solidFill>
                  <a:srgbClr val="000000"/>
                </a:solidFill>
              </a:defRPr>
            </a:pPr>
            <a:r>
              <a:rPr sz="1400">
                <a:solidFill>
                  <a:srgbClr val="606060"/>
                </a:solidFill>
              </a:rPr>
              <a:t>Body Level One</a:t>
            </a:r>
          </a:p>
          <a:p>
            <a:pPr lvl="1">
              <a:defRPr sz="1800">
                <a:solidFill>
                  <a:srgbClr val="000000"/>
                </a:solidFill>
              </a:defRPr>
            </a:pPr>
            <a:r>
              <a:rPr sz="1400">
                <a:solidFill>
                  <a:srgbClr val="606060"/>
                </a:solidFill>
              </a:rPr>
              <a:t>Body Level Two</a:t>
            </a:r>
          </a:p>
          <a:p>
            <a:pPr lvl="2">
              <a:defRPr sz="1800">
                <a:solidFill>
                  <a:srgbClr val="000000"/>
                </a:solidFill>
              </a:defRPr>
            </a:pPr>
            <a:r>
              <a:rPr sz="1400">
                <a:solidFill>
                  <a:srgbClr val="606060"/>
                </a:solidFill>
              </a:rPr>
              <a:t>Body Level Three</a:t>
            </a:r>
          </a:p>
          <a:p>
            <a:pPr lvl="3">
              <a:defRPr sz="1800">
                <a:solidFill>
                  <a:srgbClr val="000000"/>
                </a:solidFill>
              </a:defRPr>
            </a:pPr>
            <a:r>
              <a:rPr sz="1400">
                <a:solidFill>
                  <a:srgbClr val="606060"/>
                </a:solidFill>
              </a:rPr>
              <a:t>Body Level Four</a:t>
            </a:r>
          </a:p>
          <a:p>
            <a:pPr lvl="4">
              <a:defRPr sz="1800">
                <a:solidFill>
                  <a:srgbClr val="000000"/>
                </a:solidFill>
              </a:defRPr>
            </a:pPr>
            <a:r>
              <a:rPr sz="1400">
                <a:solidFill>
                  <a:srgbClr val="606060"/>
                </a:solidFill>
              </a:rPr>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 name="Shape 17"/>
          <p:cNvSpPr>
            <a:spLocks noGrp="1"/>
          </p:cNvSpPr>
          <p:nvPr>
            <p:ph type="title"/>
          </p:nvPr>
        </p:nvSpPr>
        <p:spPr>
          <a:xfrm>
            <a:off x="990600" y="2870200"/>
            <a:ext cx="8178800" cy="1866900"/>
          </a:xfrm>
          <a:prstGeom prst="rect">
            <a:avLst/>
          </a:prstGeom>
          <a:effectLst>
            <a:outerShdw blurRad="25400" dist="25400" dir="2700000" rotWithShape="0">
              <a:srgbClr val="FFFFFF">
                <a:alpha val="75000"/>
              </a:srgbClr>
            </a:outerShdw>
          </a:effectLst>
        </p:spPr>
        <p:txBody>
          <a:bodyPr lIns="0" tIns="0" rIns="0" bIns="0"/>
          <a:lstStyle>
            <a:lvl1pPr algn="ctr" defTabSz="355600">
              <a:defRPr sz="5000">
                <a:solidFill>
                  <a:srgbClr val="56533A"/>
                </a:solidFill>
                <a:latin typeface="Hoefler Text"/>
                <a:ea typeface="Hoefler Text"/>
                <a:cs typeface="Hoefler Text"/>
                <a:sym typeface="Hoefler Text"/>
              </a:defRPr>
            </a:lvl1pPr>
          </a:lstStyle>
          <a:p>
            <a:pPr lvl="0">
              <a:defRPr sz="1800">
                <a:solidFill>
                  <a:srgbClr val="000000"/>
                </a:solidFill>
              </a:defRPr>
            </a:pPr>
            <a:r>
              <a:rPr sz="5000">
                <a:solidFill>
                  <a:srgbClr val="56533A"/>
                </a:solidFill>
              </a:rPr>
              <a:t>Title Text</a:t>
            </a: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Photo - Square">
    <p:bg>
      <p:bgPr>
        <a:solidFill>
          <a:srgbClr val="CCC9BF"/>
        </a:solidFill>
        <a:effectLst/>
      </p:bgPr>
    </p:bg>
    <p:spTree>
      <p:nvGrpSpPr>
        <p:cNvPr id="1" name=""/>
        <p:cNvGrpSpPr/>
        <p:nvPr/>
      </p:nvGrpSpPr>
      <p:grpSpPr>
        <a:xfrm>
          <a:off x="0" y="0"/>
          <a:ext cx="0" cy="0"/>
          <a:chOff x="0" y="0"/>
          <a:chExt cx="0" cy="0"/>
        </a:xfrm>
      </p:grpSpPr>
      <p:pic>
        <p:nvPicPr>
          <p:cNvPr id="178" name="Portfolio_photo-square.pdf"/>
          <p:cNvPicPr/>
          <p:nvPr/>
        </p:nvPicPr>
        <p:blipFill>
          <a:blip r:embed="rId2">
            <a:extLst/>
          </a:blip>
          <a:stretch>
            <a:fillRect/>
          </a:stretch>
        </p:blipFill>
        <p:spPr>
          <a:xfrm>
            <a:off x="0" y="0"/>
            <a:ext cx="10160000" cy="7620000"/>
          </a:xfrm>
          <a:prstGeom prst="rect">
            <a:avLst/>
          </a:prstGeom>
          <a:ln w="12700">
            <a:miter lim="400000"/>
          </a:ln>
        </p:spPr>
      </p:pic>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Photo - Big">
    <p:bg>
      <p:bgPr>
        <a:solidFill>
          <a:srgbClr val="CCC9BF"/>
        </a:solidFill>
        <a:effectLst/>
      </p:bgPr>
    </p:bg>
    <p:spTree>
      <p:nvGrpSpPr>
        <p:cNvPr id="1" name=""/>
        <p:cNvGrpSpPr/>
        <p:nvPr/>
      </p:nvGrpSpPr>
      <p:grpSpPr>
        <a:xfrm>
          <a:off x="0" y="0"/>
          <a:ext cx="0" cy="0"/>
          <a:chOff x="0" y="0"/>
          <a:chExt cx="0" cy="0"/>
        </a:xfrm>
      </p:grpSpPr>
      <p:pic>
        <p:nvPicPr>
          <p:cNvPr id="180" name="Portfolio_photo-big.pdf"/>
          <p:cNvPicPr/>
          <p:nvPr/>
        </p:nvPicPr>
        <p:blipFill>
          <a:blip r:embed="rId2">
            <a:extLst/>
          </a:blip>
          <a:stretch>
            <a:fillRect/>
          </a:stretch>
        </p:blipFill>
        <p:spPr>
          <a:xfrm>
            <a:off x="0" y="0"/>
            <a:ext cx="10160000" cy="7620000"/>
          </a:xfrm>
          <a:prstGeom prst="rect">
            <a:avLst/>
          </a:prstGeom>
          <a:ln w="12700">
            <a:miter lim="400000"/>
          </a:ln>
        </p:spPr>
      </p:pic>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amp; Bullets - Lef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2" name="Shape 182"/>
          <p:cNvSpPr/>
          <p:nvPr/>
        </p:nvSpPr>
        <p:spPr>
          <a:xfrm>
            <a:off x="1117600" y="1574800"/>
            <a:ext cx="7942266" cy="127"/>
          </a:xfrm>
          <a:prstGeom prst="line">
            <a:avLst/>
          </a:prstGeom>
          <a:ln w="12700">
            <a:solidFill>
              <a:srgbClr val="B5B5AF"/>
            </a:solidFill>
            <a:miter lim="400000"/>
          </a:ln>
          <a:effectLst>
            <a:outerShdw blurRad="12700" dist="12700" dir="5400000" rotWithShape="0">
              <a:srgbClr val="FFFFFF">
                <a:alpha val="82000"/>
              </a:srgbClr>
            </a:outerShdw>
          </a:effectLst>
        </p:spPr>
        <p:txBody>
          <a:bodyPr lIns="0" tIns="0" rIns="0" bIns="0"/>
          <a:lstStyle/>
          <a:p>
            <a:pPr lvl="0"/>
            <a:endParaRPr/>
          </a:p>
        </p:txBody>
      </p:sp>
      <p:sp>
        <p:nvSpPr>
          <p:cNvPr id="183" name="Shape 183"/>
          <p:cNvSpPr>
            <a:spLocks noGrp="1"/>
          </p:cNvSpPr>
          <p:nvPr>
            <p:ph type="title"/>
          </p:nvPr>
        </p:nvSpPr>
        <p:spPr>
          <a:xfrm>
            <a:off x="990600" y="203200"/>
            <a:ext cx="8178800" cy="1333500"/>
          </a:xfrm>
          <a:prstGeom prst="rect">
            <a:avLst/>
          </a:prstGeom>
        </p:spPr>
        <p:txBody>
          <a:bodyPr lIns="0" tIns="0" rIns="0" bIns="0" anchor="b"/>
          <a:lstStyle>
            <a:lvl1pPr algn="ctr">
              <a:defRPr sz="5000">
                <a:solidFill>
                  <a:srgbClr val="000000"/>
                </a:solidFill>
                <a:latin typeface="Copperplate"/>
                <a:ea typeface="Copperplate"/>
                <a:cs typeface="Copperplate"/>
                <a:sym typeface="Copperplate"/>
              </a:defRPr>
            </a:lvl1pPr>
          </a:lstStyle>
          <a:p>
            <a:pPr lvl="0">
              <a:defRPr sz="1800"/>
            </a:pPr>
            <a:r>
              <a:rPr sz="5000"/>
              <a:t>Title Text</a:t>
            </a:r>
          </a:p>
        </p:txBody>
      </p:sp>
      <p:sp>
        <p:nvSpPr>
          <p:cNvPr id="184" name="Shape 184"/>
          <p:cNvSpPr>
            <a:spLocks noGrp="1"/>
          </p:cNvSpPr>
          <p:nvPr>
            <p:ph type="body" idx="1"/>
          </p:nvPr>
        </p:nvSpPr>
        <p:spPr>
          <a:xfrm>
            <a:off x="990600" y="2044700"/>
            <a:ext cx="3937000" cy="4914900"/>
          </a:xfrm>
          <a:prstGeom prst="rect">
            <a:avLst/>
          </a:prstGeom>
        </p:spPr>
        <p:txBody>
          <a:bodyPr/>
          <a:lstStyle>
            <a:lvl1pPr marL="663703" indent="-409703">
              <a:spcBef>
                <a:spcPts val="2300"/>
              </a:spcBef>
              <a:buClrTx/>
              <a:buChar char="•"/>
              <a:defRPr sz="2800">
                <a:solidFill>
                  <a:srgbClr val="515151"/>
                </a:solidFill>
                <a:latin typeface="Palatino"/>
                <a:ea typeface="Palatino"/>
                <a:cs typeface="Palatino"/>
                <a:sym typeface="Palatino"/>
              </a:defRPr>
            </a:lvl1pPr>
            <a:lvl2pPr marL="1006603" indent="-409703">
              <a:spcBef>
                <a:spcPts val="2300"/>
              </a:spcBef>
              <a:buClrTx/>
              <a:buChar char="•"/>
              <a:defRPr sz="2800">
                <a:solidFill>
                  <a:srgbClr val="515151"/>
                </a:solidFill>
                <a:latin typeface="Palatino"/>
                <a:ea typeface="Palatino"/>
                <a:cs typeface="Palatino"/>
                <a:sym typeface="Palatino"/>
              </a:defRPr>
            </a:lvl2pPr>
            <a:lvl3pPr marL="1349503" indent="-409703">
              <a:spcBef>
                <a:spcPts val="2300"/>
              </a:spcBef>
              <a:buClrTx/>
              <a:buChar char="•"/>
              <a:defRPr sz="2800">
                <a:solidFill>
                  <a:srgbClr val="515151"/>
                </a:solidFill>
                <a:latin typeface="Palatino"/>
                <a:ea typeface="Palatino"/>
                <a:cs typeface="Palatino"/>
                <a:sym typeface="Palatino"/>
              </a:defRPr>
            </a:lvl3pPr>
            <a:lvl4pPr marL="1705103" indent="-409703">
              <a:spcBef>
                <a:spcPts val="2300"/>
              </a:spcBef>
              <a:buClrTx/>
              <a:buChar char="•"/>
              <a:defRPr sz="2800">
                <a:solidFill>
                  <a:srgbClr val="515151"/>
                </a:solidFill>
                <a:latin typeface="Palatino"/>
                <a:ea typeface="Palatino"/>
                <a:cs typeface="Palatino"/>
                <a:sym typeface="Palatino"/>
              </a:defRPr>
            </a:lvl4pPr>
            <a:lvl5pPr marL="2048003" indent="-409703">
              <a:spcBef>
                <a:spcPts val="2300"/>
              </a:spcBef>
              <a:buClrTx/>
              <a:buChar char="•"/>
              <a:defRPr sz="2800">
                <a:solidFill>
                  <a:srgbClr val="515151"/>
                </a:solidFill>
                <a:latin typeface="Palatino"/>
                <a:ea typeface="Palatino"/>
                <a:cs typeface="Palatino"/>
                <a:sym typeface="Palatino"/>
              </a:defRPr>
            </a:lvl5pPr>
          </a:lstStyle>
          <a:p>
            <a:pPr lvl="0">
              <a:defRPr sz="1800">
                <a:solidFill>
                  <a:srgbClr val="000000"/>
                </a:solidFill>
              </a:defRPr>
            </a:pPr>
            <a:r>
              <a:rPr sz="2800">
                <a:solidFill>
                  <a:srgbClr val="515151"/>
                </a:solidFill>
              </a:rPr>
              <a:t>Body Level One</a:t>
            </a:r>
          </a:p>
          <a:p>
            <a:pPr lvl="1">
              <a:defRPr sz="1800">
                <a:solidFill>
                  <a:srgbClr val="000000"/>
                </a:solidFill>
              </a:defRPr>
            </a:pPr>
            <a:r>
              <a:rPr sz="2800">
                <a:solidFill>
                  <a:srgbClr val="515151"/>
                </a:solidFill>
              </a:rPr>
              <a:t>Body Level Two</a:t>
            </a:r>
          </a:p>
          <a:p>
            <a:pPr lvl="2">
              <a:defRPr sz="1800">
                <a:solidFill>
                  <a:srgbClr val="000000"/>
                </a:solidFill>
              </a:defRPr>
            </a:pPr>
            <a:r>
              <a:rPr sz="2800">
                <a:solidFill>
                  <a:srgbClr val="515151"/>
                </a:solidFill>
              </a:rPr>
              <a:t>Body Level Three</a:t>
            </a:r>
          </a:p>
          <a:p>
            <a:pPr lvl="3">
              <a:defRPr sz="1800">
                <a:solidFill>
                  <a:srgbClr val="000000"/>
                </a:solidFill>
              </a:defRPr>
            </a:pPr>
            <a:r>
              <a:rPr sz="2800">
                <a:solidFill>
                  <a:srgbClr val="515151"/>
                </a:solidFill>
              </a:rPr>
              <a:t>Body Level Four</a:t>
            </a:r>
          </a:p>
          <a:p>
            <a:pPr lvl="4">
              <a:defRPr sz="1800">
                <a:solidFill>
                  <a:srgbClr val="000000"/>
                </a:solidFill>
              </a:defRPr>
            </a:pPr>
            <a:r>
              <a:rPr sz="2800">
                <a:solidFill>
                  <a:srgbClr val="515151"/>
                </a:solidFill>
              </a:rPr>
              <a:t>Body Level Five</a:t>
            </a: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amp; Bullets - Righ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6" name="Shape 186"/>
          <p:cNvSpPr/>
          <p:nvPr/>
        </p:nvSpPr>
        <p:spPr>
          <a:xfrm>
            <a:off x="1117600" y="1574800"/>
            <a:ext cx="7942266" cy="127"/>
          </a:xfrm>
          <a:prstGeom prst="line">
            <a:avLst/>
          </a:prstGeom>
          <a:ln w="12700">
            <a:solidFill>
              <a:srgbClr val="B5B5AF"/>
            </a:solidFill>
            <a:miter lim="400000"/>
          </a:ln>
          <a:effectLst>
            <a:outerShdw blurRad="12700" dist="12700" dir="5400000" rotWithShape="0">
              <a:srgbClr val="FFFFFF">
                <a:alpha val="82000"/>
              </a:srgbClr>
            </a:outerShdw>
          </a:effectLst>
        </p:spPr>
        <p:txBody>
          <a:bodyPr lIns="0" tIns="0" rIns="0" bIns="0"/>
          <a:lstStyle/>
          <a:p>
            <a:pPr lvl="0"/>
            <a:endParaRPr/>
          </a:p>
        </p:txBody>
      </p:sp>
      <p:sp>
        <p:nvSpPr>
          <p:cNvPr id="187" name="Shape 187"/>
          <p:cNvSpPr>
            <a:spLocks noGrp="1"/>
          </p:cNvSpPr>
          <p:nvPr>
            <p:ph type="title"/>
          </p:nvPr>
        </p:nvSpPr>
        <p:spPr>
          <a:xfrm>
            <a:off x="990600" y="203200"/>
            <a:ext cx="8178800" cy="1333500"/>
          </a:xfrm>
          <a:prstGeom prst="rect">
            <a:avLst/>
          </a:prstGeom>
        </p:spPr>
        <p:txBody>
          <a:bodyPr lIns="0" tIns="0" rIns="0" bIns="0" anchor="b"/>
          <a:lstStyle>
            <a:lvl1pPr algn="ctr">
              <a:defRPr sz="5000">
                <a:solidFill>
                  <a:srgbClr val="000000"/>
                </a:solidFill>
                <a:latin typeface="Copperplate"/>
                <a:ea typeface="Copperplate"/>
                <a:cs typeface="Copperplate"/>
                <a:sym typeface="Copperplate"/>
              </a:defRPr>
            </a:lvl1pPr>
          </a:lstStyle>
          <a:p>
            <a:pPr lvl="0">
              <a:defRPr sz="1800"/>
            </a:pPr>
            <a:r>
              <a:rPr sz="5000"/>
              <a:t>Title Text</a:t>
            </a:r>
          </a:p>
        </p:txBody>
      </p:sp>
      <p:sp>
        <p:nvSpPr>
          <p:cNvPr id="188" name="Shape 188"/>
          <p:cNvSpPr>
            <a:spLocks noGrp="1"/>
          </p:cNvSpPr>
          <p:nvPr>
            <p:ph type="body" idx="1"/>
          </p:nvPr>
        </p:nvSpPr>
        <p:spPr>
          <a:xfrm>
            <a:off x="6070600" y="2044700"/>
            <a:ext cx="3098800" cy="4914900"/>
          </a:xfrm>
          <a:prstGeom prst="rect">
            <a:avLst/>
          </a:prstGeom>
        </p:spPr>
        <p:txBody>
          <a:bodyPr/>
          <a:lstStyle>
            <a:lvl1pPr marL="663703" indent="-409703">
              <a:spcBef>
                <a:spcPts val="2300"/>
              </a:spcBef>
              <a:buClrTx/>
              <a:buChar char="•"/>
              <a:defRPr sz="2800">
                <a:solidFill>
                  <a:srgbClr val="515151"/>
                </a:solidFill>
                <a:latin typeface="Palatino"/>
                <a:ea typeface="Palatino"/>
                <a:cs typeface="Palatino"/>
                <a:sym typeface="Palatino"/>
              </a:defRPr>
            </a:lvl1pPr>
            <a:lvl2pPr marL="1006603" indent="-409703">
              <a:spcBef>
                <a:spcPts val="2300"/>
              </a:spcBef>
              <a:buClrTx/>
              <a:buChar char="•"/>
              <a:defRPr sz="2800">
                <a:solidFill>
                  <a:srgbClr val="515151"/>
                </a:solidFill>
                <a:latin typeface="Palatino"/>
                <a:ea typeface="Palatino"/>
                <a:cs typeface="Palatino"/>
                <a:sym typeface="Palatino"/>
              </a:defRPr>
            </a:lvl2pPr>
            <a:lvl3pPr marL="1349503" indent="-409703">
              <a:spcBef>
                <a:spcPts val="2300"/>
              </a:spcBef>
              <a:buClrTx/>
              <a:buChar char="•"/>
              <a:defRPr sz="2800">
                <a:solidFill>
                  <a:srgbClr val="515151"/>
                </a:solidFill>
                <a:latin typeface="Palatino"/>
                <a:ea typeface="Palatino"/>
                <a:cs typeface="Palatino"/>
                <a:sym typeface="Palatino"/>
              </a:defRPr>
            </a:lvl3pPr>
            <a:lvl4pPr marL="1705103" indent="-409703">
              <a:spcBef>
                <a:spcPts val="2300"/>
              </a:spcBef>
              <a:buClrTx/>
              <a:buChar char="•"/>
              <a:defRPr sz="2800">
                <a:solidFill>
                  <a:srgbClr val="515151"/>
                </a:solidFill>
                <a:latin typeface="Palatino"/>
                <a:ea typeface="Palatino"/>
                <a:cs typeface="Palatino"/>
                <a:sym typeface="Palatino"/>
              </a:defRPr>
            </a:lvl4pPr>
            <a:lvl5pPr marL="2048003" indent="-409703">
              <a:spcBef>
                <a:spcPts val="2300"/>
              </a:spcBef>
              <a:buClrTx/>
              <a:buChar char="•"/>
              <a:defRPr sz="2800">
                <a:solidFill>
                  <a:srgbClr val="515151"/>
                </a:solidFill>
                <a:latin typeface="Palatino"/>
                <a:ea typeface="Palatino"/>
                <a:cs typeface="Palatino"/>
                <a:sym typeface="Palatino"/>
              </a:defRPr>
            </a:lvl5pPr>
          </a:lstStyle>
          <a:p>
            <a:pPr lvl="0">
              <a:defRPr sz="1800">
                <a:solidFill>
                  <a:srgbClr val="000000"/>
                </a:solidFill>
              </a:defRPr>
            </a:pPr>
            <a:r>
              <a:rPr sz="2800">
                <a:solidFill>
                  <a:srgbClr val="515151"/>
                </a:solidFill>
              </a:rPr>
              <a:t>Body Level One</a:t>
            </a:r>
          </a:p>
          <a:p>
            <a:pPr lvl="1">
              <a:defRPr sz="1800">
                <a:solidFill>
                  <a:srgbClr val="000000"/>
                </a:solidFill>
              </a:defRPr>
            </a:pPr>
            <a:r>
              <a:rPr sz="2800">
                <a:solidFill>
                  <a:srgbClr val="515151"/>
                </a:solidFill>
              </a:rPr>
              <a:t>Body Level Two</a:t>
            </a:r>
          </a:p>
          <a:p>
            <a:pPr lvl="2">
              <a:defRPr sz="1800">
                <a:solidFill>
                  <a:srgbClr val="000000"/>
                </a:solidFill>
              </a:defRPr>
            </a:pPr>
            <a:r>
              <a:rPr sz="2800">
                <a:solidFill>
                  <a:srgbClr val="515151"/>
                </a:solidFill>
              </a:rPr>
              <a:t>Body Level Three</a:t>
            </a:r>
          </a:p>
          <a:p>
            <a:pPr lvl="3">
              <a:defRPr sz="1800">
                <a:solidFill>
                  <a:srgbClr val="000000"/>
                </a:solidFill>
              </a:defRPr>
            </a:pPr>
            <a:r>
              <a:rPr sz="2800">
                <a:solidFill>
                  <a:srgbClr val="515151"/>
                </a:solidFill>
              </a:rPr>
              <a:t>Body Level Four</a:t>
            </a:r>
          </a:p>
          <a:p>
            <a:pPr lvl="4">
              <a:defRPr sz="1800">
                <a:solidFill>
                  <a:srgbClr val="000000"/>
                </a:solidFill>
              </a:defRPr>
            </a:pPr>
            <a:r>
              <a:rPr sz="2800">
                <a:solidFill>
                  <a:srgbClr val="515151"/>
                </a:solidFill>
              </a:rPr>
              <a:t>Body Level Five</a:t>
            </a: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0" name="Shape 190"/>
          <p:cNvSpPr>
            <a:spLocks noGrp="1"/>
          </p:cNvSpPr>
          <p:nvPr>
            <p:ph type="title"/>
          </p:nvPr>
        </p:nvSpPr>
        <p:spPr>
          <a:xfrm>
            <a:off x="838200" y="2336800"/>
            <a:ext cx="8470900" cy="1841500"/>
          </a:xfrm>
          <a:prstGeom prst="rect">
            <a:avLst/>
          </a:prstGeom>
        </p:spPr>
        <p:txBody>
          <a:bodyPr lIns="0" tIns="0" rIns="0" bIns="0" anchor="b"/>
          <a:lstStyle>
            <a:lvl1pPr algn="ctr">
              <a:defRPr sz="6200">
                <a:latin typeface="American Typewriter"/>
                <a:ea typeface="American Typewriter"/>
                <a:cs typeface="American Typewriter"/>
                <a:sym typeface="American Typewriter"/>
              </a:defRPr>
            </a:lvl1pPr>
          </a:lstStyle>
          <a:p>
            <a:pPr lvl="0">
              <a:defRPr sz="1800">
                <a:solidFill>
                  <a:srgbClr val="000000"/>
                </a:solidFill>
              </a:defRPr>
            </a:pPr>
            <a:r>
              <a:rPr sz="6200">
                <a:solidFill>
                  <a:srgbClr val="FFFFFF"/>
                </a:solidFill>
              </a:rPr>
              <a:t>Title Text</a:t>
            </a:r>
          </a:p>
        </p:txBody>
      </p:sp>
      <p:sp>
        <p:nvSpPr>
          <p:cNvPr id="191" name="Shape 191"/>
          <p:cNvSpPr>
            <a:spLocks noGrp="1"/>
          </p:cNvSpPr>
          <p:nvPr>
            <p:ph type="body" idx="1"/>
          </p:nvPr>
        </p:nvSpPr>
        <p:spPr>
          <a:xfrm>
            <a:off x="838200" y="4191000"/>
            <a:ext cx="8470900" cy="1078178"/>
          </a:xfrm>
          <a:prstGeom prst="rect">
            <a:avLst/>
          </a:prstGeom>
        </p:spPr>
        <p:txBody>
          <a:bodyPr lIns="0" tIns="0" rIns="0" bIns="0" anchor="t"/>
          <a:lstStyle>
            <a:lvl1pPr marL="0" indent="0" algn="ctr">
              <a:spcBef>
                <a:spcPts val="0"/>
              </a:spcBef>
              <a:buClrTx/>
              <a:buSzTx/>
              <a:buNone/>
              <a:defRPr sz="3200">
                <a:solidFill>
                  <a:srgbClr val="909696"/>
                </a:solidFill>
                <a:latin typeface="American Typewriter"/>
                <a:ea typeface="American Typewriter"/>
                <a:cs typeface="American Typewriter"/>
                <a:sym typeface="American Typewriter"/>
              </a:defRPr>
            </a:lvl1pPr>
            <a:lvl2pPr marL="0" indent="0" algn="ctr">
              <a:spcBef>
                <a:spcPts val="0"/>
              </a:spcBef>
              <a:buClrTx/>
              <a:buSzTx/>
              <a:buNone/>
              <a:defRPr sz="3200">
                <a:solidFill>
                  <a:srgbClr val="909696"/>
                </a:solidFill>
                <a:latin typeface="American Typewriter"/>
                <a:ea typeface="American Typewriter"/>
                <a:cs typeface="American Typewriter"/>
                <a:sym typeface="American Typewriter"/>
              </a:defRPr>
            </a:lvl2pPr>
            <a:lvl3pPr marL="0" indent="0" algn="ctr">
              <a:spcBef>
                <a:spcPts val="0"/>
              </a:spcBef>
              <a:buClrTx/>
              <a:buSzTx/>
              <a:buNone/>
              <a:defRPr sz="3200">
                <a:solidFill>
                  <a:srgbClr val="909696"/>
                </a:solidFill>
                <a:latin typeface="American Typewriter"/>
                <a:ea typeface="American Typewriter"/>
                <a:cs typeface="American Typewriter"/>
                <a:sym typeface="American Typewriter"/>
              </a:defRPr>
            </a:lvl3pPr>
            <a:lvl4pPr marL="0" indent="0" algn="ctr">
              <a:spcBef>
                <a:spcPts val="0"/>
              </a:spcBef>
              <a:buClrTx/>
              <a:buSzTx/>
              <a:buNone/>
              <a:defRPr sz="3200">
                <a:solidFill>
                  <a:srgbClr val="909696"/>
                </a:solidFill>
                <a:latin typeface="American Typewriter"/>
                <a:ea typeface="American Typewriter"/>
                <a:cs typeface="American Typewriter"/>
                <a:sym typeface="American Typewriter"/>
              </a:defRPr>
            </a:lvl4pPr>
            <a:lvl5pPr marL="0" indent="0" algn="ctr">
              <a:spcBef>
                <a:spcPts val="0"/>
              </a:spcBef>
              <a:buClrTx/>
              <a:buSzTx/>
              <a:buNone/>
              <a:defRPr sz="3200">
                <a:solidFill>
                  <a:srgbClr val="909696"/>
                </a:solidFill>
                <a:latin typeface="American Typewriter"/>
                <a:ea typeface="American Typewriter"/>
                <a:cs typeface="American Typewriter"/>
                <a:sym typeface="American Typewriter"/>
              </a:defRPr>
            </a:lvl5pPr>
          </a:lstStyle>
          <a:p>
            <a:pPr lvl="0">
              <a:defRPr sz="1800">
                <a:solidFill>
                  <a:srgbClr val="000000"/>
                </a:solidFill>
              </a:defRPr>
            </a:pPr>
            <a:r>
              <a:rPr sz="3200">
                <a:solidFill>
                  <a:srgbClr val="909696"/>
                </a:solidFill>
              </a:rPr>
              <a:t>Body Level One</a:t>
            </a:r>
          </a:p>
          <a:p>
            <a:pPr lvl="1">
              <a:defRPr sz="1800">
                <a:solidFill>
                  <a:srgbClr val="000000"/>
                </a:solidFill>
              </a:defRPr>
            </a:pPr>
            <a:r>
              <a:rPr sz="3200">
                <a:solidFill>
                  <a:srgbClr val="909696"/>
                </a:solidFill>
              </a:rPr>
              <a:t>Body Level Two</a:t>
            </a:r>
          </a:p>
          <a:p>
            <a:pPr lvl="2">
              <a:defRPr sz="1800">
                <a:solidFill>
                  <a:srgbClr val="000000"/>
                </a:solidFill>
              </a:defRPr>
            </a:pPr>
            <a:r>
              <a:rPr sz="3200">
                <a:solidFill>
                  <a:srgbClr val="909696"/>
                </a:solidFill>
              </a:rPr>
              <a:t>Body Level Three</a:t>
            </a:r>
          </a:p>
          <a:p>
            <a:pPr lvl="3">
              <a:defRPr sz="1800">
                <a:solidFill>
                  <a:srgbClr val="000000"/>
                </a:solidFill>
              </a:defRPr>
            </a:pPr>
            <a:r>
              <a:rPr sz="3200">
                <a:solidFill>
                  <a:srgbClr val="909696"/>
                </a:solidFill>
              </a:rPr>
              <a:t>Body Level Four</a:t>
            </a:r>
          </a:p>
          <a:p>
            <a:pPr lvl="4">
              <a:defRPr sz="1800">
                <a:solidFill>
                  <a:srgbClr val="000000"/>
                </a:solidFill>
              </a:defRPr>
            </a:pPr>
            <a:r>
              <a:rPr sz="3200">
                <a:solidFill>
                  <a:srgbClr val="909696"/>
                </a:solidFill>
              </a:rPr>
              <a:t>Body Level Five</a:t>
            </a: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3" name="Shape 193"/>
          <p:cNvSpPr>
            <a:spLocks noGrp="1"/>
          </p:cNvSpPr>
          <p:nvPr>
            <p:ph type="title"/>
          </p:nvPr>
        </p:nvSpPr>
        <p:spPr>
          <a:xfrm>
            <a:off x="838200" y="114300"/>
            <a:ext cx="8470900" cy="1638300"/>
          </a:xfrm>
          <a:prstGeom prst="rect">
            <a:avLst/>
          </a:prstGeom>
        </p:spPr>
        <p:txBody>
          <a:bodyPr lIns="0" tIns="0" rIns="0" bIns="0"/>
          <a:lstStyle>
            <a:lvl1pPr algn="ctr">
              <a:defRPr sz="5400">
                <a:latin typeface="American Typewriter"/>
                <a:ea typeface="American Typewriter"/>
                <a:cs typeface="American Typewriter"/>
                <a:sym typeface="American Typewriter"/>
              </a:defRPr>
            </a:lvl1pPr>
          </a:lstStyle>
          <a:p>
            <a:pPr lvl="0">
              <a:defRPr sz="1800">
                <a:solidFill>
                  <a:srgbClr val="000000"/>
                </a:solidFill>
              </a:defRPr>
            </a:pPr>
            <a:r>
              <a:rPr sz="5400">
                <a:solidFill>
                  <a:srgbClr val="FFFFFF"/>
                </a:solidFill>
              </a:rPr>
              <a:t>Title Text</a:t>
            </a:r>
          </a:p>
        </p:txBody>
      </p:sp>
      <p:sp>
        <p:nvSpPr>
          <p:cNvPr id="194" name="Shape 194"/>
          <p:cNvSpPr>
            <a:spLocks noGrp="1"/>
          </p:cNvSpPr>
          <p:nvPr>
            <p:ph type="body" idx="1"/>
          </p:nvPr>
        </p:nvSpPr>
        <p:spPr>
          <a:xfrm>
            <a:off x="838200" y="1968500"/>
            <a:ext cx="8470900" cy="4775200"/>
          </a:xfrm>
          <a:prstGeom prst="rect">
            <a:avLst/>
          </a:prstGeom>
        </p:spPr>
        <p:txBody>
          <a:bodyPr/>
          <a:lstStyle>
            <a:lvl1pPr marL="697104" indent="-430404">
              <a:spcBef>
                <a:spcPts val="2500"/>
              </a:spcBef>
              <a:buClrTx/>
              <a:buSzPct val="120000"/>
              <a:buChar char="•"/>
              <a:defRPr sz="3200">
                <a:solidFill>
                  <a:srgbClr val="FFFFFF"/>
                </a:solidFill>
                <a:latin typeface="American Typewriter"/>
                <a:ea typeface="American Typewriter"/>
                <a:cs typeface="American Typewriter"/>
                <a:sym typeface="American Typewriter"/>
              </a:defRPr>
            </a:lvl1pPr>
            <a:lvl2pPr marL="1108399" indent="-430404">
              <a:spcBef>
                <a:spcPts val="2500"/>
              </a:spcBef>
              <a:buClrTx/>
              <a:buSzPct val="120000"/>
              <a:buChar char="•"/>
              <a:defRPr sz="3200">
                <a:solidFill>
                  <a:srgbClr val="FFFFFF"/>
                </a:solidFill>
                <a:latin typeface="American Typewriter"/>
                <a:ea typeface="American Typewriter"/>
                <a:cs typeface="American Typewriter"/>
                <a:sym typeface="American Typewriter"/>
              </a:defRPr>
            </a:lvl2pPr>
            <a:lvl3pPr marL="1505274" indent="-430404">
              <a:spcBef>
                <a:spcPts val="2500"/>
              </a:spcBef>
              <a:buClrTx/>
              <a:buSzPct val="120000"/>
              <a:buChar char="•"/>
              <a:defRPr sz="3200">
                <a:solidFill>
                  <a:srgbClr val="FFFFFF"/>
                </a:solidFill>
                <a:latin typeface="American Typewriter"/>
                <a:ea typeface="American Typewriter"/>
                <a:cs typeface="American Typewriter"/>
                <a:sym typeface="American Typewriter"/>
              </a:defRPr>
            </a:lvl3pPr>
            <a:lvl4pPr marL="1915379" indent="-430404">
              <a:spcBef>
                <a:spcPts val="2500"/>
              </a:spcBef>
              <a:buClrTx/>
              <a:buSzPct val="120000"/>
              <a:buChar char="•"/>
              <a:defRPr sz="3200">
                <a:solidFill>
                  <a:srgbClr val="FFFFFF"/>
                </a:solidFill>
                <a:latin typeface="American Typewriter"/>
                <a:ea typeface="American Typewriter"/>
                <a:cs typeface="American Typewriter"/>
                <a:sym typeface="American Typewriter"/>
              </a:defRPr>
            </a:lvl4pPr>
            <a:lvl5pPr marL="2322704" indent="-430404">
              <a:spcBef>
                <a:spcPts val="2500"/>
              </a:spcBef>
              <a:buClrTx/>
              <a:buSzPct val="120000"/>
              <a:buChar char="•"/>
              <a:defRPr sz="3200">
                <a:solidFill>
                  <a:srgbClr val="FFFFFF"/>
                </a:solidFill>
                <a:latin typeface="American Typewriter"/>
                <a:ea typeface="American Typewriter"/>
                <a:cs typeface="American Typewriter"/>
                <a:sym typeface="American Typewriter"/>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6" name="Shape 196"/>
          <p:cNvSpPr>
            <a:spLocks noGrp="1"/>
          </p:cNvSpPr>
          <p:nvPr>
            <p:ph type="body" idx="1"/>
          </p:nvPr>
        </p:nvSpPr>
        <p:spPr>
          <a:xfrm>
            <a:off x="838200" y="685800"/>
            <a:ext cx="8470900" cy="6248400"/>
          </a:xfrm>
          <a:prstGeom prst="rect">
            <a:avLst/>
          </a:prstGeom>
        </p:spPr>
        <p:txBody>
          <a:bodyPr/>
          <a:lstStyle>
            <a:lvl1pPr marL="697104" indent="-430404">
              <a:spcBef>
                <a:spcPts val="2500"/>
              </a:spcBef>
              <a:buClrTx/>
              <a:buSzPct val="120000"/>
              <a:buChar char="•"/>
              <a:defRPr sz="3200">
                <a:solidFill>
                  <a:srgbClr val="FFFFFF"/>
                </a:solidFill>
                <a:latin typeface="American Typewriter"/>
                <a:ea typeface="American Typewriter"/>
                <a:cs typeface="American Typewriter"/>
                <a:sym typeface="American Typewriter"/>
              </a:defRPr>
            </a:lvl1pPr>
            <a:lvl2pPr marL="1108399" indent="-430404">
              <a:spcBef>
                <a:spcPts val="2500"/>
              </a:spcBef>
              <a:buClrTx/>
              <a:buSzPct val="120000"/>
              <a:buChar char="•"/>
              <a:defRPr sz="3200">
                <a:solidFill>
                  <a:srgbClr val="FFFFFF"/>
                </a:solidFill>
                <a:latin typeface="American Typewriter"/>
                <a:ea typeface="American Typewriter"/>
                <a:cs typeface="American Typewriter"/>
                <a:sym typeface="American Typewriter"/>
              </a:defRPr>
            </a:lvl2pPr>
            <a:lvl3pPr marL="1505274" indent="-430404">
              <a:spcBef>
                <a:spcPts val="2500"/>
              </a:spcBef>
              <a:buClrTx/>
              <a:buSzPct val="120000"/>
              <a:buChar char="•"/>
              <a:defRPr sz="3200">
                <a:solidFill>
                  <a:srgbClr val="FFFFFF"/>
                </a:solidFill>
                <a:latin typeface="American Typewriter"/>
                <a:ea typeface="American Typewriter"/>
                <a:cs typeface="American Typewriter"/>
                <a:sym typeface="American Typewriter"/>
              </a:defRPr>
            </a:lvl3pPr>
            <a:lvl4pPr marL="1915379" indent="-430404">
              <a:spcBef>
                <a:spcPts val="2500"/>
              </a:spcBef>
              <a:buClrTx/>
              <a:buSzPct val="120000"/>
              <a:buChar char="•"/>
              <a:defRPr sz="3200">
                <a:solidFill>
                  <a:srgbClr val="FFFFFF"/>
                </a:solidFill>
                <a:latin typeface="American Typewriter"/>
                <a:ea typeface="American Typewriter"/>
                <a:cs typeface="American Typewriter"/>
                <a:sym typeface="American Typewriter"/>
              </a:defRPr>
            </a:lvl4pPr>
            <a:lvl5pPr marL="2322704" indent="-430404">
              <a:spcBef>
                <a:spcPts val="2500"/>
              </a:spcBef>
              <a:buClrTx/>
              <a:buSzPct val="120000"/>
              <a:buChar char="•"/>
              <a:defRPr sz="3200">
                <a:solidFill>
                  <a:srgbClr val="FFFFFF"/>
                </a:solidFill>
                <a:latin typeface="American Typewriter"/>
                <a:ea typeface="American Typewriter"/>
                <a:cs typeface="American Typewriter"/>
                <a:sym typeface="American Typewriter"/>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9" name="Shape 199"/>
          <p:cNvSpPr>
            <a:spLocks noGrp="1"/>
          </p:cNvSpPr>
          <p:nvPr>
            <p:ph type="title"/>
          </p:nvPr>
        </p:nvSpPr>
        <p:spPr>
          <a:xfrm>
            <a:off x="838200" y="114300"/>
            <a:ext cx="8470900" cy="1638300"/>
          </a:xfrm>
          <a:prstGeom prst="rect">
            <a:avLst/>
          </a:prstGeom>
        </p:spPr>
        <p:txBody>
          <a:bodyPr lIns="0" tIns="0" rIns="0" bIns="0"/>
          <a:lstStyle>
            <a:lvl1pPr algn="ctr">
              <a:defRPr sz="5400">
                <a:latin typeface="American Typewriter"/>
                <a:ea typeface="American Typewriter"/>
                <a:cs typeface="American Typewriter"/>
                <a:sym typeface="American Typewriter"/>
              </a:defRPr>
            </a:lvl1pPr>
          </a:lstStyle>
          <a:p>
            <a:pPr lvl="0">
              <a:defRPr sz="1800">
                <a:solidFill>
                  <a:srgbClr val="000000"/>
                </a:solidFill>
              </a:defRPr>
            </a:pPr>
            <a:r>
              <a:rPr sz="5400">
                <a:solidFill>
                  <a:srgbClr val="FFFFFF"/>
                </a:solidFill>
              </a:rPr>
              <a:t>Title Text</a:t>
            </a: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1" name="Shape 201"/>
          <p:cNvSpPr>
            <a:spLocks noGrp="1"/>
          </p:cNvSpPr>
          <p:nvPr>
            <p:ph type="title"/>
          </p:nvPr>
        </p:nvSpPr>
        <p:spPr>
          <a:xfrm>
            <a:off x="838200" y="2324100"/>
            <a:ext cx="8470900" cy="2971800"/>
          </a:xfrm>
          <a:prstGeom prst="rect">
            <a:avLst/>
          </a:prstGeom>
        </p:spPr>
        <p:txBody>
          <a:bodyPr lIns="0" tIns="0" rIns="0" bIns="0"/>
          <a:lstStyle>
            <a:lvl1pPr algn="ctr">
              <a:defRPr sz="6200">
                <a:latin typeface="American Typewriter"/>
                <a:ea typeface="American Typewriter"/>
                <a:cs typeface="American Typewriter"/>
                <a:sym typeface="American Typewriter"/>
              </a:defRPr>
            </a:lvl1pPr>
          </a:lstStyle>
          <a:p>
            <a:pPr lvl="0">
              <a:defRPr sz="1800">
                <a:solidFill>
                  <a:srgbClr val="000000"/>
                </a:solidFill>
              </a:defRPr>
            </a:pPr>
            <a:r>
              <a:rPr sz="6200">
                <a:solidFill>
                  <a:srgbClr val="FFFFFF"/>
                </a:solidFill>
              </a:rPr>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C5C3AE"/>
        </a:solidFill>
        <a:effectLst/>
      </p:bgPr>
    </p:bg>
    <p:spTree>
      <p:nvGrpSpPr>
        <p:cNvPr id="1" name=""/>
        <p:cNvGrpSpPr/>
        <p:nvPr/>
      </p:nvGrpSpPr>
      <p:grpSpPr>
        <a:xfrm>
          <a:off x="0" y="0"/>
          <a:ext cx="0" cy="0"/>
          <a:chOff x="0" y="0"/>
          <a:chExt cx="0" cy="0"/>
        </a:xfrm>
      </p:grpSpPr>
      <p:pic>
        <p:nvPicPr>
          <p:cNvPr id="19" name="Letterpress_photo-h.pdf"/>
          <p:cNvPicPr/>
          <p:nvPr/>
        </p:nvPicPr>
        <p:blipFill>
          <a:blip r:embed="rId2">
            <a:extLst/>
          </a:blip>
          <a:stretch>
            <a:fillRect/>
          </a:stretch>
        </p:blipFill>
        <p:spPr>
          <a:xfrm>
            <a:off x="0" y="0"/>
            <a:ext cx="10160000" cy="7620000"/>
          </a:xfrm>
          <a:prstGeom prst="rect">
            <a:avLst/>
          </a:prstGeom>
          <a:ln w="12700">
            <a:miter lim="400000"/>
          </a:ln>
        </p:spPr>
      </p:pic>
      <p:sp>
        <p:nvSpPr>
          <p:cNvPr id="20" name="Shape 20"/>
          <p:cNvSpPr>
            <a:spLocks noGrp="1"/>
          </p:cNvSpPr>
          <p:nvPr>
            <p:ph type="title"/>
          </p:nvPr>
        </p:nvSpPr>
        <p:spPr>
          <a:xfrm>
            <a:off x="990600" y="5676900"/>
            <a:ext cx="8178800" cy="1549400"/>
          </a:xfrm>
          <a:prstGeom prst="rect">
            <a:avLst/>
          </a:prstGeom>
          <a:effectLst>
            <a:outerShdw blurRad="25400" dist="25400" dir="2700000" rotWithShape="0">
              <a:srgbClr val="FFFFFF">
                <a:alpha val="75000"/>
              </a:srgbClr>
            </a:outerShdw>
          </a:effectLst>
        </p:spPr>
        <p:txBody>
          <a:bodyPr lIns="0" tIns="0" rIns="0" bIns="0"/>
          <a:lstStyle>
            <a:lvl1pPr algn="ctr" defTabSz="355600">
              <a:defRPr sz="5000">
                <a:solidFill>
                  <a:srgbClr val="56533A"/>
                </a:solidFill>
                <a:latin typeface="Hoefler Text"/>
                <a:ea typeface="Hoefler Text"/>
                <a:cs typeface="Hoefler Text"/>
                <a:sym typeface="Hoefler Text"/>
              </a:defRPr>
            </a:lvl1pPr>
          </a:lstStyle>
          <a:p>
            <a:pPr lvl="0">
              <a:defRPr sz="1800">
                <a:solidFill>
                  <a:srgbClr val="000000"/>
                </a:solidFill>
              </a:defRPr>
            </a:pPr>
            <a:r>
              <a:rPr sz="5000">
                <a:solidFill>
                  <a:srgbClr val="56533A"/>
                </a:solidFill>
              </a:rPr>
              <a:t>Title Text</a:t>
            </a: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FFFFF"/>
        </a:solidFill>
        <a:effectLst/>
      </p:bgPr>
    </p:bg>
    <p:spTree>
      <p:nvGrpSpPr>
        <p:cNvPr id="1" name=""/>
        <p:cNvGrpSpPr/>
        <p:nvPr/>
      </p:nvGrpSpPr>
      <p:grpSpPr>
        <a:xfrm>
          <a:off x="0" y="0"/>
          <a:ext cx="0" cy="0"/>
          <a:chOff x="0" y="0"/>
          <a:chExt cx="0" cy="0"/>
        </a:xfrm>
      </p:grpSpPr>
      <p:pic>
        <p:nvPicPr>
          <p:cNvPr id="203" name="Storyboard_1-Up.pdf"/>
          <p:cNvPicPr/>
          <p:nvPr/>
        </p:nvPicPr>
        <p:blipFill>
          <a:blip r:embed="rId2">
            <a:extLst/>
          </a:blip>
          <a:stretch>
            <a:fillRect/>
          </a:stretch>
        </p:blipFill>
        <p:spPr>
          <a:xfrm>
            <a:off x="0" y="0"/>
            <a:ext cx="10160000" cy="7620000"/>
          </a:xfrm>
          <a:prstGeom prst="rect">
            <a:avLst/>
          </a:prstGeom>
          <a:ln w="12700">
            <a:miter lim="400000"/>
          </a:ln>
        </p:spPr>
      </p:pic>
      <p:sp>
        <p:nvSpPr>
          <p:cNvPr id="204" name="Shape 204"/>
          <p:cNvSpPr>
            <a:spLocks noGrp="1"/>
          </p:cNvSpPr>
          <p:nvPr>
            <p:ph type="title"/>
          </p:nvPr>
        </p:nvSpPr>
        <p:spPr>
          <a:xfrm>
            <a:off x="838200" y="5842000"/>
            <a:ext cx="8470900" cy="1143000"/>
          </a:xfrm>
          <a:prstGeom prst="rect">
            <a:avLst/>
          </a:prstGeom>
        </p:spPr>
        <p:txBody>
          <a:bodyPr lIns="0" tIns="0" rIns="0" bIns="0"/>
          <a:lstStyle>
            <a:lvl1pPr algn="ctr">
              <a:defRPr sz="6200">
                <a:latin typeface="American Typewriter"/>
                <a:ea typeface="American Typewriter"/>
                <a:cs typeface="American Typewriter"/>
                <a:sym typeface="American Typewriter"/>
              </a:defRPr>
            </a:lvl1pPr>
          </a:lstStyle>
          <a:p>
            <a:pPr lvl="0">
              <a:defRPr sz="1800">
                <a:solidFill>
                  <a:srgbClr val="000000"/>
                </a:solidFill>
              </a:defRPr>
            </a:pPr>
            <a:r>
              <a:rPr sz="6200">
                <a:solidFill>
                  <a:srgbClr val="FFFFFF"/>
                </a:solidFill>
              </a:rPr>
              <a:t>Title Text</a:t>
            </a: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Photo - 6 Up">
    <p:bg>
      <p:bgPr>
        <a:solidFill>
          <a:srgbClr val="FFFFFF"/>
        </a:solidFill>
        <a:effectLst/>
      </p:bgPr>
    </p:bg>
    <p:spTree>
      <p:nvGrpSpPr>
        <p:cNvPr id="1" name=""/>
        <p:cNvGrpSpPr/>
        <p:nvPr/>
      </p:nvGrpSpPr>
      <p:grpSpPr>
        <a:xfrm>
          <a:off x="0" y="0"/>
          <a:ext cx="0" cy="0"/>
          <a:chOff x="0" y="0"/>
          <a:chExt cx="0" cy="0"/>
        </a:xfrm>
      </p:grpSpPr>
      <p:pic>
        <p:nvPicPr>
          <p:cNvPr id="206" name="Storyboard_6-Up.pdf"/>
          <p:cNvPicPr/>
          <p:nvPr/>
        </p:nvPicPr>
        <p:blipFill>
          <a:blip r:embed="rId2">
            <a:extLst/>
          </a:blip>
          <a:stretch>
            <a:fillRect/>
          </a:stretch>
        </p:blipFill>
        <p:spPr>
          <a:xfrm>
            <a:off x="0" y="0"/>
            <a:ext cx="10160000" cy="7620000"/>
          </a:xfrm>
          <a:prstGeom prst="rect">
            <a:avLst/>
          </a:prstGeom>
          <a:ln w="12700">
            <a:miter lim="400000"/>
          </a:ln>
        </p:spPr>
      </p:pic>
      <p:sp>
        <p:nvSpPr>
          <p:cNvPr id="207" name="Shape 207"/>
          <p:cNvSpPr>
            <a:spLocks noGrp="1"/>
          </p:cNvSpPr>
          <p:nvPr>
            <p:ph type="title"/>
          </p:nvPr>
        </p:nvSpPr>
        <p:spPr>
          <a:xfrm>
            <a:off x="838200" y="5842000"/>
            <a:ext cx="8470900" cy="1143000"/>
          </a:xfrm>
          <a:prstGeom prst="rect">
            <a:avLst/>
          </a:prstGeom>
        </p:spPr>
        <p:txBody>
          <a:bodyPr lIns="0" tIns="0" rIns="0" bIns="0"/>
          <a:lstStyle>
            <a:lvl1pPr algn="ctr">
              <a:defRPr sz="6200">
                <a:latin typeface="American Typewriter"/>
                <a:ea typeface="American Typewriter"/>
                <a:cs typeface="American Typewriter"/>
                <a:sym typeface="American Typewriter"/>
              </a:defRPr>
            </a:lvl1pPr>
          </a:lstStyle>
          <a:p>
            <a:pPr lvl="0">
              <a:defRPr sz="1800">
                <a:solidFill>
                  <a:srgbClr val="000000"/>
                </a:solidFill>
              </a:defRPr>
            </a:pPr>
            <a:r>
              <a:rPr sz="6200">
                <a:solidFill>
                  <a:srgbClr val="FFFFFF"/>
                </a:solidFill>
              </a:rPr>
              <a:t>Title Text</a:t>
            </a: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FFFFFF"/>
        </a:solidFill>
        <a:effectLst/>
      </p:bgPr>
    </p:bg>
    <p:spTree>
      <p:nvGrpSpPr>
        <p:cNvPr id="1" name=""/>
        <p:cNvGrpSpPr/>
        <p:nvPr/>
      </p:nvGrpSpPr>
      <p:grpSpPr>
        <a:xfrm>
          <a:off x="0" y="0"/>
          <a:ext cx="0" cy="0"/>
          <a:chOff x="0" y="0"/>
          <a:chExt cx="0" cy="0"/>
        </a:xfrm>
      </p:grpSpPr>
      <p:pic>
        <p:nvPicPr>
          <p:cNvPr id="209" name="Storyboard_photo-v.pdf"/>
          <p:cNvPicPr/>
          <p:nvPr/>
        </p:nvPicPr>
        <p:blipFill>
          <a:blip r:embed="rId2">
            <a:extLst/>
          </a:blip>
          <a:stretch>
            <a:fillRect/>
          </a:stretch>
        </p:blipFill>
        <p:spPr>
          <a:xfrm>
            <a:off x="0" y="0"/>
            <a:ext cx="10160000" cy="7620000"/>
          </a:xfrm>
          <a:prstGeom prst="rect">
            <a:avLst/>
          </a:prstGeom>
          <a:ln w="12700">
            <a:miter lim="400000"/>
          </a:ln>
        </p:spPr>
      </p:pic>
      <p:sp>
        <p:nvSpPr>
          <p:cNvPr id="210" name="Shape 210"/>
          <p:cNvSpPr>
            <a:spLocks noGrp="1"/>
          </p:cNvSpPr>
          <p:nvPr>
            <p:ph type="title"/>
          </p:nvPr>
        </p:nvSpPr>
        <p:spPr>
          <a:xfrm>
            <a:off x="381000" y="1295400"/>
            <a:ext cx="4419600" cy="2578100"/>
          </a:xfrm>
          <a:prstGeom prst="rect">
            <a:avLst/>
          </a:prstGeom>
        </p:spPr>
        <p:txBody>
          <a:bodyPr lIns="0" tIns="0" rIns="0" bIns="0" anchor="b"/>
          <a:lstStyle>
            <a:lvl1pPr algn="ctr">
              <a:defRPr sz="5400">
                <a:latin typeface="American Typewriter"/>
                <a:ea typeface="American Typewriter"/>
                <a:cs typeface="American Typewriter"/>
                <a:sym typeface="American Typewriter"/>
              </a:defRPr>
            </a:lvl1pPr>
          </a:lstStyle>
          <a:p>
            <a:pPr lvl="0">
              <a:defRPr sz="1800">
                <a:solidFill>
                  <a:srgbClr val="000000"/>
                </a:solidFill>
              </a:defRPr>
            </a:pPr>
            <a:r>
              <a:rPr sz="5400">
                <a:solidFill>
                  <a:srgbClr val="FFFFFF"/>
                </a:solidFill>
              </a:rPr>
              <a:t>Title Text</a:t>
            </a:r>
          </a:p>
        </p:txBody>
      </p:sp>
      <p:sp>
        <p:nvSpPr>
          <p:cNvPr id="211" name="Shape 211"/>
          <p:cNvSpPr>
            <a:spLocks noGrp="1"/>
          </p:cNvSpPr>
          <p:nvPr>
            <p:ph type="body" idx="1"/>
          </p:nvPr>
        </p:nvSpPr>
        <p:spPr>
          <a:xfrm>
            <a:off x="381000" y="3898900"/>
            <a:ext cx="4419600" cy="2400300"/>
          </a:xfrm>
          <a:prstGeom prst="rect">
            <a:avLst/>
          </a:prstGeom>
        </p:spPr>
        <p:txBody>
          <a:bodyPr lIns="0" tIns="0" rIns="0" bIns="0" anchor="t"/>
          <a:lstStyle>
            <a:lvl1pPr marL="0" indent="0" algn="ctr">
              <a:spcBef>
                <a:spcPts val="0"/>
              </a:spcBef>
              <a:buClrTx/>
              <a:buSzTx/>
              <a:buNone/>
              <a:defRPr sz="3800">
                <a:solidFill>
                  <a:srgbClr val="909696"/>
                </a:solidFill>
                <a:latin typeface="American Typewriter"/>
                <a:ea typeface="American Typewriter"/>
                <a:cs typeface="American Typewriter"/>
                <a:sym typeface="American Typewriter"/>
              </a:defRPr>
            </a:lvl1pPr>
            <a:lvl2pPr marL="0" indent="0" algn="ctr">
              <a:spcBef>
                <a:spcPts val="0"/>
              </a:spcBef>
              <a:buClrTx/>
              <a:buSzTx/>
              <a:buNone/>
              <a:defRPr sz="3800">
                <a:solidFill>
                  <a:srgbClr val="909696"/>
                </a:solidFill>
                <a:latin typeface="American Typewriter"/>
                <a:ea typeface="American Typewriter"/>
                <a:cs typeface="American Typewriter"/>
                <a:sym typeface="American Typewriter"/>
              </a:defRPr>
            </a:lvl2pPr>
            <a:lvl3pPr marL="0" indent="0" algn="ctr">
              <a:spcBef>
                <a:spcPts val="0"/>
              </a:spcBef>
              <a:buClrTx/>
              <a:buSzTx/>
              <a:buNone/>
              <a:defRPr sz="3800">
                <a:solidFill>
                  <a:srgbClr val="909696"/>
                </a:solidFill>
                <a:latin typeface="American Typewriter"/>
                <a:ea typeface="American Typewriter"/>
                <a:cs typeface="American Typewriter"/>
                <a:sym typeface="American Typewriter"/>
              </a:defRPr>
            </a:lvl3pPr>
            <a:lvl4pPr marL="0" indent="0" algn="ctr">
              <a:spcBef>
                <a:spcPts val="0"/>
              </a:spcBef>
              <a:buClrTx/>
              <a:buSzTx/>
              <a:buNone/>
              <a:defRPr sz="3800">
                <a:solidFill>
                  <a:srgbClr val="909696"/>
                </a:solidFill>
                <a:latin typeface="American Typewriter"/>
                <a:ea typeface="American Typewriter"/>
                <a:cs typeface="American Typewriter"/>
                <a:sym typeface="American Typewriter"/>
              </a:defRPr>
            </a:lvl4pPr>
            <a:lvl5pPr marL="0" indent="0" algn="ctr">
              <a:spcBef>
                <a:spcPts val="0"/>
              </a:spcBef>
              <a:buClrTx/>
              <a:buSzTx/>
              <a:buNone/>
              <a:defRPr sz="3800">
                <a:solidFill>
                  <a:srgbClr val="909696"/>
                </a:solidFill>
                <a:latin typeface="American Typewriter"/>
                <a:ea typeface="American Typewriter"/>
                <a:cs typeface="American Typewriter"/>
                <a:sym typeface="American Typewriter"/>
              </a:defRPr>
            </a:lvl5pPr>
          </a:lstStyle>
          <a:p>
            <a:pPr lvl="0">
              <a:defRPr sz="1800">
                <a:solidFill>
                  <a:srgbClr val="000000"/>
                </a:solidFill>
              </a:defRPr>
            </a:pPr>
            <a:r>
              <a:rPr sz="3800">
                <a:solidFill>
                  <a:srgbClr val="909696"/>
                </a:solidFill>
              </a:rPr>
              <a:t>Body Level One</a:t>
            </a:r>
          </a:p>
          <a:p>
            <a:pPr lvl="1">
              <a:defRPr sz="1800">
                <a:solidFill>
                  <a:srgbClr val="000000"/>
                </a:solidFill>
              </a:defRPr>
            </a:pPr>
            <a:r>
              <a:rPr sz="3800">
                <a:solidFill>
                  <a:srgbClr val="909696"/>
                </a:solidFill>
              </a:rPr>
              <a:t>Body Level Two</a:t>
            </a:r>
          </a:p>
          <a:p>
            <a:pPr lvl="2">
              <a:defRPr sz="1800">
                <a:solidFill>
                  <a:srgbClr val="000000"/>
                </a:solidFill>
              </a:defRPr>
            </a:pPr>
            <a:r>
              <a:rPr sz="3800">
                <a:solidFill>
                  <a:srgbClr val="909696"/>
                </a:solidFill>
              </a:rPr>
              <a:t>Body Level Three</a:t>
            </a:r>
          </a:p>
          <a:p>
            <a:pPr lvl="3">
              <a:defRPr sz="1800">
                <a:solidFill>
                  <a:srgbClr val="000000"/>
                </a:solidFill>
              </a:defRPr>
            </a:pPr>
            <a:r>
              <a:rPr sz="3800">
                <a:solidFill>
                  <a:srgbClr val="909696"/>
                </a:solidFill>
              </a:rPr>
              <a:t>Body Level Four</a:t>
            </a:r>
          </a:p>
          <a:p>
            <a:pPr lvl="4">
              <a:defRPr sz="1800">
                <a:solidFill>
                  <a:srgbClr val="000000"/>
                </a:solidFill>
              </a:defRPr>
            </a:pPr>
            <a:r>
              <a:rPr sz="3800">
                <a:solidFill>
                  <a:srgbClr val="909696"/>
                </a:solidFill>
              </a:rPr>
              <a:t>Body Level Five</a:t>
            </a: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FFFFFF"/>
        </a:solidFill>
        <a:effectLst/>
      </p:bgPr>
    </p:bg>
    <p:spTree>
      <p:nvGrpSpPr>
        <p:cNvPr id="1" name=""/>
        <p:cNvGrpSpPr/>
        <p:nvPr/>
      </p:nvGrpSpPr>
      <p:grpSpPr>
        <a:xfrm>
          <a:off x="0" y="0"/>
          <a:ext cx="0" cy="0"/>
          <a:chOff x="0" y="0"/>
          <a:chExt cx="0" cy="0"/>
        </a:xfrm>
      </p:grpSpPr>
      <p:pic>
        <p:nvPicPr>
          <p:cNvPr id="213" name="Storyboard_bullet.pdf"/>
          <p:cNvPicPr/>
          <p:nvPr/>
        </p:nvPicPr>
        <p:blipFill>
          <a:blip r:embed="rId2">
            <a:extLst/>
          </a:blip>
          <a:stretch>
            <a:fillRect/>
          </a:stretch>
        </p:blipFill>
        <p:spPr>
          <a:xfrm>
            <a:off x="0" y="0"/>
            <a:ext cx="10160000" cy="7620000"/>
          </a:xfrm>
          <a:prstGeom prst="rect">
            <a:avLst/>
          </a:prstGeom>
          <a:ln w="12700">
            <a:miter lim="400000"/>
          </a:ln>
        </p:spPr>
      </p:pic>
      <p:sp>
        <p:nvSpPr>
          <p:cNvPr id="214" name="Shape 214"/>
          <p:cNvSpPr>
            <a:spLocks noGrp="1"/>
          </p:cNvSpPr>
          <p:nvPr>
            <p:ph type="title"/>
          </p:nvPr>
        </p:nvSpPr>
        <p:spPr>
          <a:xfrm>
            <a:off x="838200" y="114300"/>
            <a:ext cx="8470900" cy="1638300"/>
          </a:xfrm>
          <a:prstGeom prst="rect">
            <a:avLst/>
          </a:prstGeom>
        </p:spPr>
        <p:txBody>
          <a:bodyPr lIns="0" tIns="0" rIns="0" bIns="0"/>
          <a:lstStyle>
            <a:lvl1pPr algn="ctr">
              <a:defRPr sz="5400">
                <a:latin typeface="American Typewriter"/>
                <a:ea typeface="American Typewriter"/>
                <a:cs typeface="American Typewriter"/>
                <a:sym typeface="American Typewriter"/>
              </a:defRPr>
            </a:lvl1pPr>
          </a:lstStyle>
          <a:p>
            <a:pPr lvl="0">
              <a:defRPr sz="1800">
                <a:solidFill>
                  <a:srgbClr val="000000"/>
                </a:solidFill>
              </a:defRPr>
            </a:pPr>
            <a:r>
              <a:rPr sz="5400">
                <a:solidFill>
                  <a:srgbClr val="FFFFFF"/>
                </a:solidFill>
              </a:rPr>
              <a:t>Title Text</a:t>
            </a:r>
          </a:p>
        </p:txBody>
      </p:sp>
      <p:sp>
        <p:nvSpPr>
          <p:cNvPr id="215" name="Shape 215"/>
          <p:cNvSpPr>
            <a:spLocks noGrp="1"/>
          </p:cNvSpPr>
          <p:nvPr>
            <p:ph type="body" idx="1"/>
          </p:nvPr>
        </p:nvSpPr>
        <p:spPr>
          <a:xfrm>
            <a:off x="838200" y="1968500"/>
            <a:ext cx="4089400" cy="4775200"/>
          </a:xfrm>
          <a:prstGeom prst="rect">
            <a:avLst/>
          </a:prstGeom>
        </p:spPr>
        <p:txBody>
          <a:bodyPr/>
          <a:lstStyle>
            <a:lvl1pPr marL="615783" indent="-349083">
              <a:spcBef>
                <a:spcPts val="2500"/>
              </a:spcBef>
              <a:buClrTx/>
              <a:buSzPct val="120000"/>
              <a:buChar char="•"/>
              <a:defRPr sz="2400">
                <a:solidFill>
                  <a:srgbClr val="FFFFFF"/>
                </a:solidFill>
                <a:latin typeface="American Typewriter"/>
                <a:ea typeface="American Typewriter"/>
                <a:cs typeface="American Typewriter"/>
                <a:sym typeface="American Typewriter"/>
              </a:defRPr>
            </a:lvl1pPr>
            <a:lvl2pPr marL="1027078" indent="-349083">
              <a:spcBef>
                <a:spcPts val="2500"/>
              </a:spcBef>
              <a:buClrTx/>
              <a:buSzPct val="120000"/>
              <a:buChar char="•"/>
              <a:defRPr sz="2400">
                <a:solidFill>
                  <a:srgbClr val="FFFFFF"/>
                </a:solidFill>
                <a:latin typeface="American Typewriter"/>
                <a:ea typeface="American Typewriter"/>
                <a:cs typeface="American Typewriter"/>
                <a:sym typeface="American Typewriter"/>
              </a:defRPr>
            </a:lvl2pPr>
            <a:lvl3pPr marL="1423952" indent="-349083">
              <a:spcBef>
                <a:spcPts val="2500"/>
              </a:spcBef>
              <a:buClrTx/>
              <a:buSzPct val="120000"/>
              <a:buChar char="•"/>
              <a:defRPr sz="2400">
                <a:solidFill>
                  <a:srgbClr val="FFFFFF"/>
                </a:solidFill>
                <a:latin typeface="American Typewriter"/>
                <a:ea typeface="American Typewriter"/>
                <a:cs typeface="American Typewriter"/>
                <a:sym typeface="American Typewriter"/>
              </a:defRPr>
            </a:lvl3pPr>
            <a:lvl4pPr marL="1834057" indent="-349083">
              <a:spcBef>
                <a:spcPts val="2500"/>
              </a:spcBef>
              <a:buClrTx/>
              <a:buSzPct val="120000"/>
              <a:buChar char="•"/>
              <a:defRPr sz="2400">
                <a:solidFill>
                  <a:srgbClr val="FFFFFF"/>
                </a:solidFill>
                <a:latin typeface="American Typewriter"/>
                <a:ea typeface="American Typewriter"/>
                <a:cs typeface="American Typewriter"/>
                <a:sym typeface="American Typewriter"/>
              </a:defRPr>
            </a:lvl4pPr>
            <a:lvl5pPr marL="2241383" indent="-349083">
              <a:spcBef>
                <a:spcPts val="2500"/>
              </a:spcBef>
              <a:buClrTx/>
              <a:buSzPct val="120000"/>
              <a:buChar char="•"/>
              <a:defRPr sz="2400">
                <a:solidFill>
                  <a:srgbClr val="FFFFFF"/>
                </a:solidFill>
                <a:latin typeface="American Typewriter"/>
                <a:ea typeface="American Typewriter"/>
                <a:cs typeface="American Typewriter"/>
                <a:sym typeface="American Typewriter"/>
              </a:defRPr>
            </a:lvl5pPr>
          </a:lstStyle>
          <a:p>
            <a:pPr lvl="0">
              <a:defRPr sz="1800">
                <a:solidFill>
                  <a:srgbClr val="000000"/>
                </a:solidFill>
              </a:defRPr>
            </a:pPr>
            <a:r>
              <a:rPr sz="2400">
                <a:solidFill>
                  <a:srgbClr val="FFFFFF"/>
                </a:solidFill>
              </a:rPr>
              <a:t>Body Level One</a:t>
            </a:r>
          </a:p>
          <a:p>
            <a:pPr lvl="1">
              <a:defRPr sz="1800">
                <a:solidFill>
                  <a:srgbClr val="000000"/>
                </a:solidFill>
              </a:defRPr>
            </a:pPr>
            <a:r>
              <a:rPr sz="2400">
                <a:solidFill>
                  <a:srgbClr val="FFFFFF"/>
                </a:solidFill>
              </a:rPr>
              <a:t>Body Level Two</a:t>
            </a:r>
          </a:p>
          <a:p>
            <a:pPr lvl="2">
              <a:defRPr sz="1800">
                <a:solidFill>
                  <a:srgbClr val="000000"/>
                </a:solidFill>
              </a:defRPr>
            </a:pPr>
            <a:r>
              <a:rPr sz="2400">
                <a:solidFill>
                  <a:srgbClr val="FFFFFF"/>
                </a:solidFill>
              </a:rPr>
              <a:t>Body Level Three</a:t>
            </a:r>
          </a:p>
          <a:p>
            <a:pPr lvl="3">
              <a:defRPr sz="1800">
                <a:solidFill>
                  <a:srgbClr val="000000"/>
                </a:solidFill>
              </a:defRPr>
            </a:pPr>
            <a:r>
              <a:rPr sz="2400">
                <a:solidFill>
                  <a:srgbClr val="FFFFFF"/>
                </a:solidFill>
              </a:rPr>
              <a:t>Body Level Four</a:t>
            </a:r>
          </a:p>
          <a:p>
            <a:pPr lvl="4">
              <a:defRPr sz="1800">
                <a:solidFill>
                  <a:srgbClr val="000000"/>
                </a:solidFill>
              </a:defRPr>
            </a:pPr>
            <a:r>
              <a:rPr sz="2400">
                <a:solidFill>
                  <a:srgbClr val="FFFFFF"/>
                </a:solidFill>
              </a:rPr>
              <a:t>Body Level Five</a:t>
            </a: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itle &amp; Bullets - Lef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7" name="Shape 217"/>
          <p:cNvSpPr>
            <a:spLocks noGrp="1"/>
          </p:cNvSpPr>
          <p:nvPr>
            <p:ph type="title"/>
          </p:nvPr>
        </p:nvSpPr>
        <p:spPr>
          <a:xfrm>
            <a:off x="838200" y="114300"/>
            <a:ext cx="8470900" cy="1638300"/>
          </a:xfrm>
          <a:prstGeom prst="rect">
            <a:avLst/>
          </a:prstGeom>
        </p:spPr>
        <p:txBody>
          <a:bodyPr lIns="0" tIns="0" rIns="0" bIns="0"/>
          <a:lstStyle>
            <a:lvl1pPr algn="ctr">
              <a:defRPr sz="5400">
                <a:latin typeface="American Typewriter"/>
                <a:ea typeface="American Typewriter"/>
                <a:cs typeface="American Typewriter"/>
                <a:sym typeface="American Typewriter"/>
              </a:defRPr>
            </a:lvl1pPr>
          </a:lstStyle>
          <a:p>
            <a:pPr lvl="0">
              <a:defRPr sz="1800">
                <a:solidFill>
                  <a:srgbClr val="000000"/>
                </a:solidFill>
              </a:defRPr>
            </a:pPr>
            <a:r>
              <a:rPr sz="5400">
                <a:solidFill>
                  <a:srgbClr val="FFFFFF"/>
                </a:solidFill>
              </a:rPr>
              <a:t>Title Text</a:t>
            </a:r>
          </a:p>
        </p:txBody>
      </p:sp>
      <p:sp>
        <p:nvSpPr>
          <p:cNvPr id="218" name="Shape 218"/>
          <p:cNvSpPr>
            <a:spLocks noGrp="1"/>
          </p:cNvSpPr>
          <p:nvPr>
            <p:ph type="body" idx="1"/>
          </p:nvPr>
        </p:nvSpPr>
        <p:spPr>
          <a:xfrm>
            <a:off x="838200" y="1968500"/>
            <a:ext cx="4089400" cy="4775200"/>
          </a:xfrm>
          <a:prstGeom prst="rect">
            <a:avLst/>
          </a:prstGeom>
        </p:spPr>
        <p:txBody>
          <a:bodyPr/>
          <a:lstStyle>
            <a:lvl1pPr marL="615783" indent="-349083">
              <a:spcBef>
                <a:spcPts val="2500"/>
              </a:spcBef>
              <a:buClrTx/>
              <a:buSzPct val="120000"/>
              <a:buChar char="•"/>
              <a:defRPr sz="2400">
                <a:solidFill>
                  <a:srgbClr val="FFFFFF"/>
                </a:solidFill>
                <a:latin typeface="American Typewriter"/>
                <a:ea typeface="American Typewriter"/>
                <a:cs typeface="American Typewriter"/>
                <a:sym typeface="American Typewriter"/>
              </a:defRPr>
            </a:lvl1pPr>
            <a:lvl2pPr marL="1027078" indent="-349083">
              <a:spcBef>
                <a:spcPts val="2500"/>
              </a:spcBef>
              <a:buClrTx/>
              <a:buSzPct val="120000"/>
              <a:buChar char="•"/>
              <a:defRPr sz="2400">
                <a:solidFill>
                  <a:srgbClr val="FFFFFF"/>
                </a:solidFill>
                <a:latin typeface="American Typewriter"/>
                <a:ea typeface="American Typewriter"/>
                <a:cs typeface="American Typewriter"/>
                <a:sym typeface="American Typewriter"/>
              </a:defRPr>
            </a:lvl2pPr>
            <a:lvl3pPr marL="1423952" indent="-349083">
              <a:spcBef>
                <a:spcPts val="2500"/>
              </a:spcBef>
              <a:buClrTx/>
              <a:buSzPct val="120000"/>
              <a:buChar char="•"/>
              <a:defRPr sz="2400">
                <a:solidFill>
                  <a:srgbClr val="FFFFFF"/>
                </a:solidFill>
                <a:latin typeface="American Typewriter"/>
                <a:ea typeface="American Typewriter"/>
                <a:cs typeface="American Typewriter"/>
                <a:sym typeface="American Typewriter"/>
              </a:defRPr>
            </a:lvl3pPr>
            <a:lvl4pPr marL="1834057" indent="-349083">
              <a:spcBef>
                <a:spcPts val="2500"/>
              </a:spcBef>
              <a:buClrTx/>
              <a:buSzPct val="120000"/>
              <a:buChar char="•"/>
              <a:defRPr sz="2400">
                <a:solidFill>
                  <a:srgbClr val="FFFFFF"/>
                </a:solidFill>
                <a:latin typeface="American Typewriter"/>
                <a:ea typeface="American Typewriter"/>
                <a:cs typeface="American Typewriter"/>
                <a:sym typeface="American Typewriter"/>
              </a:defRPr>
            </a:lvl4pPr>
            <a:lvl5pPr marL="2241383" indent="-349083">
              <a:spcBef>
                <a:spcPts val="2500"/>
              </a:spcBef>
              <a:buClrTx/>
              <a:buSzPct val="120000"/>
              <a:buChar char="•"/>
              <a:defRPr sz="2400">
                <a:solidFill>
                  <a:srgbClr val="FFFFFF"/>
                </a:solidFill>
                <a:latin typeface="American Typewriter"/>
                <a:ea typeface="American Typewriter"/>
                <a:cs typeface="American Typewriter"/>
                <a:sym typeface="American Typewriter"/>
              </a:defRPr>
            </a:lvl5pPr>
          </a:lstStyle>
          <a:p>
            <a:pPr lvl="0">
              <a:defRPr sz="1800">
                <a:solidFill>
                  <a:srgbClr val="000000"/>
                </a:solidFill>
              </a:defRPr>
            </a:pPr>
            <a:r>
              <a:rPr sz="2400">
                <a:solidFill>
                  <a:srgbClr val="FFFFFF"/>
                </a:solidFill>
              </a:rPr>
              <a:t>Body Level One</a:t>
            </a:r>
          </a:p>
          <a:p>
            <a:pPr lvl="1">
              <a:defRPr sz="1800">
                <a:solidFill>
                  <a:srgbClr val="000000"/>
                </a:solidFill>
              </a:defRPr>
            </a:pPr>
            <a:r>
              <a:rPr sz="2400">
                <a:solidFill>
                  <a:srgbClr val="FFFFFF"/>
                </a:solidFill>
              </a:rPr>
              <a:t>Body Level Two</a:t>
            </a:r>
          </a:p>
          <a:p>
            <a:pPr lvl="2">
              <a:defRPr sz="1800">
                <a:solidFill>
                  <a:srgbClr val="000000"/>
                </a:solidFill>
              </a:defRPr>
            </a:pPr>
            <a:r>
              <a:rPr sz="2400">
                <a:solidFill>
                  <a:srgbClr val="FFFFFF"/>
                </a:solidFill>
              </a:rPr>
              <a:t>Body Level Three</a:t>
            </a:r>
          </a:p>
          <a:p>
            <a:pPr lvl="3">
              <a:defRPr sz="1800">
                <a:solidFill>
                  <a:srgbClr val="000000"/>
                </a:solidFill>
              </a:defRPr>
            </a:pPr>
            <a:r>
              <a:rPr sz="2400">
                <a:solidFill>
                  <a:srgbClr val="FFFFFF"/>
                </a:solidFill>
              </a:rPr>
              <a:t>Body Level Four</a:t>
            </a:r>
          </a:p>
          <a:p>
            <a:pPr lvl="4">
              <a:defRPr sz="1800">
                <a:solidFill>
                  <a:srgbClr val="000000"/>
                </a:solidFill>
              </a:defRPr>
            </a:pPr>
            <a:r>
              <a:rPr sz="2400">
                <a:solidFill>
                  <a:srgbClr val="FFFFFF"/>
                </a:solidFill>
              </a:rPr>
              <a:t>Body Level Five</a:t>
            </a: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le &amp; Bullets - Righ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0" name="Shape 220"/>
          <p:cNvSpPr>
            <a:spLocks noGrp="1"/>
          </p:cNvSpPr>
          <p:nvPr>
            <p:ph type="title"/>
          </p:nvPr>
        </p:nvSpPr>
        <p:spPr>
          <a:xfrm>
            <a:off x="838200" y="114300"/>
            <a:ext cx="8470900" cy="1638300"/>
          </a:xfrm>
          <a:prstGeom prst="rect">
            <a:avLst/>
          </a:prstGeom>
        </p:spPr>
        <p:txBody>
          <a:bodyPr lIns="0" tIns="0" rIns="0" bIns="0"/>
          <a:lstStyle>
            <a:lvl1pPr algn="ctr">
              <a:defRPr sz="5400">
                <a:latin typeface="American Typewriter"/>
                <a:ea typeface="American Typewriter"/>
                <a:cs typeface="American Typewriter"/>
                <a:sym typeface="American Typewriter"/>
              </a:defRPr>
            </a:lvl1pPr>
          </a:lstStyle>
          <a:p>
            <a:pPr lvl="0">
              <a:defRPr sz="1800">
                <a:solidFill>
                  <a:srgbClr val="000000"/>
                </a:solidFill>
              </a:defRPr>
            </a:pPr>
            <a:r>
              <a:rPr sz="5400">
                <a:solidFill>
                  <a:srgbClr val="FFFFFF"/>
                </a:solidFill>
              </a:rPr>
              <a:t>Title Text</a:t>
            </a:r>
          </a:p>
        </p:txBody>
      </p:sp>
      <p:sp>
        <p:nvSpPr>
          <p:cNvPr id="221" name="Shape 221"/>
          <p:cNvSpPr>
            <a:spLocks noGrp="1"/>
          </p:cNvSpPr>
          <p:nvPr>
            <p:ph type="body" idx="1"/>
          </p:nvPr>
        </p:nvSpPr>
        <p:spPr>
          <a:xfrm>
            <a:off x="6070600" y="1968500"/>
            <a:ext cx="3238500" cy="4775200"/>
          </a:xfrm>
          <a:prstGeom prst="rect">
            <a:avLst/>
          </a:prstGeom>
        </p:spPr>
        <p:txBody>
          <a:bodyPr/>
          <a:lstStyle>
            <a:lvl1pPr marL="615783" indent="-349083">
              <a:spcBef>
                <a:spcPts val="2500"/>
              </a:spcBef>
              <a:buClrTx/>
              <a:buSzPct val="120000"/>
              <a:buChar char="•"/>
              <a:defRPr sz="2400">
                <a:solidFill>
                  <a:srgbClr val="FFFFFF"/>
                </a:solidFill>
                <a:latin typeface="American Typewriter"/>
                <a:ea typeface="American Typewriter"/>
                <a:cs typeface="American Typewriter"/>
                <a:sym typeface="American Typewriter"/>
              </a:defRPr>
            </a:lvl1pPr>
            <a:lvl2pPr marL="1027078" indent="-349083">
              <a:spcBef>
                <a:spcPts val="2500"/>
              </a:spcBef>
              <a:buClrTx/>
              <a:buSzPct val="120000"/>
              <a:buChar char="•"/>
              <a:defRPr sz="2400">
                <a:solidFill>
                  <a:srgbClr val="FFFFFF"/>
                </a:solidFill>
                <a:latin typeface="American Typewriter"/>
                <a:ea typeface="American Typewriter"/>
                <a:cs typeface="American Typewriter"/>
                <a:sym typeface="American Typewriter"/>
              </a:defRPr>
            </a:lvl2pPr>
            <a:lvl3pPr marL="1423952" indent="-349083">
              <a:spcBef>
                <a:spcPts val="2500"/>
              </a:spcBef>
              <a:buClrTx/>
              <a:buSzPct val="120000"/>
              <a:buChar char="•"/>
              <a:defRPr sz="2400">
                <a:solidFill>
                  <a:srgbClr val="FFFFFF"/>
                </a:solidFill>
                <a:latin typeface="American Typewriter"/>
                <a:ea typeface="American Typewriter"/>
                <a:cs typeface="American Typewriter"/>
                <a:sym typeface="American Typewriter"/>
              </a:defRPr>
            </a:lvl3pPr>
            <a:lvl4pPr marL="1834057" indent="-349083">
              <a:spcBef>
                <a:spcPts val="2500"/>
              </a:spcBef>
              <a:buClrTx/>
              <a:buSzPct val="120000"/>
              <a:buChar char="•"/>
              <a:defRPr sz="2400">
                <a:solidFill>
                  <a:srgbClr val="FFFFFF"/>
                </a:solidFill>
                <a:latin typeface="American Typewriter"/>
                <a:ea typeface="American Typewriter"/>
                <a:cs typeface="American Typewriter"/>
                <a:sym typeface="American Typewriter"/>
              </a:defRPr>
            </a:lvl4pPr>
            <a:lvl5pPr marL="2241383" indent="-349083">
              <a:spcBef>
                <a:spcPts val="2500"/>
              </a:spcBef>
              <a:buClrTx/>
              <a:buSzPct val="120000"/>
              <a:buChar char="•"/>
              <a:defRPr sz="2400">
                <a:solidFill>
                  <a:srgbClr val="FFFFFF"/>
                </a:solidFill>
                <a:latin typeface="American Typewriter"/>
                <a:ea typeface="American Typewriter"/>
                <a:cs typeface="American Typewriter"/>
                <a:sym typeface="American Typewriter"/>
              </a:defRPr>
            </a:lvl5pPr>
          </a:lstStyle>
          <a:p>
            <a:pPr lvl="0">
              <a:defRPr sz="1800">
                <a:solidFill>
                  <a:srgbClr val="000000"/>
                </a:solidFill>
              </a:defRPr>
            </a:pPr>
            <a:r>
              <a:rPr sz="2400">
                <a:solidFill>
                  <a:srgbClr val="FFFFFF"/>
                </a:solidFill>
              </a:rPr>
              <a:t>Body Level One</a:t>
            </a:r>
          </a:p>
          <a:p>
            <a:pPr lvl="1">
              <a:defRPr sz="1800">
                <a:solidFill>
                  <a:srgbClr val="000000"/>
                </a:solidFill>
              </a:defRPr>
            </a:pPr>
            <a:r>
              <a:rPr sz="2400">
                <a:solidFill>
                  <a:srgbClr val="FFFFFF"/>
                </a:solidFill>
              </a:rPr>
              <a:t>Body Level Two</a:t>
            </a:r>
          </a:p>
          <a:p>
            <a:pPr lvl="2">
              <a:defRPr sz="1800">
                <a:solidFill>
                  <a:srgbClr val="000000"/>
                </a:solidFill>
              </a:defRPr>
            </a:pPr>
            <a:r>
              <a:rPr sz="2400">
                <a:solidFill>
                  <a:srgbClr val="FFFFFF"/>
                </a:solidFill>
              </a:rPr>
              <a:t>Body Level Three</a:t>
            </a:r>
          </a:p>
          <a:p>
            <a:pPr lvl="3">
              <a:defRPr sz="1800">
                <a:solidFill>
                  <a:srgbClr val="000000"/>
                </a:solidFill>
              </a:defRPr>
            </a:pPr>
            <a:r>
              <a:rPr sz="2400">
                <a:solidFill>
                  <a:srgbClr val="FFFFFF"/>
                </a:solidFill>
              </a:rPr>
              <a:t>Body Level Four</a:t>
            </a:r>
          </a:p>
          <a:p>
            <a:pPr lvl="4">
              <a:defRPr sz="1800">
                <a:solidFill>
                  <a:srgbClr val="000000"/>
                </a:solidFill>
              </a:defRPr>
            </a:pPr>
            <a:r>
              <a:rPr sz="2400">
                <a:solidFill>
                  <a:srgbClr val="FFFFFF"/>
                </a:solidFill>
              </a:rPr>
              <a:t>Body Level Five</a:t>
            </a: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3" name="Shape 223"/>
          <p:cNvSpPr/>
          <p:nvPr/>
        </p:nvSpPr>
        <p:spPr>
          <a:xfrm flipV="1">
            <a:off x="787400" y="3797300"/>
            <a:ext cx="8572490" cy="13230"/>
          </a:xfrm>
          <a:prstGeom prst="line">
            <a:avLst/>
          </a:prstGeom>
          <a:ln w="12700">
            <a:solidFill>
              <a:srgbClr val="868686"/>
            </a:solidFill>
            <a:miter lim="400000"/>
          </a:ln>
        </p:spPr>
        <p:txBody>
          <a:bodyPr lIns="0" tIns="0" rIns="0" bIns="0"/>
          <a:lstStyle/>
          <a:p>
            <a:pPr lvl="0"/>
            <a:endParaRPr/>
          </a:p>
        </p:txBody>
      </p:sp>
      <p:sp>
        <p:nvSpPr>
          <p:cNvPr id="224" name="Shape 224"/>
          <p:cNvSpPr>
            <a:spLocks noGrp="1"/>
          </p:cNvSpPr>
          <p:nvPr>
            <p:ph type="title"/>
          </p:nvPr>
        </p:nvSpPr>
        <p:spPr>
          <a:xfrm>
            <a:off x="787400" y="1498600"/>
            <a:ext cx="8572500" cy="2184400"/>
          </a:xfrm>
          <a:prstGeom prst="rect">
            <a:avLst/>
          </a:prstGeom>
        </p:spPr>
        <p:txBody>
          <a:bodyPr lIns="0" tIns="0" rIns="0" bIns="0" anchor="b"/>
          <a:lstStyle>
            <a:lvl1pPr algn="ctr">
              <a:defRPr sz="7400">
                <a:solidFill>
                  <a:srgbClr val="45A7DE"/>
                </a:solidFill>
                <a:latin typeface="Marker Felt"/>
                <a:ea typeface="Marker Felt"/>
                <a:cs typeface="Marker Felt"/>
                <a:sym typeface="Marker Felt"/>
              </a:defRPr>
            </a:lvl1pPr>
          </a:lstStyle>
          <a:p>
            <a:pPr lvl="0">
              <a:defRPr sz="1800">
                <a:solidFill>
                  <a:srgbClr val="000000"/>
                </a:solidFill>
              </a:defRPr>
            </a:pPr>
            <a:r>
              <a:rPr sz="7400">
                <a:solidFill>
                  <a:srgbClr val="45A7DE"/>
                </a:solidFill>
              </a:rPr>
              <a:t>Title Text</a:t>
            </a:r>
          </a:p>
        </p:txBody>
      </p:sp>
      <p:sp>
        <p:nvSpPr>
          <p:cNvPr id="225" name="Shape 225"/>
          <p:cNvSpPr>
            <a:spLocks noGrp="1"/>
          </p:cNvSpPr>
          <p:nvPr>
            <p:ph type="body" idx="1"/>
          </p:nvPr>
        </p:nvSpPr>
        <p:spPr>
          <a:xfrm>
            <a:off x="787400" y="3924300"/>
            <a:ext cx="8572500" cy="990600"/>
          </a:xfrm>
          <a:prstGeom prst="rect">
            <a:avLst/>
          </a:prstGeom>
        </p:spPr>
        <p:txBody>
          <a:bodyPr lIns="0" tIns="0" rIns="0" bIns="0" anchor="t"/>
          <a:lstStyle>
            <a:lvl1pPr marL="0" indent="0" algn="ctr">
              <a:spcBef>
                <a:spcPts val="0"/>
              </a:spcBef>
              <a:buClrTx/>
              <a:buSzTx/>
              <a:buNone/>
              <a:defRPr sz="3000">
                <a:solidFill>
                  <a:srgbClr val="868686"/>
                </a:solidFill>
                <a:latin typeface="Marker Felt"/>
                <a:ea typeface="Marker Felt"/>
                <a:cs typeface="Marker Felt"/>
                <a:sym typeface="Marker Felt"/>
              </a:defRPr>
            </a:lvl1pPr>
            <a:lvl2pPr marL="0" indent="0" algn="ctr">
              <a:spcBef>
                <a:spcPts val="0"/>
              </a:spcBef>
              <a:buClrTx/>
              <a:buSzTx/>
              <a:buNone/>
              <a:defRPr sz="3000">
                <a:solidFill>
                  <a:srgbClr val="868686"/>
                </a:solidFill>
                <a:latin typeface="Marker Felt"/>
                <a:ea typeface="Marker Felt"/>
                <a:cs typeface="Marker Felt"/>
                <a:sym typeface="Marker Felt"/>
              </a:defRPr>
            </a:lvl2pPr>
            <a:lvl3pPr marL="0" indent="0" algn="ctr">
              <a:spcBef>
                <a:spcPts val="0"/>
              </a:spcBef>
              <a:buClrTx/>
              <a:buSzTx/>
              <a:buNone/>
              <a:defRPr sz="3000">
                <a:solidFill>
                  <a:srgbClr val="868686"/>
                </a:solidFill>
                <a:latin typeface="Marker Felt"/>
                <a:ea typeface="Marker Felt"/>
                <a:cs typeface="Marker Felt"/>
                <a:sym typeface="Marker Felt"/>
              </a:defRPr>
            </a:lvl3pPr>
            <a:lvl4pPr marL="0" indent="0" algn="ctr">
              <a:spcBef>
                <a:spcPts val="0"/>
              </a:spcBef>
              <a:buClrTx/>
              <a:buSzTx/>
              <a:buNone/>
              <a:defRPr sz="3000">
                <a:solidFill>
                  <a:srgbClr val="868686"/>
                </a:solidFill>
                <a:latin typeface="Marker Felt"/>
                <a:ea typeface="Marker Felt"/>
                <a:cs typeface="Marker Felt"/>
                <a:sym typeface="Marker Felt"/>
              </a:defRPr>
            </a:lvl4pPr>
            <a:lvl5pPr marL="0" indent="0" algn="ctr">
              <a:spcBef>
                <a:spcPts val="0"/>
              </a:spcBef>
              <a:buClrTx/>
              <a:buSzTx/>
              <a:buNone/>
              <a:defRPr sz="3000">
                <a:solidFill>
                  <a:srgbClr val="868686"/>
                </a:solidFill>
                <a:latin typeface="Marker Felt"/>
                <a:ea typeface="Marker Felt"/>
                <a:cs typeface="Marker Felt"/>
                <a:sym typeface="Marker Felt"/>
              </a:defRPr>
            </a:lvl5pPr>
          </a:lstStyle>
          <a:p>
            <a:pPr lvl="0">
              <a:defRPr sz="1800">
                <a:solidFill>
                  <a:srgbClr val="000000"/>
                </a:solidFill>
              </a:defRPr>
            </a:pPr>
            <a:r>
              <a:rPr sz="3000">
                <a:solidFill>
                  <a:srgbClr val="868686"/>
                </a:solidFill>
              </a:rPr>
              <a:t>Body Level One</a:t>
            </a:r>
          </a:p>
          <a:p>
            <a:pPr lvl="1">
              <a:defRPr sz="1800">
                <a:solidFill>
                  <a:srgbClr val="000000"/>
                </a:solidFill>
              </a:defRPr>
            </a:pPr>
            <a:r>
              <a:rPr sz="3000">
                <a:solidFill>
                  <a:srgbClr val="868686"/>
                </a:solidFill>
              </a:rPr>
              <a:t>Body Level Two</a:t>
            </a:r>
          </a:p>
          <a:p>
            <a:pPr lvl="2">
              <a:defRPr sz="1800">
                <a:solidFill>
                  <a:srgbClr val="000000"/>
                </a:solidFill>
              </a:defRPr>
            </a:pPr>
            <a:r>
              <a:rPr sz="3000">
                <a:solidFill>
                  <a:srgbClr val="868686"/>
                </a:solidFill>
              </a:rPr>
              <a:t>Body Level Three</a:t>
            </a:r>
          </a:p>
          <a:p>
            <a:pPr lvl="3">
              <a:defRPr sz="1800">
                <a:solidFill>
                  <a:srgbClr val="000000"/>
                </a:solidFill>
              </a:defRPr>
            </a:pPr>
            <a:r>
              <a:rPr sz="3000">
                <a:solidFill>
                  <a:srgbClr val="868686"/>
                </a:solidFill>
              </a:rPr>
              <a:t>Body Level Four</a:t>
            </a:r>
          </a:p>
          <a:p>
            <a:pPr lvl="4">
              <a:defRPr sz="1800">
                <a:solidFill>
                  <a:srgbClr val="000000"/>
                </a:solidFill>
              </a:defRPr>
            </a:pPr>
            <a:r>
              <a:rPr sz="3000">
                <a:solidFill>
                  <a:srgbClr val="868686"/>
                </a:solidFill>
              </a:rPr>
              <a:t>Body Level Five</a:t>
            </a: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7" name="Shape 227"/>
          <p:cNvSpPr>
            <a:spLocks noGrp="1"/>
          </p:cNvSpPr>
          <p:nvPr>
            <p:ph type="title"/>
          </p:nvPr>
        </p:nvSpPr>
        <p:spPr>
          <a:xfrm>
            <a:off x="990600" y="203200"/>
            <a:ext cx="8178800" cy="1905000"/>
          </a:xfrm>
          <a:prstGeom prst="rect">
            <a:avLst/>
          </a:prstGeom>
        </p:spPr>
        <p:txBody>
          <a:bodyPr lIns="0" tIns="0" rIns="0" bIns="0"/>
          <a:lstStyle>
            <a:lvl1pPr algn="ctr">
              <a:defRPr sz="6400">
                <a:solidFill>
                  <a:srgbClr val="45A7DE"/>
                </a:solidFill>
                <a:latin typeface="Marker Felt"/>
                <a:ea typeface="Marker Felt"/>
                <a:cs typeface="Marker Felt"/>
                <a:sym typeface="Marker Felt"/>
              </a:defRPr>
            </a:lvl1pPr>
          </a:lstStyle>
          <a:p>
            <a:pPr lvl="0">
              <a:defRPr sz="1800">
                <a:solidFill>
                  <a:srgbClr val="000000"/>
                </a:solidFill>
              </a:defRPr>
            </a:pPr>
            <a:r>
              <a:rPr sz="6400">
                <a:solidFill>
                  <a:srgbClr val="45A7DE"/>
                </a:solidFill>
              </a:rPr>
              <a:t>Title Text</a:t>
            </a:r>
          </a:p>
        </p:txBody>
      </p:sp>
      <p:sp>
        <p:nvSpPr>
          <p:cNvPr id="228" name="Shape 228"/>
          <p:cNvSpPr>
            <a:spLocks noGrp="1"/>
          </p:cNvSpPr>
          <p:nvPr>
            <p:ph type="body" idx="1"/>
          </p:nvPr>
        </p:nvSpPr>
        <p:spPr>
          <a:xfrm>
            <a:off x="990600" y="2159000"/>
            <a:ext cx="8178800" cy="4470400"/>
          </a:xfrm>
          <a:prstGeom prst="rect">
            <a:avLst/>
          </a:prstGeom>
        </p:spPr>
        <p:txBody>
          <a:bodyPr/>
          <a:lstStyle>
            <a:lvl1pPr marL="699439" indent="-445439">
              <a:buClrTx/>
              <a:buSzPct val="50000"/>
              <a:buFont typeface="Marker Felt"/>
              <a:buBlip>
                <a:blip r:embed="rId3"/>
              </a:buBlip>
              <a:defRPr>
                <a:solidFill>
                  <a:srgbClr val="868686"/>
                </a:solidFill>
                <a:latin typeface="Marker Felt"/>
                <a:ea typeface="Marker Felt"/>
                <a:cs typeface="Marker Felt"/>
                <a:sym typeface="Marker Felt"/>
              </a:defRPr>
            </a:lvl1pPr>
            <a:lvl2pPr marL="1042339" indent="-445439">
              <a:buClrTx/>
              <a:buSzPct val="50000"/>
              <a:buFont typeface="Marker Felt"/>
              <a:buBlip>
                <a:blip r:embed="rId3"/>
              </a:buBlip>
              <a:defRPr>
                <a:solidFill>
                  <a:srgbClr val="868686"/>
                </a:solidFill>
                <a:latin typeface="Marker Felt"/>
                <a:ea typeface="Marker Felt"/>
                <a:cs typeface="Marker Felt"/>
                <a:sym typeface="Marker Felt"/>
              </a:defRPr>
            </a:lvl2pPr>
            <a:lvl3pPr marL="1385239" indent="-445439">
              <a:buClrTx/>
              <a:buSzPct val="50000"/>
              <a:buFont typeface="Marker Felt"/>
              <a:buBlip>
                <a:blip r:embed="rId3"/>
              </a:buBlip>
              <a:defRPr>
                <a:solidFill>
                  <a:srgbClr val="868686"/>
                </a:solidFill>
                <a:latin typeface="Marker Felt"/>
                <a:ea typeface="Marker Felt"/>
                <a:cs typeface="Marker Felt"/>
                <a:sym typeface="Marker Felt"/>
              </a:defRPr>
            </a:lvl3pPr>
            <a:lvl4pPr marL="1740839" indent="-445439">
              <a:buClrTx/>
              <a:buSzPct val="50000"/>
              <a:buFont typeface="Marker Felt"/>
              <a:buBlip>
                <a:blip r:embed="rId3"/>
              </a:buBlip>
              <a:defRPr>
                <a:solidFill>
                  <a:srgbClr val="868686"/>
                </a:solidFill>
                <a:latin typeface="Marker Felt"/>
                <a:ea typeface="Marker Felt"/>
                <a:cs typeface="Marker Felt"/>
                <a:sym typeface="Marker Felt"/>
              </a:defRPr>
            </a:lvl4pPr>
            <a:lvl5pPr marL="2083739" indent="-445439">
              <a:buClrTx/>
              <a:buSzPct val="50000"/>
              <a:buFont typeface="Marker Felt"/>
              <a:buBlip>
                <a:blip r:embed="rId3"/>
              </a:buBlip>
              <a:defRPr>
                <a:solidFill>
                  <a:srgbClr val="868686"/>
                </a:solidFill>
                <a:latin typeface="Marker Felt"/>
                <a:ea typeface="Marker Felt"/>
                <a:cs typeface="Marker Felt"/>
                <a:sym typeface="Marker Felt"/>
              </a:defRPr>
            </a:lvl5pPr>
          </a:lstStyle>
          <a:p>
            <a:pPr lvl="0">
              <a:defRPr sz="1800">
                <a:solidFill>
                  <a:srgbClr val="000000"/>
                </a:solidFill>
              </a:defRPr>
            </a:pPr>
            <a:r>
              <a:rPr sz="3400">
                <a:solidFill>
                  <a:srgbClr val="868686"/>
                </a:solidFill>
              </a:rPr>
              <a:t>Body Level One</a:t>
            </a:r>
          </a:p>
          <a:p>
            <a:pPr lvl="1">
              <a:defRPr sz="1800">
                <a:solidFill>
                  <a:srgbClr val="000000"/>
                </a:solidFill>
              </a:defRPr>
            </a:pPr>
            <a:r>
              <a:rPr sz="3400">
                <a:solidFill>
                  <a:srgbClr val="868686"/>
                </a:solidFill>
              </a:rPr>
              <a:t>Body Level Two</a:t>
            </a:r>
          </a:p>
          <a:p>
            <a:pPr lvl="2">
              <a:defRPr sz="1800">
                <a:solidFill>
                  <a:srgbClr val="000000"/>
                </a:solidFill>
              </a:defRPr>
            </a:pPr>
            <a:r>
              <a:rPr sz="3400">
                <a:solidFill>
                  <a:srgbClr val="868686"/>
                </a:solidFill>
              </a:rPr>
              <a:t>Body Level Three</a:t>
            </a:r>
          </a:p>
          <a:p>
            <a:pPr lvl="3">
              <a:defRPr sz="1800">
                <a:solidFill>
                  <a:srgbClr val="000000"/>
                </a:solidFill>
              </a:defRPr>
            </a:pPr>
            <a:r>
              <a:rPr sz="3400">
                <a:solidFill>
                  <a:srgbClr val="868686"/>
                </a:solidFill>
              </a:rPr>
              <a:t>Body Level Four</a:t>
            </a:r>
          </a:p>
          <a:p>
            <a:pPr lvl="4">
              <a:defRPr sz="1800">
                <a:solidFill>
                  <a:srgbClr val="000000"/>
                </a:solidFill>
              </a:defRPr>
            </a:pPr>
            <a:r>
              <a:rPr sz="3400">
                <a:solidFill>
                  <a:srgbClr val="868686"/>
                </a:solidFill>
              </a:rPr>
              <a:t>Body Level Five</a:t>
            </a: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0" name="Shape 230"/>
          <p:cNvSpPr>
            <a:spLocks noGrp="1"/>
          </p:cNvSpPr>
          <p:nvPr>
            <p:ph type="body" idx="1"/>
          </p:nvPr>
        </p:nvSpPr>
        <p:spPr>
          <a:xfrm>
            <a:off x="990600" y="990600"/>
            <a:ext cx="8178800" cy="5638800"/>
          </a:xfrm>
          <a:prstGeom prst="rect">
            <a:avLst/>
          </a:prstGeom>
        </p:spPr>
        <p:txBody>
          <a:bodyPr/>
          <a:lstStyle>
            <a:lvl1pPr marL="699439" indent="-445439">
              <a:spcBef>
                <a:spcPts val="3900"/>
              </a:spcBef>
              <a:buClrTx/>
              <a:buSzPct val="50000"/>
              <a:buFont typeface="Marker Felt"/>
              <a:buBlip>
                <a:blip r:embed="rId3"/>
              </a:buBlip>
              <a:defRPr>
                <a:solidFill>
                  <a:srgbClr val="868686"/>
                </a:solidFill>
                <a:latin typeface="Marker Felt"/>
                <a:ea typeface="Marker Felt"/>
                <a:cs typeface="Marker Felt"/>
                <a:sym typeface="Marker Felt"/>
              </a:defRPr>
            </a:lvl1pPr>
            <a:lvl2pPr marL="1042339" indent="-445439">
              <a:spcBef>
                <a:spcPts val="3900"/>
              </a:spcBef>
              <a:buClrTx/>
              <a:buSzPct val="50000"/>
              <a:buFont typeface="Marker Felt"/>
              <a:buBlip>
                <a:blip r:embed="rId3"/>
              </a:buBlip>
              <a:defRPr>
                <a:solidFill>
                  <a:srgbClr val="868686"/>
                </a:solidFill>
                <a:latin typeface="Marker Felt"/>
                <a:ea typeface="Marker Felt"/>
                <a:cs typeface="Marker Felt"/>
                <a:sym typeface="Marker Felt"/>
              </a:defRPr>
            </a:lvl2pPr>
            <a:lvl3pPr marL="1385239" indent="-445439">
              <a:spcBef>
                <a:spcPts val="3900"/>
              </a:spcBef>
              <a:buClrTx/>
              <a:buSzPct val="50000"/>
              <a:buFont typeface="Marker Felt"/>
              <a:buBlip>
                <a:blip r:embed="rId3"/>
              </a:buBlip>
              <a:defRPr>
                <a:solidFill>
                  <a:srgbClr val="868686"/>
                </a:solidFill>
                <a:latin typeface="Marker Felt"/>
                <a:ea typeface="Marker Felt"/>
                <a:cs typeface="Marker Felt"/>
                <a:sym typeface="Marker Felt"/>
              </a:defRPr>
            </a:lvl3pPr>
            <a:lvl4pPr marL="1740839" indent="-445439">
              <a:spcBef>
                <a:spcPts val="3900"/>
              </a:spcBef>
              <a:buClrTx/>
              <a:buSzPct val="50000"/>
              <a:buFont typeface="Marker Felt"/>
              <a:buBlip>
                <a:blip r:embed="rId3"/>
              </a:buBlip>
              <a:defRPr>
                <a:solidFill>
                  <a:srgbClr val="868686"/>
                </a:solidFill>
                <a:latin typeface="Marker Felt"/>
                <a:ea typeface="Marker Felt"/>
                <a:cs typeface="Marker Felt"/>
                <a:sym typeface="Marker Felt"/>
              </a:defRPr>
            </a:lvl4pPr>
            <a:lvl5pPr marL="2083739" indent="-445439">
              <a:spcBef>
                <a:spcPts val="3900"/>
              </a:spcBef>
              <a:buClrTx/>
              <a:buSzPct val="50000"/>
              <a:buFont typeface="Marker Felt"/>
              <a:buBlip>
                <a:blip r:embed="rId3"/>
              </a:buBlip>
              <a:defRPr>
                <a:solidFill>
                  <a:srgbClr val="868686"/>
                </a:solidFill>
                <a:latin typeface="Marker Felt"/>
                <a:ea typeface="Marker Felt"/>
                <a:cs typeface="Marker Felt"/>
                <a:sym typeface="Marker Felt"/>
              </a:defRPr>
            </a:lvl5pPr>
          </a:lstStyle>
          <a:p>
            <a:pPr lvl="0">
              <a:defRPr sz="1800">
                <a:solidFill>
                  <a:srgbClr val="000000"/>
                </a:solidFill>
              </a:defRPr>
            </a:pPr>
            <a:r>
              <a:rPr sz="3400">
                <a:solidFill>
                  <a:srgbClr val="868686"/>
                </a:solidFill>
              </a:rPr>
              <a:t>Body Level One</a:t>
            </a:r>
          </a:p>
          <a:p>
            <a:pPr lvl="1">
              <a:defRPr sz="1800">
                <a:solidFill>
                  <a:srgbClr val="000000"/>
                </a:solidFill>
              </a:defRPr>
            </a:pPr>
            <a:r>
              <a:rPr sz="3400">
                <a:solidFill>
                  <a:srgbClr val="868686"/>
                </a:solidFill>
              </a:rPr>
              <a:t>Body Level Two</a:t>
            </a:r>
          </a:p>
          <a:p>
            <a:pPr lvl="2">
              <a:defRPr sz="1800">
                <a:solidFill>
                  <a:srgbClr val="000000"/>
                </a:solidFill>
              </a:defRPr>
            </a:pPr>
            <a:r>
              <a:rPr sz="3400">
                <a:solidFill>
                  <a:srgbClr val="868686"/>
                </a:solidFill>
              </a:rPr>
              <a:t>Body Level Three</a:t>
            </a:r>
          </a:p>
          <a:p>
            <a:pPr lvl="3">
              <a:defRPr sz="1800">
                <a:solidFill>
                  <a:srgbClr val="000000"/>
                </a:solidFill>
              </a:defRPr>
            </a:pPr>
            <a:r>
              <a:rPr sz="3400">
                <a:solidFill>
                  <a:srgbClr val="868686"/>
                </a:solidFill>
              </a:rPr>
              <a:t>Body Level Four</a:t>
            </a:r>
          </a:p>
          <a:p>
            <a:pPr lvl="4">
              <a:defRPr sz="1800">
                <a:solidFill>
                  <a:srgbClr val="000000"/>
                </a:solidFill>
              </a:defRPr>
            </a:pPr>
            <a:r>
              <a:rPr sz="3400">
                <a:solidFill>
                  <a:srgbClr val="868686"/>
                </a:solidFill>
              </a:rPr>
              <a:t>Body Level Five</a:t>
            </a: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C5C3AE"/>
        </a:solidFill>
        <a:effectLst/>
      </p:bgPr>
    </p:bg>
    <p:spTree>
      <p:nvGrpSpPr>
        <p:cNvPr id="1" name=""/>
        <p:cNvGrpSpPr/>
        <p:nvPr/>
      </p:nvGrpSpPr>
      <p:grpSpPr>
        <a:xfrm>
          <a:off x="0" y="0"/>
          <a:ext cx="0" cy="0"/>
          <a:chOff x="0" y="0"/>
          <a:chExt cx="0" cy="0"/>
        </a:xfrm>
      </p:grpSpPr>
      <p:pic>
        <p:nvPicPr>
          <p:cNvPr id="22" name="Letterpress_photo-v.pdf"/>
          <p:cNvPicPr/>
          <p:nvPr/>
        </p:nvPicPr>
        <p:blipFill>
          <a:blip r:embed="rId2">
            <a:extLst/>
          </a:blip>
          <a:stretch>
            <a:fillRect/>
          </a:stretch>
        </p:blipFill>
        <p:spPr>
          <a:xfrm>
            <a:off x="0" y="0"/>
            <a:ext cx="10160000" cy="7620000"/>
          </a:xfrm>
          <a:prstGeom prst="rect">
            <a:avLst/>
          </a:prstGeom>
          <a:ln w="12700">
            <a:miter lim="400000"/>
          </a:ln>
        </p:spPr>
      </p:pic>
      <p:pic>
        <p:nvPicPr>
          <p:cNvPr id="23" name="separator.png"/>
          <p:cNvPicPr/>
          <p:nvPr/>
        </p:nvPicPr>
        <p:blipFill>
          <a:blip r:embed="rId3">
            <a:extLst/>
          </a:blip>
          <a:stretch>
            <a:fillRect/>
          </a:stretch>
        </p:blipFill>
        <p:spPr>
          <a:xfrm>
            <a:off x="965200" y="3759200"/>
            <a:ext cx="3619500" cy="99165"/>
          </a:xfrm>
          <a:prstGeom prst="rect">
            <a:avLst/>
          </a:prstGeom>
          <a:ln w="12700">
            <a:miter lim="400000"/>
          </a:ln>
        </p:spPr>
      </p:pic>
      <p:sp>
        <p:nvSpPr>
          <p:cNvPr id="24" name="Shape 24"/>
          <p:cNvSpPr>
            <a:spLocks noGrp="1"/>
          </p:cNvSpPr>
          <p:nvPr>
            <p:ph type="title"/>
          </p:nvPr>
        </p:nvSpPr>
        <p:spPr>
          <a:xfrm>
            <a:off x="482600" y="1270000"/>
            <a:ext cx="4597400" cy="2387600"/>
          </a:xfrm>
          <a:prstGeom prst="rect">
            <a:avLst/>
          </a:prstGeom>
          <a:effectLst>
            <a:outerShdw blurRad="25400" dist="25400" dir="2700000" rotWithShape="0">
              <a:srgbClr val="FFFFFF">
                <a:alpha val="75000"/>
              </a:srgbClr>
            </a:outerShdw>
          </a:effectLst>
        </p:spPr>
        <p:txBody>
          <a:bodyPr lIns="0" tIns="0" rIns="0" bIns="0" anchor="b"/>
          <a:lstStyle>
            <a:lvl1pPr algn="ctr" defTabSz="355600">
              <a:defRPr sz="5000">
                <a:solidFill>
                  <a:srgbClr val="56533A"/>
                </a:solidFill>
                <a:latin typeface="Hoefler Text"/>
                <a:ea typeface="Hoefler Text"/>
                <a:cs typeface="Hoefler Text"/>
                <a:sym typeface="Hoefler Text"/>
              </a:defRPr>
            </a:lvl1pPr>
          </a:lstStyle>
          <a:p>
            <a:pPr lvl="0">
              <a:defRPr sz="1800">
                <a:solidFill>
                  <a:srgbClr val="000000"/>
                </a:solidFill>
              </a:defRPr>
            </a:pPr>
            <a:r>
              <a:rPr sz="5000">
                <a:solidFill>
                  <a:srgbClr val="56533A"/>
                </a:solidFill>
              </a:rPr>
              <a:t>Title Text</a:t>
            </a:r>
          </a:p>
        </p:txBody>
      </p:sp>
      <p:sp>
        <p:nvSpPr>
          <p:cNvPr id="25" name="Shape 25"/>
          <p:cNvSpPr>
            <a:spLocks noGrp="1"/>
          </p:cNvSpPr>
          <p:nvPr>
            <p:ph type="body" idx="1"/>
          </p:nvPr>
        </p:nvSpPr>
        <p:spPr>
          <a:xfrm>
            <a:off x="482600" y="4051300"/>
            <a:ext cx="4597400" cy="2387600"/>
          </a:xfrm>
          <a:prstGeom prst="rect">
            <a:avLst/>
          </a:prstGeom>
          <a:effectLst>
            <a:outerShdw blurRad="25400" dist="25400" dir="2700000" rotWithShape="0">
              <a:srgbClr val="FFFFFF">
                <a:alpha val="75000"/>
              </a:srgbClr>
            </a:outerShdw>
          </a:effectLst>
        </p:spPr>
        <p:txBody>
          <a:bodyPr lIns="0" tIns="0" rIns="0" bIns="0" anchor="t"/>
          <a:lstStyle>
            <a:lvl1pPr marL="0" indent="0" algn="ctr" defTabSz="355600">
              <a:spcBef>
                <a:spcPts val="0"/>
              </a:spcBef>
              <a:buClrTx/>
              <a:buSzTx/>
              <a:buNone/>
              <a:defRPr sz="2800">
                <a:solidFill>
                  <a:srgbClr val="56533A"/>
                </a:solidFill>
                <a:latin typeface="Hoefler Text"/>
                <a:ea typeface="Hoefler Text"/>
                <a:cs typeface="Hoefler Text"/>
                <a:sym typeface="Hoefler Text"/>
              </a:defRPr>
            </a:lvl1pPr>
            <a:lvl2pPr marL="0" indent="0" algn="ctr" defTabSz="355600">
              <a:spcBef>
                <a:spcPts val="0"/>
              </a:spcBef>
              <a:buClrTx/>
              <a:buSzTx/>
              <a:buNone/>
              <a:defRPr sz="2800">
                <a:solidFill>
                  <a:srgbClr val="56533A"/>
                </a:solidFill>
                <a:latin typeface="Hoefler Text"/>
                <a:ea typeface="Hoefler Text"/>
                <a:cs typeface="Hoefler Text"/>
                <a:sym typeface="Hoefler Text"/>
              </a:defRPr>
            </a:lvl2pPr>
            <a:lvl3pPr marL="0" indent="0" algn="ctr" defTabSz="355600">
              <a:spcBef>
                <a:spcPts val="0"/>
              </a:spcBef>
              <a:buClrTx/>
              <a:buSzTx/>
              <a:buNone/>
              <a:defRPr sz="2800">
                <a:solidFill>
                  <a:srgbClr val="56533A"/>
                </a:solidFill>
                <a:latin typeface="Hoefler Text"/>
                <a:ea typeface="Hoefler Text"/>
                <a:cs typeface="Hoefler Text"/>
                <a:sym typeface="Hoefler Text"/>
              </a:defRPr>
            </a:lvl3pPr>
            <a:lvl4pPr marL="0" indent="0" algn="ctr" defTabSz="355600">
              <a:spcBef>
                <a:spcPts val="0"/>
              </a:spcBef>
              <a:buClrTx/>
              <a:buSzTx/>
              <a:buNone/>
              <a:defRPr sz="2800">
                <a:solidFill>
                  <a:srgbClr val="56533A"/>
                </a:solidFill>
                <a:latin typeface="Hoefler Text"/>
                <a:ea typeface="Hoefler Text"/>
                <a:cs typeface="Hoefler Text"/>
                <a:sym typeface="Hoefler Text"/>
              </a:defRPr>
            </a:lvl4pPr>
            <a:lvl5pPr marL="0" indent="0" algn="ctr" defTabSz="355600">
              <a:spcBef>
                <a:spcPts val="0"/>
              </a:spcBef>
              <a:buClrTx/>
              <a:buSzTx/>
              <a:buNone/>
              <a:defRPr sz="2800">
                <a:solidFill>
                  <a:srgbClr val="56533A"/>
                </a:solidFill>
                <a:latin typeface="Hoefler Text"/>
                <a:ea typeface="Hoefler Text"/>
                <a:cs typeface="Hoefler Text"/>
                <a:sym typeface="Hoefler Text"/>
              </a:defRPr>
            </a:lvl5pPr>
          </a:lstStyle>
          <a:p>
            <a:pPr lvl="0">
              <a:defRPr sz="1800">
                <a:solidFill>
                  <a:srgbClr val="000000"/>
                </a:solidFill>
              </a:defRPr>
            </a:pPr>
            <a:r>
              <a:rPr sz="2800">
                <a:solidFill>
                  <a:srgbClr val="56533A"/>
                </a:solidFill>
              </a:rPr>
              <a:t>Body Level One</a:t>
            </a:r>
          </a:p>
          <a:p>
            <a:pPr lvl="1">
              <a:defRPr sz="1800">
                <a:solidFill>
                  <a:srgbClr val="000000"/>
                </a:solidFill>
              </a:defRPr>
            </a:pPr>
            <a:r>
              <a:rPr sz="2800">
                <a:solidFill>
                  <a:srgbClr val="56533A"/>
                </a:solidFill>
              </a:rPr>
              <a:t>Body Level Two</a:t>
            </a:r>
          </a:p>
          <a:p>
            <a:pPr lvl="2">
              <a:defRPr sz="1800">
                <a:solidFill>
                  <a:srgbClr val="000000"/>
                </a:solidFill>
              </a:defRPr>
            </a:pPr>
            <a:r>
              <a:rPr sz="2800">
                <a:solidFill>
                  <a:srgbClr val="56533A"/>
                </a:solidFill>
              </a:rPr>
              <a:t>Body Level Three</a:t>
            </a:r>
          </a:p>
          <a:p>
            <a:pPr lvl="3">
              <a:defRPr sz="1800">
                <a:solidFill>
                  <a:srgbClr val="000000"/>
                </a:solidFill>
              </a:defRPr>
            </a:pPr>
            <a:r>
              <a:rPr sz="2800">
                <a:solidFill>
                  <a:srgbClr val="56533A"/>
                </a:solidFill>
              </a:rPr>
              <a:t>Body Level Four</a:t>
            </a:r>
          </a:p>
          <a:p>
            <a:pPr lvl="4">
              <a:defRPr sz="1800">
                <a:solidFill>
                  <a:srgbClr val="000000"/>
                </a:solidFill>
              </a:defRPr>
            </a:pPr>
            <a:r>
              <a:rPr sz="2800">
                <a:solidFill>
                  <a:srgbClr val="56533A"/>
                </a:solidFill>
              </a:rPr>
              <a:t>Body Level Five</a:t>
            </a: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3" name="Shape 233"/>
          <p:cNvSpPr>
            <a:spLocks noGrp="1"/>
          </p:cNvSpPr>
          <p:nvPr>
            <p:ph type="title"/>
          </p:nvPr>
        </p:nvSpPr>
        <p:spPr>
          <a:xfrm>
            <a:off x="990600" y="203200"/>
            <a:ext cx="8178800" cy="1905000"/>
          </a:xfrm>
          <a:prstGeom prst="rect">
            <a:avLst/>
          </a:prstGeom>
        </p:spPr>
        <p:txBody>
          <a:bodyPr lIns="0" tIns="0" rIns="0" bIns="0"/>
          <a:lstStyle>
            <a:lvl1pPr algn="ctr">
              <a:defRPr sz="6400">
                <a:solidFill>
                  <a:srgbClr val="45A7DE"/>
                </a:solidFill>
                <a:latin typeface="Marker Felt"/>
                <a:ea typeface="Marker Felt"/>
                <a:cs typeface="Marker Felt"/>
                <a:sym typeface="Marker Felt"/>
              </a:defRPr>
            </a:lvl1pPr>
          </a:lstStyle>
          <a:p>
            <a:pPr lvl="0">
              <a:defRPr sz="1800">
                <a:solidFill>
                  <a:srgbClr val="000000"/>
                </a:solidFill>
              </a:defRPr>
            </a:pPr>
            <a:r>
              <a:rPr sz="6400">
                <a:solidFill>
                  <a:srgbClr val="45A7DE"/>
                </a:solidFill>
              </a:rPr>
              <a:t>Title Text</a:t>
            </a: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5" name="Shape 235"/>
          <p:cNvSpPr>
            <a:spLocks noGrp="1"/>
          </p:cNvSpPr>
          <p:nvPr>
            <p:ph type="title"/>
          </p:nvPr>
        </p:nvSpPr>
        <p:spPr>
          <a:xfrm>
            <a:off x="990600" y="2222500"/>
            <a:ext cx="8178800" cy="3175000"/>
          </a:xfrm>
          <a:prstGeom prst="rect">
            <a:avLst/>
          </a:prstGeom>
        </p:spPr>
        <p:txBody>
          <a:bodyPr lIns="0" tIns="0" rIns="0" bIns="0"/>
          <a:lstStyle>
            <a:lvl1pPr algn="ctr">
              <a:defRPr sz="7400">
                <a:solidFill>
                  <a:srgbClr val="45A7DE"/>
                </a:solidFill>
                <a:latin typeface="Marker Felt"/>
                <a:ea typeface="Marker Felt"/>
                <a:cs typeface="Marker Felt"/>
                <a:sym typeface="Marker Felt"/>
              </a:defRPr>
            </a:lvl1pPr>
          </a:lstStyle>
          <a:p>
            <a:pPr lvl="0">
              <a:defRPr sz="1800">
                <a:solidFill>
                  <a:srgbClr val="000000"/>
                </a:solidFill>
              </a:defRPr>
            </a:pPr>
            <a:r>
              <a:rPr sz="7400">
                <a:solidFill>
                  <a:srgbClr val="45A7DE"/>
                </a:solidFill>
              </a:rPr>
              <a:t>Title Text</a:t>
            </a: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EAEAEA"/>
        </a:solidFill>
        <a:effectLst/>
      </p:bgPr>
    </p:bg>
    <p:spTree>
      <p:nvGrpSpPr>
        <p:cNvPr id="1" name=""/>
        <p:cNvGrpSpPr/>
        <p:nvPr/>
      </p:nvGrpSpPr>
      <p:grpSpPr>
        <a:xfrm>
          <a:off x="0" y="0"/>
          <a:ext cx="0" cy="0"/>
          <a:chOff x="0" y="0"/>
          <a:chExt cx="0" cy="0"/>
        </a:xfrm>
      </p:grpSpPr>
      <p:pic>
        <p:nvPicPr>
          <p:cNvPr id="237" name="graphpaper_photo-h.pdf"/>
          <p:cNvPicPr/>
          <p:nvPr/>
        </p:nvPicPr>
        <p:blipFill>
          <a:blip r:embed="rId2">
            <a:extLst/>
          </a:blip>
          <a:stretch>
            <a:fillRect/>
          </a:stretch>
        </p:blipFill>
        <p:spPr>
          <a:xfrm>
            <a:off x="0" y="0"/>
            <a:ext cx="10160000" cy="7620000"/>
          </a:xfrm>
          <a:prstGeom prst="rect">
            <a:avLst/>
          </a:prstGeom>
          <a:ln w="12700">
            <a:miter lim="400000"/>
          </a:ln>
        </p:spPr>
      </p:pic>
      <p:sp>
        <p:nvSpPr>
          <p:cNvPr id="238" name="Shape 238"/>
          <p:cNvSpPr>
            <a:spLocks noGrp="1"/>
          </p:cNvSpPr>
          <p:nvPr>
            <p:ph type="title"/>
          </p:nvPr>
        </p:nvSpPr>
        <p:spPr>
          <a:xfrm>
            <a:off x="990600" y="5067300"/>
            <a:ext cx="8178800" cy="2184400"/>
          </a:xfrm>
          <a:prstGeom prst="rect">
            <a:avLst/>
          </a:prstGeom>
        </p:spPr>
        <p:txBody>
          <a:bodyPr lIns="0" tIns="0" rIns="0" bIns="0"/>
          <a:lstStyle>
            <a:lvl1pPr algn="ctr">
              <a:defRPr sz="7400">
                <a:solidFill>
                  <a:srgbClr val="45A7DE"/>
                </a:solidFill>
                <a:latin typeface="Marker Felt"/>
                <a:ea typeface="Marker Felt"/>
                <a:cs typeface="Marker Felt"/>
                <a:sym typeface="Marker Felt"/>
              </a:defRPr>
            </a:lvl1pPr>
          </a:lstStyle>
          <a:p>
            <a:pPr lvl="0">
              <a:defRPr sz="1800">
                <a:solidFill>
                  <a:srgbClr val="000000"/>
                </a:solidFill>
              </a:defRPr>
            </a:pPr>
            <a:r>
              <a:rPr sz="7400">
                <a:solidFill>
                  <a:srgbClr val="45A7DE"/>
                </a:solidFill>
              </a:rPr>
              <a:t>Title Text</a:t>
            </a: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Photo - Panoramic">
    <p:bg>
      <p:bgPr>
        <a:solidFill>
          <a:srgbClr val="EAEAEA"/>
        </a:solidFill>
        <a:effectLst/>
      </p:bgPr>
    </p:bg>
    <p:spTree>
      <p:nvGrpSpPr>
        <p:cNvPr id="1" name=""/>
        <p:cNvGrpSpPr/>
        <p:nvPr/>
      </p:nvGrpSpPr>
      <p:grpSpPr>
        <a:xfrm>
          <a:off x="0" y="0"/>
          <a:ext cx="0" cy="0"/>
          <a:chOff x="0" y="0"/>
          <a:chExt cx="0" cy="0"/>
        </a:xfrm>
      </p:grpSpPr>
      <p:pic>
        <p:nvPicPr>
          <p:cNvPr id="240" name="graphpaper_photo-panoramic.pdf"/>
          <p:cNvPicPr/>
          <p:nvPr/>
        </p:nvPicPr>
        <p:blipFill>
          <a:blip r:embed="rId2">
            <a:extLst/>
          </a:blip>
          <a:stretch>
            <a:fillRect/>
          </a:stretch>
        </p:blipFill>
        <p:spPr>
          <a:xfrm>
            <a:off x="0" y="0"/>
            <a:ext cx="10160000" cy="7620000"/>
          </a:xfrm>
          <a:prstGeom prst="rect">
            <a:avLst/>
          </a:prstGeom>
          <a:ln w="12700">
            <a:miter lim="400000"/>
          </a:ln>
        </p:spPr>
      </p:pic>
      <p:sp>
        <p:nvSpPr>
          <p:cNvPr id="241" name="Shape 241"/>
          <p:cNvSpPr>
            <a:spLocks noGrp="1"/>
          </p:cNvSpPr>
          <p:nvPr>
            <p:ph type="title"/>
          </p:nvPr>
        </p:nvSpPr>
        <p:spPr>
          <a:xfrm>
            <a:off x="990600" y="5067300"/>
            <a:ext cx="8178800" cy="2184400"/>
          </a:xfrm>
          <a:prstGeom prst="rect">
            <a:avLst/>
          </a:prstGeom>
        </p:spPr>
        <p:txBody>
          <a:bodyPr lIns="0" tIns="0" rIns="0" bIns="0"/>
          <a:lstStyle>
            <a:lvl1pPr algn="ctr">
              <a:defRPr sz="7400">
                <a:solidFill>
                  <a:srgbClr val="45A7DE"/>
                </a:solidFill>
                <a:latin typeface="Marker Felt"/>
                <a:ea typeface="Marker Felt"/>
                <a:cs typeface="Marker Felt"/>
                <a:sym typeface="Marker Felt"/>
              </a:defRPr>
            </a:lvl1pPr>
          </a:lstStyle>
          <a:p>
            <a:pPr lvl="0">
              <a:defRPr sz="1800">
                <a:solidFill>
                  <a:srgbClr val="000000"/>
                </a:solidFill>
              </a:defRPr>
            </a:pPr>
            <a:r>
              <a:rPr sz="7400">
                <a:solidFill>
                  <a:srgbClr val="45A7DE"/>
                </a:solidFill>
              </a:rPr>
              <a:t>Title Text</a:t>
            </a: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EAEAEA"/>
        </a:solidFill>
        <a:effectLst/>
      </p:bgPr>
    </p:bg>
    <p:spTree>
      <p:nvGrpSpPr>
        <p:cNvPr id="1" name=""/>
        <p:cNvGrpSpPr/>
        <p:nvPr/>
      </p:nvGrpSpPr>
      <p:grpSpPr>
        <a:xfrm>
          <a:off x="0" y="0"/>
          <a:ext cx="0" cy="0"/>
          <a:chOff x="0" y="0"/>
          <a:chExt cx="0" cy="0"/>
        </a:xfrm>
      </p:grpSpPr>
      <p:pic>
        <p:nvPicPr>
          <p:cNvPr id="243" name="graphpaper_photo-v.pdf"/>
          <p:cNvPicPr/>
          <p:nvPr/>
        </p:nvPicPr>
        <p:blipFill>
          <a:blip r:embed="rId2">
            <a:extLst/>
          </a:blip>
          <a:stretch>
            <a:fillRect/>
          </a:stretch>
        </p:blipFill>
        <p:spPr>
          <a:xfrm>
            <a:off x="0" y="0"/>
            <a:ext cx="10160000" cy="7620000"/>
          </a:xfrm>
          <a:prstGeom prst="rect">
            <a:avLst/>
          </a:prstGeom>
          <a:ln w="12700">
            <a:miter lim="400000"/>
          </a:ln>
        </p:spPr>
      </p:pic>
      <p:sp>
        <p:nvSpPr>
          <p:cNvPr id="244" name="Shape 244"/>
          <p:cNvSpPr>
            <a:spLocks noGrp="1"/>
          </p:cNvSpPr>
          <p:nvPr>
            <p:ph type="title"/>
          </p:nvPr>
        </p:nvSpPr>
        <p:spPr>
          <a:xfrm>
            <a:off x="292100" y="1104900"/>
            <a:ext cx="4584700" cy="2578100"/>
          </a:xfrm>
          <a:prstGeom prst="rect">
            <a:avLst/>
          </a:prstGeom>
        </p:spPr>
        <p:txBody>
          <a:bodyPr lIns="0" tIns="0" rIns="0" bIns="0" anchor="b"/>
          <a:lstStyle>
            <a:lvl1pPr algn="ctr">
              <a:defRPr sz="7400">
                <a:solidFill>
                  <a:srgbClr val="45A7DE"/>
                </a:solidFill>
                <a:latin typeface="Marker Felt"/>
                <a:ea typeface="Marker Felt"/>
                <a:cs typeface="Marker Felt"/>
                <a:sym typeface="Marker Felt"/>
              </a:defRPr>
            </a:lvl1pPr>
          </a:lstStyle>
          <a:p>
            <a:pPr lvl="0">
              <a:defRPr sz="1800">
                <a:solidFill>
                  <a:srgbClr val="000000"/>
                </a:solidFill>
              </a:defRPr>
            </a:pPr>
            <a:r>
              <a:rPr sz="7400">
                <a:solidFill>
                  <a:srgbClr val="45A7DE"/>
                </a:solidFill>
              </a:rPr>
              <a:t>Title Text</a:t>
            </a:r>
          </a:p>
        </p:txBody>
      </p:sp>
      <p:sp>
        <p:nvSpPr>
          <p:cNvPr id="245" name="Shape 245"/>
          <p:cNvSpPr>
            <a:spLocks noGrp="1"/>
          </p:cNvSpPr>
          <p:nvPr>
            <p:ph type="body" idx="1"/>
          </p:nvPr>
        </p:nvSpPr>
        <p:spPr>
          <a:xfrm>
            <a:off x="292100" y="3746500"/>
            <a:ext cx="4584700" cy="2578100"/>
          </a:xfrm>
          <a:prstGeom prst="rect">
            <a:avLst/>
          </a:prstGeom>
        </p:spPr>
        <p:txBody>
          <a:bodyPr lIns="0" tIns="0" rIns="0" bIns="0" anchor="t"/>
          <a:lstStyle>
            <a:lvl1pPr marL="0" indent="0" algn="ctr">
              <a:spcBef>
                <a:spcPts val="0"/>
              </a:spcBef>
              <a:buClrTx/>
              <a:buSzTx/>
              <a:buNone/>
              <a:defRPr sz="3000">
                <a:solidFill>
                  <a:srgbClr val="868686"/>
                </a:solidFill>
                <a:latin typeface="Marker Felt"/>
                <a:ea typeface="Marker Felt"/>
                <a:cs typeface="Marker Felt"/>
                <a:sym typeface="Marker Felt"/>
              </a:defRPr>
            </a:lvl1pPr>
            <a:lvl2pPr marL="0" indent="0" algn="ctr">
              <a:spcBef>
                <a:spcPts val="0"/>
              </a:spcBef>
              <a:buClrTx/>
              <a:buSzTx/>
              <a:buNone/>
              <a:defRPr sz="3000">
                <a:solidFill>
                  <a:srgbClr val="868686"/>
                </a:solidFill>
                <a:latin typeface="Marker Felt"/>
                <a:ea typeface="Marker Felt"/>
                <a:cs typeface="Marker Felt"/>
                <a:sym typeface="Marker Felt"/>
              </a:defRPr>
            </a:lvl2pPr>
            <a:lvl3pPr marL="0" indent="0" algn="ctr">
              <a:spcBef>
                <a:spcPts val="0"/>
              </a:spcBef>
              <a:buClrTx/>
              <a:buSzTx/>
              <a:buNone/>
              <a:defRPr sz="3000">
                <a:solidFill>
                  <a:srgbClr val="868686"/>
                </a:solidFill>
                <a:latin typeface="Marker Felt"/>
                <a:ea typeface="Marker Felt"/>
                <a:cs typeface="Marker Felt"/>
                <a:sym typeface="Marker Felt"/>
              </a:defRPr>
            </a:lvl3pPr>
            <a:lvl4pPr marL="0" indent="0" algn="ctr">
              <a:spcBef>
                <a:spcPts val="0"/>
              </a:spcBef>
              <a:buClrTx/>
              <a:buSzTx/>
              <a:buNone/>
              <a:defRPr sz="3000">
                <a:solidFill>
                  <a:srgbClr val="868686"/>
                </a:solidFill>
                <a:latin typeface="Marker Felt"/>
                <a:ea typeface="Marker Felt"/>
                <a:cs typeface="Marker Felt"/>
                <a:sym typeface="Marker Felt"/>
              </a:defRPr>
            </a:lvl4pPr>
            <a:lvl5pPr marL="0" indent="0" algn="ctr">
              <a:spcBef>
                <a:spcPts val="0"/>
              </a:spcBef>
              <a:buClrTx/>
              <a:buSzTx/>
              <a:buNone/>
              <a:defRPr sz="3000">
                <a:solidFill>
                  <a:srgbClr val="868686"/>
                </a:solidFill>
                <a:latin typeface="Marker Felt"/>
                <a:ea typeface="Marker Felt"/>
                <a:cs typeface="Marker Felt"/>
                <a:sym typeface="Marker Felt"/>
              </a:defRPr>
            </a:lvl5pPr>
          </a:lstStyle>
          <a:p>
            <a:pPr lvl="0">
              <a:defRPr sz="1800">
                <a:solidFill>
                  <a:srgbClr val="000000"/>
                </a:solidFill>
              </a:defRPr>
            </a:pPr>
            <a:r>
              <a:rPr sz="3000">
                <a:solidFill>
                  <a:srgbClr val="868686"/>
                </a:solidFill>
              </a:rPr>
              <a:t>Body Level One</a:t>
            </a:r>
          </a:p>
          <a:p>
            <a:pPr lvl="1">
              <a:defRPr sz="1800">
                <a:solidFill>
                  <a:srgbClr val="000000"/>
                </a:solidFill>
              </a:defRPr>
            </a:pPr>
            <a:r>
              <a:rPr sz="3000">
                <a:solidFill>
                  <a:srgbClr val="868686"/>
                </a:solidFill>
              </a:rPr>
              <a:t>Body Level Two</a:t>
            </a:r>
          </a:p>
          <a:p>
            <a:pPr lvl="2">
              <a:defRPr sz="1800">
                <a:solidFill>
                  <a:srgbClr val="000000"/>
                </a:solidFill>
              </a:defRPr>
            </a:pPr>
            <a:r>
              <a:rPr sz="3000">
                <a:solidFill>
                  <a:srgbClr val="868686"/>
                </a:solidFill>
              </a:rPr>
              <a:t>Body Level Three</a:t>
            </a:r>
          </a:p>
          <a:p>
            <a:pPr lvl="3">
              <a:defRPr sz="1800">
                <a:solidFill>
                  <a:srgbClr val="000000"/>
                </a:solidFill>
              </a:defRPr>
            </a:pPr>
            <a:r>
              <a:rPr sz="3000">
                <a:solidFill>
                  <a:srgbClr val="868686"/>
                </a:solidFill>
              </a:rPr>
              <a:t>Body Level Four</a:t>
            </a:r>
          </a:p>
          <a:p>
            <a:pPr lvl="4">
              <a:defRPr sz="1800">
                <a:solidFill>
                  <a:srgbClr val="000000"/>
                </a:solidFill>
              </a:defRPr>
            </a:pPr>
            <a:r>
              <a:rPr sz="3000">
                <a:solidFill>
                  <a:srgbClr val="868686"/>
                </a:solidFill>
              </a:rPr>
              <a:t>Body Level Five</a:t>
            </a: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EAEAEA"/>
        </a:solidFill>
        <a:effectLst/>
      </p:bgPr>
    </p:bg>
    <p:spTree>
      <p:nvGrpSpPr>
        <p:cNvPr id="1" name=""/>
        <p:cNvGrpSpPr/>
        <p:nvPr/>
      </p:nvGrpSpPr>
      <p:grpSpPr>
        <a:xfrm>
          <a:off x="0" y="0"/>
          <a:ext cx="0" cy="0"/>
          <a:chOff x="0" y="0"/>
          <a:chExt cx="0" cy="0"/>
        </a:xfrm>
      </p:grpSpPr>
      <p:pic>
        <p:nvPicPr>
          <p:cNvPr id="247" name="graphpaper_bullet.pdf"/>
          <p:cNvPicPr/>
          <p:nvPr/>
        </p:nvPicPr>
        <p:blipFill>
          <a:blip r:embed="rId2">
            <a:extLst/>
          </a:blip>
          <a:stretch>
            <a:fillRect/>
          </a:stretch>
        </p:blipFill>
        <p:spPr>
          <a:xfrm>
            <a:off x="0" y="0"/>
            <a:ext cx="10160000" cy="7620000"/>
          </a:xfrm>
          <a:prstGeom prst="rect">
            <a:avLst/>
          </a:prstGeom>
          <a:ln w="12700">
            <a:miter lim="400000"/>
          </a:ln>
        </p:spPr>
      </p:pic>
      <p:sp>
        <p:nvSpPr>
          <p:cNvPr id="248" name="Shape 248"/>
          <p:cNvSpPr>
            <a:spLocks noGrp="1"/>
          </p:cNvSpPr>
          <p:nvPr>
            <p:ph type="title"/>
          </p:nvPr>
        </p:nvSpPr>
        <p:spPr>
          <a:xfrm>
            <a:off x="990600" y="203200"/>
            <a:ext cx="8178800" cy="1905000"/>
          </a:xfrm>
          <a:prstGeom prst="rect">
            <a:avLst/>
          </a:prstGeom>
        </p:spPr>
        <p:txBody>
          <a:bodyPr lIns="0" tIns="0" rIns="0" bIns="0"/>
          <a:lstStyle>
            <a:lvl1pPr algn="ctr">
              <a:defRPr sz="6400">
                <a:solidFill>
                  <a:srgbClr val="45A7DE"/>
                </a:solidFill>
                <a:latin typeface="Marker Felt"/>
                <a:ea typeface="Marker Felt"/>
                <a:cs typeface="Marker Felt"/>
                <a:sym typeface="Marker Felt"/>
              </a:defRPr>
            </a:lvl1pPr>
          </a:lstStyle>
          <a:p>
            <a:pPr lvl="0">
              <a:defRPr sz="1800">
                <a:solidFill>
                  <a:srgbClr val="000000"/>
                </a:solidFill>
              </a:defRPr>
            </a:pPr>
            <a:r>
              <a:rPr sz="6400">
                <a:solidFill>
                  <a:srgbClr val="45A7DE"/>
                </a:solidFill>
              </a:rPr>
              <a:t>Title Text</a:t>
            </a:r>
          </a:p>
        </p:txBody>
      </p:sp>
      <p:sp>
        <p:nvSpPr>
          <p:cNvPr id="249" name="Shape 249"/>
          <p:cNvSpPr>
            <a:spLocks noGrp="1"/>
          </p:cNvSpPr>
          <p:nvPr>
            <p:ph type="body" idx="1"/>
          </p:nvPr>
        </p:nvSpPr>
        <p:spPr>
          <a:xfrm>
            <a:off x="990600" y="2159000"/>
            <a:ext cx="3942292" cy="4470400"/>
          </a:xfrm>
          <a:prstGeom prst="rect">
            <a:avLst/>
          </a:prstGeom>
        </p:spPr>
        <p:txBody>
          <a:bodyPr/>
          <a:lstStyle>
            <a:lvl1pPr marL="655107" indent="-401107">
              <a:spcBef>
                <a:spcPts val="3000"/>
              </a:spcBef>
              <a:buClrTx/>
              <a:buSzPct val="50000"/>
              <a:buFont typeface="Gill Sans"/>
              <a:buBlip>
                <a:blip r:embed="rId3"/>
              </a:buBlip>
              <a:defRPr sz="2800">
                <a:solidFill>
                  <a:srgbClr val="868686"/>
                </a:solidFill>
                <a:latin typeface="Marker Felt"/>
                <a:ea typeface="Marker Felt"/>
                <a:cs typeface="Marker Felt"/>
                <a:sym typeface="Marker Felt"/>
              </a:defRPr>
            </a:lvl1pPr>
            <a:lvl2pPr marL="998007" indent="-401107">
              <a:spcBef>
                <a:spcPts val="3000"/>
              </a:spcBef>
              <a:buClrTx/>
              <a:buSzPct val="50000"/>
              <a:buFont typeface="Gill Sans"/>
              <a:buBlip>
                <a:blip r:embed="rId3"/>
              </a:buBlip>
              <a:defRPr sz="2800">
                <a:solidFill>
                  <a:srgbClr val="868686"/>
                </a:solidFill>
                <a:latin typeface="Marker Felt"/>
                <a:ea typeface="Marker Felt"/>
                <a:cs typeface="Marker Felt"/>
                <a:sym typeface="Marker Felt"/>
              </a:defRPr>
            </a:lvl2pPr>
            <a:lvl3pPr marL="1340907" indent="-401107">
              <a:spcBef>
                <a:spcPts val="3000"/>
              </a:spcBef>
              <a:buClrTx/>
              <a:buSzPct val="50000"/>
              <a:buFont typeface="Gill Sans"/>
              <a:buBlip>
                <a:blip r:embed="rId3"/>
              </a:buBlip>
              <a:defRPr sz="2800">
                <a:solidFill>
                  <a:srgbClr val="868686"/>
                </a:solidFill>
                <a:latin typeface="Marker Felt"/>
                <a:ea typeface="Marker Felt"/>
                <a:cs typeface="Marker Felt"/>
                <a:sym typeface="Marker Felt"/>
              </a:defRPr>
            </a:lvl3pPr>
            <a:lvl4pPr marL="1696507" indent="-401107">
              <a:spcBef>
                <a:spcPts val="3000"/>
              </a:spcBef>
              <a:buClrTx/>
              <a:buSzPct val="50000"/>
              <a:buFont typeface="Gill Sans"/>
              <a:buBlip>
                <a:blip r:embed="rId3"/>
              </a:buBlip>
              <a:defRPr sz="2800">
                <a:solidFill>
                  <a:srgbClr val="868686"/>
                </a:solidFill>
                <a:latin typeface="Marker Felt"/>
                <a:ea typeface="Marker Felt"/>
                <a:cs typeface="Marker Felt"/>
                <a:sym typeface="Marker Felt"/>
              </a:defRPr>
            </a:lvl4pPr>
            <a:lvl5pPr marL="2039407" indent="-401107">
              <a:spcBef>
                <a:spcPts val="3000"/>
              </a:spcBef>
              <a:buClrTx/>
              <a:buSzPct val="50000"/>
              <a:buFont typeface="Gill Sans"/>
              <a:buBlip>
                <a:blip r:embed="rId3"/>
              </a:buBlip>
              <a:defRPr sz="2800">
                <a:solidFill>
                  <a:srgbClr val="868686"/>
                </a:solidFill>
                <a:latin typeface="Marker Felt"/>
                <a:ea typeface="Marker Felt"/>
                <a:cs typeface="Marker Felt"/>
                <a:sym typeface="Marker Felt"/>
              </a:defRPr>
            </a:lvl5pPr>
          </a:lstStyle>
          <a:p>
            <a:pPr lvl="0">
              <a:defRPr sz="1800">
                <a:solidFill>
                  <a:srgbClr val="000000"/>
                </a:solidFill>
              </a:defRPr>
            </a:pPr>
            <a:r>
              <a:rPr sz="2800">
                <a:solidFill>
                  <a:srgbClr val="868686"/>
                </a:solidFill>
              </a:rPr>
              <a:t>Body Level One</a:t>
            </a:r>
          </a:p>
          <a:p>
            <a:pPr lvl="1">
              <a:defRPr sz="1800">
                <a:solidFill>
                  <a:srgbClr val="000000"/>
                </a:solidFill>
              </a:defRPr>
            </a:pPr>
            <a:r>
              <a:rPr sz="2800">
                <a:solidFill>
                  <a:srgbClr val="868686"/>
                </a:solidFill>
              </a:rPr>
              <a:t>Body Level Two</a:t>
            </a:r>
          </a:p>
          <a:p>
            <a:pPr lvl="2">
              <a:defRPr sz="1800">
                <a:solidFill>
                  <a:srgbClr val="000000"/>
                </a:solidFill>
              </a:defRPr>
            </a:pPr>
            <a:r>
              <a:rPr sz="2800">
                <a:solidFill>
                  <a:srgbClr val="868686"/>
                </a:solidFill>
              </a:rPr>
              <a:t>Body Level Three</a:t>
            </a:r>
          </a:p>
          <a:p>
            <a:pPr lvl="3">
              <a:defRPr sz="1800">
                <a:solidFill>
                  <a:srgbClr val="000000"/>
                </a:solidFill>
              </a:defRPr>
            </a:pPr>
            <a:r>
              <a:rPr sz="2800">
                <a:solidFill>
                  <a:srgbClr val="868686"/>
                </a:solidFill>
              </a:rPr>
              <a:t>Body Level Four</a:t>
            </a:r>
          </a:p>
          <a:p>
            <a:pPr lvl="4">
              <a:defRPr sz="1800">
                <a:solidFill>
                  <a:srgbClr val="000000"/>
                </a:solidFill>
              </a:defRPr>
            </a:pPr>
            <a:r>
              <a:rPr sz="2800">
                <a:solidFill>
                  <a:srgbClr val="868686"/>
                </a:solidFill>
              </a:rPr>
              <a:t>Body Level Five</a:t>
            </a: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amp; Bullets - Lef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1" name="Shape 251"/>
          <p:cNvSpPr>
            <a:spLocks noGrp="1"/>
          </p:cNvSpPr>
          <p:nvPr>
            <p:ph type="title"/>
          </p:nvPr>
        </p:nvSpPr>
        <p:spPr>
          <a:xfrm>
            <a:off x="990600" y="203200"/>
            <a:ext cx="8178800" cy="1905000"/>
          </a:xfrm>
          <a:prstGeom prst="rect">
            <a:avLst/>
          </a:prstGeom>
        </p:spPr>
        <p:txBody>
          <a:bodyPr lIns="0" tIns="0" rIns="0" bIns="0"/>
          <a:lstStyle>
            <a:lvl1pPr algn="ctr">
              <a:defRPr sz="6400">
                <a:solidFill>
                  <a:srgbClr val="45A7DE"/>
                </a:solidFill>
                <a:latin typeface="Marker Felt"/>
                <a:ea typeface="Marker Felt"/>
                <a:cs typeface="Marker Felt"/>
                <a:sym typeface="Marker Felt"/>
              </a:defRPr>
            </a:lvl1pPr>
          </a:lstStyle>
          <a:p>
            <a:pPr lvl="0">
              <a:defRPr sz="1800">
                <a:solidFill>
                  <a:srgbClr val="000000"/>
                </a:solidFill>
              </a:defRPr>
            </a:pPr>
            <a:r>
              <a:rPr sz="6400">
                <a:solidFill>
                  <a:srgbClr val="45A7DE"/>
                </a:solidFill>
              </a:rPr>
              <a:t>Title Text</a:t>
            </a:r>
          </a:p>
        </p:txBody>
      </p:sp>
      <p:sp>
        <p:nvSpPr>
          <p:cNvPr id="252" name="Shape 252"/>
          <p:cNvSpPr>
            <a:spLocks noGrp="1"/>
          </p:cNvSpPr>
          <p:nvPr>
            <p:ph type="body" idx="1"/>
          </p:nvPr>
        </p:nvSpPr>
        <p:spPr>
          <a:xfrm>
            <a:off x="990600" y="2159000"/>
            <a:ext cx="3942292" cy="4470400"/>
          </a:xfrm>
          <a:prstGeom prst="rect">
            <a:avLst/>
          </a:prstGeom>
        </p:spPr>
        <p:txBody>
          <a:bodyPr/>
          <a:lstStyle>
            <a:lvl1pPr marL="655107" indent="-401107">
              <a:spcBef>
                <a:spcPts val="3000"/>
              </a:spcBef>
              <a:buClrTx/>
              <a:buSzPct val="50000"/>
              <a:buFont typeface="Gill Sans"/>
              <a:buBlip>
                <a:blip r:embed="rId3"/>
              </a:buBlip>
              <a:defRPr sz="2800">
                <a:solidFill>
                  <a:srgbClr val="868686"/>
                </a:solidFill>
                <a:latin typeface="Marker Felt"/>
                <a:ea typeface="Marker Felt"/>
                <a:cs typeface="Marker Felt"/>
                <a:sym typeface="Marker Felt"/>
              </a:defRPr>
            </a:lvl1pPr>
            <a:lvl2pPr marL="998007" indent="-401107">
              <a:spcBef>
                <a:spcPts val="3000"/>
              </a:spcBef>
              <a:buClrTx/>
              <a:buSzPct val="50000"/>
              <a:buFont typeface="Gill Sans"/>
              <a:buBlip>
                <a:blip r:embed="rId3"/>
              </a:buBlip>
              <a:defRPr sz="2800">
                <a:solidFill>
                  <a:srgbClr val="868686"/>
                </a:solidFill>
                <a:latin typeface="Marker Felt"/>
                <a:ea typeface="Marker Felt"/>
                <a:cs typeface="Marker Felt"/>
                <a:sym typeface="Marker Felt"/>
              </a:defRPr>
            </a:lvl2pPr>
            <a:lvl3pPr marL="1340907" indent="-401107">
              <a:spcBef>
                <a:spcPts val="3000"/>
              </a:spcBef>
              <a:buClrTx/>
              <a:buSzPct val="50000"/>
              <a:buFont typeface="Gill Sans"/>
              <a:buBlip>
                <a:blip r:embed="rId3"/>
              </a:buBlip>
              <a:defRPr sz="2800">
                <a:solidFill>
                  <a:srgbClr val="868686"/>
                </a:solidFill>
                <a:latin typeface="Marker Felt"/>
                <a:ea typeface="Marker Felt"/>
                <a:cs typeface="Marker Felt"/>
                <a:sym typeface="Marker Felt"/>
              </a:defRPr>
            </a:lvl3pPr>
            <a:lvl4pPr marL="1696507" indent="-401107">
              <a:spcBef>
                <a:spcPts val="3000"/>
              </a:spcBef>
              <a:buClrTx/>
              <a:buSzPct val="50000"/>
              <a:buFont typeface="Gill Sans"/>
              <a:buBlip>
                <a:blip r:embed="rId3"/>
              </a:buBlip>
              <a:defRPr sz="2800">
                <a:solidFill>
                  <a:srgbClr val="868686"/>
                </a:solidFill>
                <a:latin typeface="Marker Felt"/>
                <a:ea typeface="Marker Felt"/>
                <a:cs typeface="Marker Felt"/>
                <a:sym typeface="Marker Felt"/>
              </a:defRPr>
            </a:lvl4pPr>
            <a:lvl5pPr marL="2039407" indent="-401107">
              <a:spcBef>
                <a:spcPts val="3000"/>
              </a:spcBef>
              <a:buClrTx/>
              <a:buSzPct val="50000"/>
              <a:buFont typeface="Gill Sans"/>
              <a:buBlip>
                <a:blip r:embed="rId3"/>
              </a:buBlip>
              <a:defRPr sz="2800">
                <a:solidFill>
                  <a:srgbClr val="868686"/>
                </a:solidFill>
                <a:latin typeface="Marker Felt"/>
                <a:ea typeface="Marker Felt"/>
                <a:cs typeface="Marker Felt"/>
                <a:sym typeface="Marker Felt"/>
              </a:defRPr>
            </a:lvl5pPr>
          </a:lstStyle>
          <a:p>
            <a:pPr lvl="0">
              <a:defRPr sz="1800">
                <a:solidFill>
                  <a:srgbClr val="000000"/>
                </a:solidFill>
              </a:defRPr>
            </a:pPr>
            <a:r>
              <a:rPr sz="2800">
                <a:solidFill>
                  <a:srgbClr val="868686"/>
                </a:solidFill>
              </a:rPr>
              <a:t>Body Level One</a:t>
            </a:r>
          </a:p>
          <a:p>
            <a:pPr lvl="1">
              <a:defRPr sz="1800">
                <a:solidFill>
                  <a:srgbClr val="000000"/>
                </a:solidFill>
              </a:defRPr>
            </a:pPr>
            <a:r>
              <a:rPr sz="2800">
                <a:solidFill>
                  <a:srgbClr val="868686"/>
                </a:solidFill>
              </a:rPr>
              <a:t>Body Level Two</a:t>
            </a:r>
          </a:p>
          <a:p>
            <a:pPr lvl="2">
              <a:defRPr sz="1800">
                <a:solidFill>
                  <a:srgbClr val="000000"/>
                </a:solidFill>
              </a:defRPr>
            </a:pPr>
            <a:r>
              <a:rPr sz="2800">
                <a:solidFill>
                  <a:srgbClr val="868686"/>
                </a:solidFill>
              </a:rPr>
              <a:t>Body Level Three</a:t>
            </a:r>
          </a:p>
          <a:p>
            <a:pPr lvl="3">
              <a:defRPr sz="1800">
                <a:solidFill>
                  <a:srgbClr val="000000"/>
                </a:solidFill>
              </a:defRPr>
            </a:pPr>
            <a:r>
              <a:rPr sz="2800">
                <a:solidFill>
                  <a:srgbClr val="868686"/>
                </a:solidFill>
              </a:rPr>
              <a:t>Body Level Four</a:t>
            </a:r>
          </a:p>
          <a:p>
            <a:pPr lvl="4">
              <a:defRPr sz="1800">
                <a:solidFill>
                  <a:srgbClr val="000000"/>
                </a:solidFill>
              </a:defRPr>
            </a:pPr>
            <a:r>
              <a:rPr sz="2800">
                <a:solidFill>
                  <a:srgbClr val="868686"/>
                </a:solidFill>
              </a:rPr>
              <a:t>Body Level Five</a:t>
            </a: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le &amp; Bullets - Righ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4" name="Shape 254"/>
          <p:cNvSpPr>
            <a:spLocks noGrp="1"/>
          </p:cNvSpPr>
          <p:nvPr>
            <p:ph type="title"/>
          </p:nvPr>
        </p:nvSpPr>
        <p:spPr>
          <a:xfrm>
            <a:off x="990600" y="203200"/>
            <a:ext cx="8178800" cy="1905000"/>
          </a:xfrm>
          <a:prstGeom prst="rect">
            <a:avLst/>
          </a:prstGeom>
        </p:spPr>
        <p:txBody>
          <a:bodyPr lIns="0" tIns="0" rIns="0" bIns="0"/>
          <a:lstStyle>
            <a:lvl1pPr algn="ctr">
              <a:defRPr sz="6400">
                <a:solidFill>
                  <a:srgbClr val="45A7DE"/>
                </a:solidFill>
                <a:latin typeface="Marker Felt"/>
                <a:ea typeface="Marker Felt"/>
                <a:cs typeface="Marker Felt"/>
                <a:sym typeface="Marker Felt"/>
              </a:defRPr>
            </a:lvl1pPr>
          </a:lstStyle>
          <a:p>
            <a:pPr lvl="0">
              <a:defRPr sz="1800">
                <a:solidFill>
                  <a:srgbClr val="000000"/>
                </a:solidFill>
              </a:defRPr>
            </a:pPr>
            <a:r>
              <a:rPr sz="6400">
                <a:solidFill>
                  <a:srgbClr val="45A7DE"/>
                </a:solidFill>
              </a:rPr>
              <a:t>Title Text</a:t>
            </a:r>
          </a:p>
        </p:txBody>
      </p:sp>
      <p:sp>
        <p:nvSpPr>
          <p:cNvPr id="255" name="Shape 255"/>
          <p:cNvSpPr>
            <a:spLocks noGrp="1"/>
          </p:cNvSpPr>
          <p:nvPr>
            <p:ph type="body" idx="1"/>
          </p:nvPr>
        </p:nvSpPr>
        <p:spPr>
          <a:xfrm>
            <a:off x="6070600" y="2159000"/>
            <a:ext cx="3098933" cy="4470400"/>
          </a:xfrm>
          <a:prstGeom prst="rect">
            <a:avLst/>
          </a:prstGeom>
        </p:spPr>
        <p:txBody>
          <a:bodyPr/>
          <a:lstStyle>
            <a:lvl1pPr marL="655107" indent="-401107">
              <a:spcBef>
                <a:spcPts val="3000"/>
              </a:spcBef>
              <a:buClrTx/>
              <a:buSzPct val="50000"/>
              <a:buFont typeface="Gill Sans"/>
              <a:buBlip>
                <a:blip r:embed="rId3"/>
              </a:buBlip>
              <a:defRPr sz="2800">
                <a:solidFill>
                  <a:srgbClr val="868686"/>
                </a:solidFill>
                <a:latin typeface="Marker Felt"/>
                <a:ea typeface="Marker Felt"/>
                <a:cs typeface="Marker Felt"/>
                <a:sym typeface="Marker Felt"/>
              </a:defRPr>
            </a:lvl1pPr>
            <a:lvl2pPr marL="998007" indent="-401107">
              <a:spcBef>
                <a:spcPts val="3000"/>
              </a:spcBef>
              <a:buClrTx/>
              <a:buSzPct val="50000"/>
              <a:buFont typeface="Gill Sans"/>
              <a:buBlip>
                <a:blip r:embed="rId3"/>
              </a:buBlip>
              <a:defRPr sz="2800">
                <a:solidFill>
                  <a:srgbClr val="868686"/>
                </a:solidFill>
                <a:latin typeface="Marker Felt"/>
                <a:ea typeface="Marker Felt"/>
                <a:cs typeface="Marker Felt"/>
                <a:sym typeface="Marker Felt"/>
              </a:defRPr>
            </a:lvl2pPr>
            <a:lvl3pPr marL="1340907" indent="-401107">
              <a:spcBef>
                <a:spcPts val="3000"/>
              </a:spcBef>
              <a:buClrTx/>
              <a:buSzPct val="50000"/>
              <a:buFont typeface="Gill Sans"/>
              <a:buBlip>
                <a:blip r:embed="rId3"/>
              </a:buBlip>
              <a:defRPr sz="2800">
                <a:solidFill>
                  <a:srgbClr val="868686"/>
                </a:solidFill>
                <a:latin typeface="Marker Felt"/>
                <a:ea typeface="Marker Felt"/>
                <a:cs typeface="Marker Felt"/>
                <a:sym typeface="Marker Felt"/>
              </a:defRPr>
            </a:lvl3pPr>
            <a:lvl4pPr marL="1696507" indent="-401107">
              <a:spcBef>
                <a:spcPts val="3000"/>
              </a:spcBef>
              <a:buClrTx/>
              <a:buSzPct val="50000"/>
              <a:buFont typeface="Gill Sans"/>
              <a:buBlip>
                <a:blip r:embed="rId3"/>
              </a:buBlip>
              <a:defRPr sz="2800">
                <a:solidFill>
                  <a:srgbClr val="868686"/>
                </a:solidFill>
                <a:latin typeface="Marker Felt"/>
                <a:ea typeface="Marker Felt"/>
                <a:cs typeface="Marker Felt"/>
                <a:sym typeface="Marker Felt"/>
              </a:defRPr>
            </a:lvl4pPr>
            <a:lvl5pPr marL="2039407" indent="-401107">
              <a:spcBef>
                <a:spcPts val="3000"/>
              </a:spcBef>
              <a:buClrTx/>
              <a:buSzPct val="50000"/>
              <a:buFont typeface="Gill Sans"/>
              <a:buBlip>
                <a:blip r:embed="rId3"/>
              </a:buBlip>
              <a:defRPr sz="2800">
                <a:solidFill>
                  <a:srgbClr val="868686"/>
                </a:solidFill>
                <a:latin typeface="Marker Felt"/>
                <a:ea typeface="Marker Felt"/>
                <a:cs typeface="Marker Felt"/>
                <a:sym typeface="Marker Felt"/>
              </a:defRPr>
            </a:lvl5pPr>
          </a:lstStyle>
          <a:p>
            <a:pPr lvl="0">
              <a:defRPr sz="1800">
                <a:solidFill>
                  <a:srgbClr val="000000"/>
                </a:solidFill>
              </a:defRPr>
            </a:pPr>
            <a:r>
              <a:rPr sz="2800">
                <a:solidFill>
                  <a:srgbClr val="868686"/>
                </a:solidFill>
              </a:rPr>
              <a:t>Body Level One</a:t>
            </a:r>
          </a:p>
          <a:p>
            <a:pPr lvl="1">
              <a:defRPr sz="1800">
                <a:solidFill>
                  <a:srgbClr val="000000"/>
                </a:solidFill>
              </a:defRPr>
            </a:pPr>
            <a:r>
              <a:rPr sz="2800">
                <a:solidFill>
                  <a:srgbClr val="868686"/>
                </a:solidFill>
              </a:rPr>
              <a:t>Body Level Two</a:t>
            </a:r>
          </a:p>
          <a:p>
            <a:pPr lvl="2">
              <a:defRPr sz="1800">
                <a:solidFill>
                  <a:srgbClr val="000000"/>
                </a:solidFill>
              </a:defRPr>
            </a:pPr>
            <a:r>
              <a:rPr sz="2800">
                <a:solidFill>
                  <a:srgbClr val="868686"/>
                </a:solidFill>
              </a:rPr>
              <a:t>Body Level Three</a:t>
            </a:r>
          </a:p>
          <a:p>
            <a:pPr lvl="3">
              <a:defRPr sz="1800">
                <a:solidFill>
                  <a:srgbClr val="000000"/>
                </a:solidFill>
              </a:defRPr>
            </a:pPr>
            <a:r>
              <a:rPr sz="2800">
                <a:solidFill>
                  <a:srgbClr val="868686"/>
                </a:solidFill>
              </a:rPr>
              <a:t>Body Level Four</a:t>
            </a:r>
          </a:p>
          <a:p>
            <a:pPr lvl="4">
              <a:defRPr sz="1800">
                <a:solidFill>
                  <a:srgbClr val="000000"/>
                </a:solidFill>
              </a:defRPr>
            </a:pPr>
            <a:r>
              <a:rPr sz="2800">
                <a:solidFill>
                  <a:srgbClr val="868686"/>
                </a:solidFill>
              </a:rPr>
              <a:t>Body Level Five</a:t>
            </a: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257" name="Shape 257"/>
          <p:cNvSpPr>
            <a:spLocks noGrp="1"/>
          </p:cNvSpPr>
          <p:nvPr>
            <p:ph type="title"/>
          </p:nvPr>
        </p:nvSpPr>
        <p:spPr>
          <a:xfrm>
            <a:off x="165100" y="2362200"/>
            <a:ext cx="9817100" cy="1485900"/>
          </a:xfrm>
          <a:prstGeom prst="rect">
            <a:avLst/>
          </a:prstGeom>
          <a:solidFill>
            <a:srgbClr val="85C92E"/>
          </a:solidFill>
        </p:spPr>
        <p:txBody>
          <a:bodyPr lIns="0" tIns="0" rIns="0" bIns="0" anchor="b"/>
          <a:lstStyle>
            <a:lvl1pPr algn="ctr">
              <a:defRPr>
                <a:latin typeface="Futura"/>
                <a:ea typeface="Futura"/>
                <a:cs typeface="Futura"/>
                <a:sym typeface="Futura"/>
              </a:defRPr>
            </a:lvl1pPr>
          </a:lstStyle>
          <a:p>
            <a:pPr lvl="0">
              <a:defRPr sz="1800">
                <a:solidFill>
                  <a:srgbClr val="000000"/>
                </a:solidFill>
              </a:defRPr>
            </a:pPr>
            <a:r>
              <a:rPr sz="7000">
                <a:solidFill>
                  <a:srgbClr val="FFFFFF"/>
                </a:solidFill>
              </a:rPr>
              <a:t>Title Text</a:t>
            </a:r>
          </a:p>
        </p:txBody>
      </p:sp>
      <p:sp>
        <p:nvSpPr>
          <p:cNvPr id="258" name="Shape 258"/>
          <p:cNvSpPr>
            <a:spLocks noGrp="1"/>
          </p:cNvSpPr>
          <p:nvPr>
            <p:ph type="body" idx="1"/>
          </p:nvPr>
        </p:nvSpPr>
        <p:spPr>
          <a:xfrm>
            <a:off x="165100" y="3835400"/>
            <a:ext cx="9817100" cy="698500"/>
          </a:xfrm>
          <a:prstGeom prst="rect">
            <a:avLst/>
          </a:prstGeom>
          <a:solidFill>
            <a:srgbClr val="85C92E"/>
          </a:solidFill>
        </p:spPr>
        <p:txBody>
          <a:bodyPr lIns="0" tIns="0" rIns="0" bIns="0" anchor="t"/>
          <a:lstStyle>
            <a:lvl1pPr marL="0" indent="0" algn="ctr">
              <a:spcBef>
                <a:spcPts val="0"/>
              </a:spcBef>
              <a:buClrTx/>
              <a:buSzTx/>
              <a:buNone/>
              <a:defRPr sz="3200">
                <a:solidFill>
                  <a:srgbClr val="FFFFFF"/>
                </a:solidFill>
                <a:latin typeface="Futura"/>
                <a:ea typeface="Futura"/>
                <a:cs typeface="Futura"/>
                <a:sym typeface="Futura"/>
              </a:defRPr>
            </a:lvl1pPr>
            <a:lvl2pPr marL="0" indent="0" algn="ctr">
              <a:spcBef>
                <a:spcPts val="0"/>
              </a:spcBef>
              <a:buClrTx/>
              <a:buSzTx/>
              <a:buNone/>
              <a:defRPr sz="3200">
                <a:solidFill>
                  <a:srgbClr val="FFFFFF"/>
                </a:solidFill>
                <a:latin typeface="Futura"/>
                <a:ea typeface="Futura"/>
                <a:cs typeface="Futura"/>
                <a:sym typeface="Futura"/>
              </a:defRPr>
            </a:lvl2pPr>
            <a:lvl3pPr marL="0" indent="0" algn="ctr">
              <a:spcBef>
                <a:spcPts val="0"/>
              </a:spcBef>
              <a:buClrTx/>
              <a:buSzTx/>
              <a:buNone/>
              <a:defRPr sz="3200">
                <a:solidFill>
                  <a:srgbClr val="FFFFFF"/>
                </a:solidFill>
                <a:latin typeface="Futura"/>
                <a:ea typeface="Futura"/>
                <a:cs typeface="Futura"/>
                <a:sym typeface="Futura"/>
              </a:defRPr>
            </a:lvl3pPr>
            <a:lvl4pPr marL="0" indent="0" algn="ctr">
              <a:spcBef>
                <a:spcPts val="0"/>
              </a:spcBef>
              <a:buClrTx/>
              <a:buSzTx/>
              <a:buNone/>
              <a:defRPr sz="3200">
                <a:solidFill>
                  <a:srgbClr val="FFFFFF"/>
                </a:solidFill>
                <a:latin typeface="Futura"/>
                <a:ea typeface="Futura"/>
                <a:cs typeface="Futura"/>
                <a:sym typeface="Futura"/>
              </a:defRPr>
            </a:lvl4pPr>
            <a:lvl5pPr marL="0" indent="0" algn="ctr">
              <a:spcBef>
                <a:spcPts val="0"/>
              </a:spcBef>
              <a:buClrTx/>
              <a:buSzTx/>
              <a:buNone/>
              <a:defRPr sz="3200">
                <a:solidFill>
                  <a:srgbClr val="FFFFFF"/>
                </a:solidFill>
                <a:latin typeface="Futura"/>
                <a:ea typeface="Futura"/>
                <a:cs typeface="Futura"/>
                <a:sym typeface="Futura"/>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260" name="Shape 260"/>
          <p:cNvSpPr>
            <a:spLocks noGrp="1"/>
          </p:cNvSpPr>
          <p:nvPr>
            <p:ph type="title"/>
          </p:nvPr>
        </p:nvSpPr>
        <p:spPr>
          <a:xfrm>
            <a:off x="165100" y="203200"/>
            <a:ext cx="9817100" cy="1485900"/>
          </a:xfrm>
          <a:prstGeom prst="rect">
            <a:avLst/>
          </a:prstGeom>
          <a:solidFill>
            <a:srgbClr val="8665E9"/>
          </a:solidFill>
        </p:spPr>
        <p:txBody>
          <a:bodyPr lIns="0" tIns="0" rIns="0" bIns="0"/>
          <a:lstStyle>
            <a:lvl1pPr algn="ctr">
              <a:defRPr sz="6000">
                <a:latin typeface="Futura"/>
                <a:ea typeface="Futura"/>
                <a:cs typeface="Futura"/>
                <a:sym typeface="Futura"/>
              </a:defRPr>
            </a:lvl1pPr>
          </a:lstStyle>
          <a:p>
            <a:pPr lvl="0">
              <a:defRPr sz="1800">
                <a:solidFill>
                  <a:srgbClr val="000000"/>
                </a:solidFill>
              </a:defRPr>
            </a:pPr>
            <a:r>
              <a:rPr sz="6000">
                <a:solidFill>
                  <a:srgbClr val="FFFFFF"/>
                </a:solidFill>
              </a:rPr>
              <a:t>Title Text</a:t>
            </a:r>
          </a:p>
        </p:txBody>
      </p:sp>
      <p:sp>
        <p:nvSpPr>
          <p:cNvPr id="261" name="Shape 261"/>
          <p:cNvSpPr>
            <a:spLocks noGrp="1"/>
          </p:cNvSpPr>
          <p:nvPr>
            <p:ph type="body" idx="1"/>
          </p:nvPr>
        </p:nvSpPr>
        <p:spPr>
          <a:xfrm>
            <a:off x="990600" y="1790700"/>
            <a:ext cx="8178800" cy="5194300"/>
          </a:xfrm>
          <a:prstGeom prst="rect">
            <a:avLst/>
          </a:prstGeom>
        </p:spPr>
        <p:txBody>
          <a:bodyPr/>
          <a:lstStyle>
            <a:lvl1pPr marL="694486" indent="-440486">
              <a:spcBef>
                <a:spcPts val="1900"/>
              </a:spcBef>
              <a:buClr>
                <a:srgbClr val="8665E9"/>
              </a:buClr>
              <a:buChar char="•"/>
              <a:defRPr sz="3200">
                <a:solidFill>
                  <a:srgbClr val="868686"/>
                </a:solidFill>
                <a:latin typeface="Palatino"/>
                <a:ea typeface="Palatino"/>
                <a:cs typeface="Palatino"/>
                <a:sym typeface="Palatino"/>
              </a:defRPr>
            </a:lvl1pPr>
            <a:lvl2pPr marL="1037386" indent="-440486">
              <a:spcBef>
                <a:spcPts val="1900"/>
              </a:spcBef>
              <a:buClr>
                <a:srgbClr val="8665E9"/>
              </a:buClr>
              <a:buChar char="•"/>
              <a:defRPr sz="3200">
                <a:solidFill>
                  <a:srgbClr val="868686"/>
                </a:solidFill>
                <a:latin typeface="Palatino"/>
                <a:ea typeface="Palatino"/>
                <a:cs typeface="Palatino"/>
                <a:sym typeface="Palatino"/>
              </a:defRPr>
            </a:lvl2pPr>
            <a:lvl3pPr marL="1380286" indent="-440486">
              <a:spcBef>
                <a:spcPts val="1900"/>
              </a:spcBef>
              <a:buClr>
                <a:srgbClr val="8665E9"/>
              </a:buClr>
              <a:buChar char="•"/>
              <a:defRPr sz="3200">
                <a:solidFill>
                  <a:srgbClr val="868686"/>
                </a:solidFill>
                <a:latin typeface="Palatino"/>
                <a:ea typeface="Palatino"/>
                <a:cs typeface="Palatino"/>
                <a:sym typeface="Palatino"/>
              </a:defRPr>
            </a:lvl3pPr>
            <a:lvl4pPr marL="1735886" indent="-440486">
              <a:spcBef>
                <a:spcPts val="1900"/>
              </a:spcBef>
              <a:buClr>
                <a:srgbClr val="8665E9"/>
              </a:buClr>
              <a:buChar char="•"/>
              <a:defRPr sz="3200">
                <a:solidFill>
                  <a:srgbClr val="868686"/>
                </a:solidFill>
                <a:latin typeface="Palatino"/>
                <a:ea typeface="Palatino"/>
                <a:cs typeface="Palatino"/>
                <a:sym typeface="Palatino"/>
              </a:defRPr>
            </a:lvl4pPr>
            <a:lvl5pPr marL="2078786" indent="-440486">
              <a:spcBef>
                <a:spcPts val="1900"/>
              </a:spcBef>
              <a:buClr>
                <a:srgbClr val="8665E9"/>
              </a:buClr>
              <a:buChar char="•"/>
              <a:defRPr sz="3200">
                <a:solidFill>
                  <a:srgbClr val="868686"/>
                </a:solidFill>
                <a:latin typeface="Palatino"/>
                <a:ea typeface="Palatino"/>
                <a:cs typeface="Palatino"/>
                <a:sym typeface="Palatino"/>
              </a:defRPr>
            </a:lvl5pPr>
          </a:lstStyle>
          <a:p>
            <a:pPr lvl="0">
              <a:defRPr sz="1800">
                <a:solidFill>
                  <a:srgbClr val="000000"/>
                </a:solidFill>
              </a:defRPr>
            </a:pPr>
            <a:r>
              <a:rPr sz="3200">
                <a:solidFill>
                  <a:srgbClr val="868686"/>
                </a:solidFill>
              </a:rPr>
              <a:t>Body Level One</a:t>
            </a:r>
          </a:p>
          <a:p>
            <a:pPr lvl="1">
              <a:defRPr sz="1800">
                <a:solidFill>
                  <a:srgbClr val="000000"/>
                </a:solidFill>
              </a:defRPr>
            </a:pPr>
            <a:r>
              <a:rPr sz="3200">
                <a:solidFill>
                  <a:srgbClr val="868686"/>
                </a:solidFill>
              </a:rPr>
              <a:t>Body Level Two</a:t>
            </a:r>
          </a:p>
          <a:p>
            <a:pPr lvl="2">
              <a:defRPr sz="1800">
                <a:solidFill>
                  <a:srgbClr val="000000"/>
                </a:solidFill>
              </a:defRPr>
            </a:pPr>
            <a:r>
              <a:rPr sz="3200">
                <a:solidFill>
                  <a:srgbClr val="868686"/>
                </a:solidFill>
              </a:rPr>
              <a:t>Body Level Three</a:t>
            </a:r>
          </a:p>
          <a:p>
            <a:pPr lvl="3">
              <a:defRPr sz="1800">
                <a:solidFill>
                  <a:srgbClr val="000000"/>
                </a:solidFill>
              </a:defRPr>
            </a:pPr>
            <a:r>
              <a:rPr sz="3200">
                <a:solidFill>
                  <a:srgbClr val="868686"/>
                </a:solidFill>
              </a:rPr>
              <a:t>Body Level Four</a:t>
            </a:r>
          </a:p>
          <a:p>
            <a:pPr lvl="4">
              <a:defRPr sz="1800">
                <a:solidFill>
                  <a:srgbClr val="000000"/>
                </a:solidFill>
              </a:defRPr>
            </a:pPr>
            <a:r>
              <a:rPr sz="3200">
                <a:solidFill>
                  <a:srgbClr val="868686"/>
                </a:solidFill>
              </a:rP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C5C3AE"/>
        </a:solidFill>
        <a:effectLst/>
      </p:bgPr>
    </p:bg>
    <p:spTree>
      <p:nvGrpSpPr>
        <p:cNvPr id="1" name=""/>
        <p:cNvGrpSpPr/>
        <p:nvPr/>
      </p:nvGrpSpPr>
      <p:grpSpPr>
        <a:xfrm>
          <a:off x="0" y="0"/>
          <a:ext cx="0" cy="0"/>
          <a:chOff x="0" y="0"/>
          <a:chExt cx="0" cy="0"/>
        </a:xfrm>
      </p:grpSpPr>
      <p:pic>
        <p:nvPicPr>
          <p:cNvPr id="27" name="Letterpress_photo-bullets.pdf"/>
          <p:cNvPicPr/>
          <p:nvPr/>
        </p:nvPicPr>
        <p:blipFill>
          <a:blip r:embed="rId2">
            <a:extLst/>
          </a:blip>
          <a:stretch>
            <a:fillRect/>
          </a:stretch>
        </p:blipFill>
        <p:spPr>
          <a:xfrm>
            <a:off x="0" y="0"/>
            <a:ext cx="10160000" cy="7620000"/>
          </a:xfrm>
          <a:prstGeom prst="rect">
            <a:avLst/>
          </a:prstGeom>
          <a:ln w="12700">
            <a:miter lim="400000"/>
          </a:ln>
        </p:spPr>
      </p:pic>
      <p:sp>
        <p:nvSpPr>
          <p:cNvPr id="28" name="Shape 28"/>
          <p:cNvSpPr>
            <a:spLocks noGrp="1"/>
          </p:cNvSpPr>
          <p:nvPr>
            <p:ph type="title"/>
          </p:nvPr>
        </p:nvSpPr>
        <p:spPr>
          <a:xfrm>
            <a:off x="990600" y="304800"/>
            <a:ext cx="8178800" cy="1549400"/>
          </a:xfrm>
          <a:prstGeom prst="rect">
            <a:avLst/>
          </a:prstGeom>
          <a:effectLst>
            <a:outerShdw blurRad="25400" dist="25400" dir="2700000" rotWithShape="0">
              <a:srgbClr val="FFFFFF">
                <a:alpha val="75000"/>
              </a:srgbClr>
            </a:outerShdw>
          </a:effectLst>
        </p:spPr>
        <p:txBody>
          <a:bodyPr lIns="0" tIns="0" rIns="0" bIns="0"/>
          <a:lstStyle>
            <a:lvl1pPr algn="ctr" defTabSz="355600">
              <a:defRPr sz="5000">
                <a:solidFill>
                  <a:srgbClr val="56533A"/>
                </a:solidFill>
                <a:latin typeface="Hoefler Text"/>
                <a:ea typeface="Hoefler Text"/>
                <a:cs typeface="Hoefler Text"/>
                <a:sym typeface="Hoefler Text"/>
              </a:defRPr>
            </a:lvl1pPr>
          </a:lstStyle>
          <a:p>
            <a:pPr lvl="0">
              <a:defRPr sz="1800">
                <a:solidFill>
                  <a:srgbClr val="000000"/>
                </a:solidFill>
              </a:defRPr>
            </a:pPr>
            <a:r>
              <a:rPr sz="5000">
                <a:solidFill>
                  <a:srgbClr val="56533A"/>
                </a:solidFill>
              </a:rPr>
              <a:t>Title Text</a:t>
            </a:r>
          </a:p>
        </p:txBody>
      </p:sp>
      <p:sp>
        <p:nvSpPr>
          <p:cNvPr id="29" name="Shape 29"/>
          <p:cNvSpPr>
            <a:spLocks noGrp="1"/>
          </p:cNvSpPr>
          <p:nvPr>
            <p:ph type="body" idx="1"/>
          </p:nvPr>
        </p:nvSpPr>
        <p:spPr>
          <a:xfrm>
            <a:off x="990600" y="1943100"/>
            <a:ext cx="3835400" cy="4965700"/>
          </a:xfrm>
          <a:prstGeom prst="rect">
            <a:avLst/>
          </a:prstGeom>
          <a:effectLst>
            <a:outerShdw blurRad="25400" dist="25400" dir="2700000" rotWithShape="0">
              <a:srgbClr val="FFFFFF">
                <a:alpha val="75000"/>
              </a:srgbClr>
            </a:outerShdw>
          </a:effectLst>
        </p:spPr>
        <p:txBody>
          <a:bodyPr lIns="0" tIns="0" rIns="0" bIns="0"/>
          <a:lstStyle>
            <a:lvl1pPr marL="488559" indent="-263664" defTabSz="355600">
              <a:spcBef>
                <a:spcPts val="3200"/>
              </a:spcBef>
              <a:buClrTx/>
              <a:buSzPct val="125000"/>
              <a:buChar char="•"/>
              <a:defRPr sz="2400">
                <a:solidFill>
                  <a:srgbClr val="56533A"/>
                </a:solidFill>
                <a:latin typeface="Hoefler Text"/>
                <a:ea typeface="Hoefler Text"/>
                <a:cs typeface="Hoefler Text"/>
                <a:sym typeface="Hoefler Text"/>
              </a:defRPr>
            </a:lvl1pPr>
            <a:lvl2pPr marL="885964" indent="-263664" defTabSz="355600">
              <a:spcBef>
                <a:spcPts val="3200"/>
              </a:spcBef>
              <a:buClrTx/>
              <a:buSzPct val="125000"/>
              <a:buChar char="•"/>
              <a:defRPr sz="2400">
                <a:solidFill>
                  <a:srgbClr val="56533A"/>
                </a:solidFill>
                <a:latin typeface="Hoefler Text"/>
                <a:ea typeface="Hoefler Text"/>
                <a:cs typeface="Hoefler Text"/>
                <a:sym typeface="Hoefler Text"/>
              </a:defRPr>
            </a:lvl2pPr>
            <a:lvl3pPr marL="1292364" indent="-263664" defTabSz="355600">
              <a:spcBef>
                <a:spcPts val="3200"/>
              </a:spcBef>
              <a:buClrTx/>
              <a:buSzPct val="125000"/>
              <a:buChar char="•"/>
              <a:defRPr sz="2400">
                <a:solidFill>
                  <a:srgbClr val="56533A"/>
                </a:solidFill>
                <a:latin typeface="Hoefler Text"/>
                <a:ea typeface="Hoefler Text"/>
                <a:cs typeface="Hoefler Text"/>
                <a:sym typeface="Hoefler Text"/>
              </a:defRPr>
            </a:lvl3pPr>
            <a:lvl4pPr marL="1698764" indent="-263664" defTabSz="355600">
              <a:spcBef>
                <a:spcPts val="3200"/>
              </a:spcBef>
              <a:buClrTx/>
              <a:buSzPct val="125000"/>
              <a:buChar char="•"/>
              <a:defRPr sz="2400">
                <a:solidFill>
                  <a:srgbClr val="56533A"/>
                </a:solidFill>
                <a:latin typeface="Hoefler Text"/>
                <a:ea typeface="Hoefler Text"/>
                <a:cs typeface="Hoefler Text"/>
                <a:sym typeface="Hoefler Text"/>
              </a:defRPr>
            </a:lvl4pPr>
            <a:lvl5pPr marL="2105164" indent="-263664" defTabSz="355600">
              <a:spcBef>
                <a:spcPts val="3200"/>
              </a:spcBef>
              <a:buClrTx/>
              <a:buSzPct val="125000"/>
              <a:buChar char="•"/>
              <a:defRPr sz="2400">
                <a:solidFill>
                  <a:srgbClr val="56533A"/>
                </a:solidFill>
                <a:latin typeface="Hoefler Text"/>
                <a:ea typeface="Hoefler Text"/>
                <a:cs typeface="Hoefler Text"/>
                <a:sym typeface="Hoefler Text"/>
              </a:defRPr>
            </a:lvl5pPr>
          </a:lstStyle>
          <a:p>
            <a:pPr lvl="0">
              <a:defRPr sz="1800">
                <a:solidFill>
                  <a:srgbClr val="000000"/>
                </a:solidFill>
              </a:defRPr>
            </a:pPr>
            <a:r>
              <a:rPr sz="2400">
                <a:solidFill>
                  <a:srgbClr val="56533A"/>
                </a:solidFill>
              </a:rPr>
              <a:t>Body Level One</a:t>
            </a:r>
          </a:p>
          <a:p>
            <a:pPr lvl="1">
              <a:defRPr sz="1800">
                <a:solidFill>
                  <a:srgbClr val="000000"/>
                </a:solidFill>
              </a:defRPr>
            </a:pPr>
            <a:r>
              <a:rPr sz="2400">
                <a:solidFill>
                  <a:srgbClr val="56533A"/>
                </a:solidFill>
              </a:rPr>
              <a:t>Body Level Two</a:t>
            </a:r>
          </a:p>
          <a:p>
            <a:pPr lvl="2">
              <a:defRPr sz="1800">
                <a:solidFill>
                  <a:srgbClr val="000000"/>
                </a:solidFill>
              </a:defRPr>
            </a:pPr>
            <a:r>
              <a:rPr sz="2400">
                <a:solidFill>
                  <a:srgbClr val="56533A"/>
                </a:solidFill>
              </a:rPr>
              <a:t>Body Level Three</a:t>
            </a:r>
          </a:p>
          <a:p>
            <a:pPr lvl="3">
              <a:defRPr sz="1800">
                <a:solidFill>
                  <a:srgbClr val="000000"/>
                </a:solidFill>
              </a:defRPr>
            </a:pPr>
            <a:r>
              <a:rPr sz="2400">
                <a:solidFill>
                  <a:srgbClr val="56533A"/>
                </a:solidFill>
              </a:rPr>
              <a:t>Body Level Four</a:t>
            </a:r>
          </a:p>
          <a:p>
            <a:pPr lvl="4">
              <a:defRPr sz="1800">
                <a:solidFill>
                  <a:srgbClr val="000000"/>
                </a:solidFill>
              </a:defRPr>
            </a:pPr>
            <a:r>
              <a:rPr sz="2400">
                <a:solidFill>
                  <a:srgbClr val="56533A"/>
                </a:solidFill>
              </a:rPr>
              <a:t>Body Level Five</a:t>
            </a: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Bullets">
    <p:bg>
      <p:bgPr>
        <a:solidFill>
          <a:srgbClr val="FFFFFF"/>
        </a:solidFill>
        <a:effectLst/>
      </p:bgPr>
    </p:bg>
    <p:spTree>
      <p:nvGrpSpPr>
        <p:cNvPr id="1" name=""/>
        <p:cNvGrpSpPr/>
        <p:nvPr/>
      </p:nvGrpSpPr>
      <p:grpSpPr>
        <a:xfrm>
          <a:off x="0" y="0"/>
          <a:ext cx="0" cy="0"/>
          <a:chOff x="0" y="0"/>
          <a:chExt cx="0" cy="0"/>
        </a:xfrm>
      </p:grpSpPr>
      <p:sp>
        <p:nvSpPr>
          <p:cNvPr id="263" name="Shape 263"/>
          <p:cNvSpPr>
            <a:spLocks noGrp="1"/>
          </p:cNvSpPr>
          <p:nvPr>
            <p:ph type="body" idx="1"/>
          </p:nvPr>
        </p:nvSpPr>
        <p:spPr>
          <a:xfrm>
            <a:off x="990600" y="990600"/>
            <a:ext cx="8178800" cy="5638800"/>
          </a:xfrm>
          <a:prstGeom prst="rect">
            <a:avLst/>
          </a:prstGeom>
        </p:spPr>
        <p:txBody>
          <a:bodyPr/>
          <a:lstStyle>
            <a:lvl1pPr marL="694486" indent="-440486">
              <a:spcBef>
                <a:spcPts val="3300"/>
              </a:spcBef>
              <a:buClr>
                <a:srgbClr val="8665E9"/>
              </a:buClr>
              <a:buChar char="•"/>
              <a:defRPr sz="3200">
                <a:solidFill>
                  <a:srgbClr val="868686"/>
                </a:solidFill>
                <a:latin typeface="Palatino"/>
                <a:ea typeface="Palatino"/>
                <a:cs typeface="Palatino"/>
                <a:sym typeface="Palatino"/>
              </a:defRPr>
            </a:lvl1pPr>
            <a:lvl2pPr marL="1037386" indent="-440486">
              <a:spcBef>
                <a:spcPts val="3300"/>
              </a:spcBef>
              <a:buClr>
                <a:srgbClr val="8665E9"/>
              </a:buClr>
              <a:buChar char="•"/>
              <a:defRPr sz="3200">
                <a:solidFill>
                  <a:srgbClr val="868686"/>
                </a:solidFill>
                <a:latin typeface="Palatino"/>
                <a:ea typeface="Palatino"/>
                <a:cs typeface="Palatino"/>
                <a:sym typeface="Palatino"/>
              </a:defRPr>
            </a:lvl2pPr>
            <a:lvl3pPr marL="1380286" indent="-440486">
              <a:spcBef>
                <a:spcPts val="3300"/>
              </a:spcBef>
              <a:buClr>
                <a:srgbClr val="8665E9"/>
              </a:buClr>
              <a:buChar char="•"/>
              <a:defRPr sz="3200">
                <a:solidFill>
                  <a:srgbClr val="868686"/>
                </a:solidFill>
                <a:latin typeface="Palatino"/>
                <a:ea typeface="Palatino"/>
                <a:cs typeface="Palatino"/>
                <a:sym typeface="Palatino"/>
              </a:defRPr>
            </a:lvl3pPr>
            <a:lvl4pPr marL="1735886" indent="-440486">
              <a:spcBef>
                <a:spcPts val="3300"/>
              </a:spcBef>
              <a:buClr>
                <a:srgbClr val="8665E9"/>
              </a:buClr>
              <a:buChar char="•"/>
              <a:defRPr sz="3200">
                <a:solidFill>
                  <a:srgbClr val="868686"/>
                </a:solidFill>
                <a:latin typeface="Palatino"/>
                <a:ea typeface="Palatino"/>
                <a:cs typeface="Palatino"/>
                <a:sym typeface="Palatino"/>
              </a:defRPr>
            </a:lvl4pPr>
            <a:lvl5pPr marL="2078786" indent="-440486">
              <a:spcBef>
                <a:spcPts val="3300"/>
              </a:spcBef>
              <a:buClr>
                <a:srgbClr val="8665E9"/>
              </a:buClr>
              <a:buChar char="•"/>
              <a:defRPr sz="3200">
                <a:solidFill>
                  <a:srgbClr val="868686"/>
                </a:solidFill>
                <a:latin typeface="Palatino"/>
                <a:ea typeface="Palatino"/>
                <a:cs typeface="Palatino"/>
                <a:sym typeface="Palatino"/>
              </a:defRPr>
            </a:lvl5pPr>
          </a:lstStyle>
          <a:p>
            <a:pPr lvl="0">
              <a:defRPr sz="1800">
                <a:solidFill>
                  <a:srgbClr val="000000"/>
                </a:solidFill>
              </a:defRPr>
            </a:pPr>
            <a:r>
              <a:rPr sz="3200">
                <a:solidFill>
                  <a:srgbClr val="868686"/>
                </a:solidFill>
              </a:rPr>
              <a:t>Body Level One</a:t>
            </a:r>
          </a:p>
          <a:p>
            <a:pPr lvl="1">
              <a:defRPr sz="1800">
                <a:solidFill>
                  <a:srgbClr val="000000"/>
                </a:solidFill>
              </a:defRPr>
            </a:pPr>
            <a:r>
              <a:rPr sz="3200">
                <a:solidFill>
                  <a:srgbClr val="868686"/>
                </a:solidFill>
              </a:rPr>
              <a:t>Body Level Two</a:t>
            </a:r>
          </a:p>
          <a:p>
            <a:pPr lvl="2">
              <a:defRPr sz="1800">
                <a:solidFill>
                  <a:srgbClr val="000000"/>
                </a:solidFill>
              </a:defRPr>
            </a:pPr>
            <a:r>
              <a:rPr sz="3200">
                <a:solidFill>
                  <a:srgbClr val="868686"/>
                </a:solidFill>
              </a:rPr>
              <a:t>Body Level Three</a:t>
            </a:r>
          </a:p>
          <a:p>
            <a:pPr lvl="3">
              <a:defRPr sz="1800">
                <a:solidFill>
                  <a:srgbClr val="000000"/>
                </a:solidFill>
              </a:defRPr>
            </a:pPr>
            <a:r>
              <a:rPr sz="3200">
                <a:solidFill>
                  <a:srgbClr val="868686"/>
                </a:solidFill>
              </a:rPr>
              <a:t>Body Level Four</a:t>
            </a:r>
          </a:p>
          <a:p>
            <a:pPr lvl="4">
              <a:defRPr sz="1800">
                <a:solidFill>
                  <a:srgbClr val="000000"/>
                </a:solidFill>
              </a:defRPr>
            </a:pPr>
            <a:r>
              <a:rPr sz="3200">
                <a:solidFill>
                  <a:srgbClr val="868686"/>
                </a:solidFill>
              </a:rPr>
              <a:t>Body Level Five</a:t>
            </a: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Bullets - Alternate">
    <p:bg>
      <p:bgPr>
        <a:solidFill>
          <a:srgbClr val="FFFFFF"/>
        </a:solidFill>
        <a:effectLst/>
      </p:bgPr>
    </p:bg>
    <p:spTree>
      <p:nvGrpSpPr>
        <p:cNvPr id="1" name=""/>
        <p:cNvGrpSpPr/>
        <p:nvPr/>
      </p:nvGrpSpPr>
      <p:grpSpPr>
        <a:xfrm>
          <a:off x="0" y="0"/>
          <a:ext cx="0" cy="0"/>
          <a:chOff x="0" y="0"/>
          <a:chExt cx="0" cy="0"/>
        </a:xfrm>
      </p:grpSpPr>
      <p:sp>
        <p:nvSpPr>
          <p:cNvPr id="265" name="Shape 265"/>
          <p:cNvSpPr/>
          <p:nvPr/>
        </p:nvSpPr>
        <p:spPr>
          <a:xfrm>
            <a:off x="9271000" y="165100"/>
            <a:ext cx="812800" cy="7277100"/>
          </a:xfrm>
          <a:prstGeom prst="rect">
            <a:avLst/>
          </a:prstGeom>
          <a:solidFill>
            <a:srgbClr val="F29031">
              <a:alpha val="97000"/>
            </a:srgbClr>
          </a:solidFill>
          <a:ln w="25400">
            <a:miter lim="400000"/>
          </a:ln>
        </p:spPr>
        <p:txBody>
          <a:bodyPr lIns="0" tIns="0" rIns="0" bIns="0" anchor="ctr"/>
          <a:lstStyle/>
          <a:p>
            <a:pPr lvl="0" algn="ctr">
              <a:defRPr sz="3000">
                <a:solidFill>
                  <a:srgbClr val="FFFFFF"/>
                </a:solidFill>
                <a:latin typeface="+mj-lt"/>
                <a:ea typeface="+mj-ea"/>
                <a:cs typeface="+mj-cs"/>
                <a:sym typeface="Gill Sans"/>
              </a:defRPr>
            </a:pPr>
            <a:endParaRPr/>
          </a:p>
        </p:txBody>
      </p:sp>
      <p:sp>
        <p:nvSpPr>
          <p:cNvPr id="266" name="Shape 266"/>
          <p:cNvSpPr>
            <a:spLocks noGrp="1"/>
          </p:cNvSpPr>
          <p:nvPr>
            <p:ph type="body" idx="1"/>
          </p:nvPr>
        </p:nvSpPr>
        <p:spPr>
          <a:xfrm>
            <a:off x="990600" y="990600"/>
            <a:ext cx="8178800" cy="5638800"/>
          </a:xfrm>
          <a:prstGeom prst="rect">
            <a:avLst/>
          </a:prstGeom>
        </p:spPr>
        <p:txBody>
          <a:bodyPr/>
          <a:lstStyle>
            <a:lvl1pPr marL="694486" indent="-440486">
              <a:spcBef>
                <a:spcPts val="3300"/>
              </a:spcBef>
              <a:buClr>
                <a:srgbClr val="F29031"/>
              </a:buClr>
              <a:buChar char="•"/>
              <a:defRPr sz="3200">
                <a:solidFill>
                  <a:srgbClr val="868686"/>
                </a:solidFill>
                <a:latin typeface="Palatino"/>
                <a:ea typeface="Palatino"/>
                <a:cs typeface="Palatino"/>
                <a:sym typeface="Palatino"/>
              </a:defRPr>
            </a:lvl1pPr>
            <a:lvl2pPr marL="1037386" indent="-440486">
              <a:spcBef>
                <a:spcPts val="3300"/>
              </a:spcBef>
              <a:buClr>
                <a:srgbClr val="F29031"/>
              </a:buClr>
              <a:buChar char="•"/>
              <a:defRPr sz="3200">
                <a:solidFill>
                  <a:srgbClr val="868686"/>
                </a:solidFill>
                <a:latin typeface="Palatino"/>
                <a:ea typeface="Palatino"/>
                <a:cs typeface="Palatino"/>
                <a:sym typeface="Palatino"/>
              </a:defRPr>
            </a:lvl2pPr>
            <a:lvl3pPr marL="1380286" indent="-440486">
              <a:spcBef>
                <a:spcPts val="3300"/>
              </a:spcBef>
              <a:buClr>
                <a:srgbClr val="F29031"/>
              </a:buClr>
              <a:buChar char="•"/>
              <a:defRPr sz="3200">
                <a:solidFill>
                  <a:srgbClr val="868686"/>
                </a:solidFill>
                <a:latin typeface="Palatino"/>
                <a:ea typeface="Palatino"/>
                <a:cs typeface="Palatino"/>
                <a:sym typeface="Palatino"/>
              </a:defRPr>
            </a:lvl3pPr>
            <a:lvl4pPr marL="1735886" indent="-440486">
              <a:spcBef>
                <a:spcPts val="3300"/>
              </a:spcBef>
              <a:buClr>
                <a:srgbClr val="F29031"/>
              </a:buClr>
              <a:buChar char="•"/>
              <a:defRPr sz="3200">
                <a:solidFill>
                  <a:srgbClr val="868686"/>
                </a:solidFill>
                <a:latin typeface="Palatino"/>
                <a:ea typeface="Palatino"/>
                <a:cs typeface="Palatino"/>
                <a:sym typeface="Palatino"/>
              </a:defRPr>
            </a:lvl4pPr>
            <a:lvl5pPr marL="2078786" indent="-440486">
              <a:spcBef>
                <a:spcPts val="3300"/>
              </a:spcBef>
              <a:buClr>
                <a:srgbClr val="F29031"/>
              </a:buClr>
              <a:buChar char="•"/>
              <a:defRPr sz="3200">
                <a:solidFill>
                  <a:srgbClr val="868686"/>
                </a:solidFill>
                <a:latin typeface="Palatino"/>
                <a:ea typeface="Palatino"/>
                <a:cs typeface="Palatino"/>
                <a:sym typeface="Palatino"/>
              </a:defRPr>
            </a:lvl5pPr>
          </a:lstStyle>
          <a:p>
            <a:pPr lvl="0">
              <a:defRPr sz="1800">
                <a:solidFill>
                  <a:srgbClr val="000000"/>
                </a:solidFill>
              </a:defRPr>
            </a:pPr>
            <a:r>
              <a:rPr sz="3200">
                <a:solidFill>
                  <a:srgbClr val="868686"/>
                </a:solidFill>
              </a:rPr>
              <a:t>Body Level One</a:t>
            </a:r>
          </a:p>
          <a:p>
            <a:pPr lvl="1">
              <a:defRPr sz="1800">
                <a:solidFill>
                  <a:srgbClr val="000000"/>
                </a:solidFill>
              </a:defRPr>
            </a:pPr>
            <a:r>
              <a:rPr sz="3200">
                <a:solidFill>
                  <a:srgbClr val="868686"/>
                </a:solidFill>
              </a:rPr>
              <a:t>Body Level Two</a:t>
            </a:r>
          </a:p>
          <a:p>
            <a:pPr lvl="2">
              <a:defRPr sz="1800">
                <a:solidFill>
                  <a:srgbClr val="000000"/>
                </a:solidFill>
              </a:defRPr>
            </a:pPr>
            <a:r>
              <a:rPr sz="3200">
                <a:solidFill>
                  <a:srgbClr val="868686"/>
                </a:solidFill>
              </a:rPr>
              <a:t>Body Level Three</a:t>
            </a:r>
          </a:p>
          <a:p>
            <a:pPr lvl="3">
              <a:defRPr sz="1800">
                <a:solidFill>
                  <a:srgbClr val="000000"/>
                </a:solidFill>
              </a:defRPr>
            </a:pPr>
            <a:r>
              <a:rPr sz="3200">
                <a:solidFill>
                  <a:srgbClr val="868686"/>
                </a:solidFill>
              </a:rPr>
              <a:t>Body Level Four</a:t>
            </a:r>
          </a:p>
          <a:p>
            <a:pPr lvl="4">
              <a:defRPr sz="1800">
                <a:solidFill>
                  <a:srgbClr val="000000"/>
                </a:solidFill>
              </a:defRPr>
            </a:pPr>
            <a:r>
              <a:rPr sz="3200">
                <a:solidFill>
                  <a:srgbClr val="868686"/>
                </a:solidFill>
              </a:rPr>
              <a:t>Body Level Five</a:t>
            </a: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itle - Top">
    <p:bg>
      <p:bgPr>
        <a:solidFill>
          <a:srgbClr val="FFFFFF"/>
        </a:solidFill>
        <a:effectLst/>
      </p:bgPr>
    </p:bg>
    <p:spTree>
      <p:nvGrpSpPr>
        <p:cNvPr id="1" name=""/>
        <p:cNvGrpSpPr/>
        <p:nvPr/>
      </p:nvGrpSpPr>
      <p:grpSpPr>
        <a:xfrm>
          <a:off x="0" y="0"/>
          <a:ext cx="0" cy="0"/>
          <a:chOff x="0" y="0"/>
          <a:chExt cx="0" cy="0"/>
        </a:xfrm>
      </p:grpSpPr>
      <p:sp>
        <p:nvSpPr>
          <p:cNvPr id="269" name="Shape 269"/>
          <p:cNvSpPr>
            <a:spLocks noGrp="1"/>
          </p:cNvSpPr>
          <p:nvPr>
            <p:ph type="title"/>
          </p:nvPr>
        </p:nvSpPr>
        <p:spPr>
          <a:xfrm>
            <a:off x="165100" y="203200"/>
            <a:ext cx="9817100" cy="1485900"/>
          </a:xfrm>
          <a:prstGeom prst="rect">
            <a:avLst/>
          </a:prstGeom>
          <a:solidFill>
            <a:srgbClr val="8665E9"/>
          </a:solidFill>
        </p:spPr>
        <p:txBody>
          <a:bodyPr lIns="0" tIns="0" rIns="0" bIns="0"/>
          <a:lstStyle>
            <a:lvl1pPr algn="ctr">
              <a:defRPr sz="6000">
                <a:latin typeface="Futura"/>
                <a:ea typeface="Futura"/>
                <a:cs typeface="Futura"/>
                <a:sym typeface="Futura"/>
              </a:defRPr>
            </a:lvl1pPr>
          </a:lstStyle>
          <a:p>
            <a:pPr lvl="0">
              <a:defRPr sz="1800">
                <a:solidFill>
                  <a:srgbClr val="000000"/>
                </a:solidFill>
              </a:defRPr>
            </a:pPr>
            <a:r>
              <a:rPr sz="6000">
                <a:solidFill>
                  <a:srgbClr val="FFFFFF"/>
                </a:solidFill>
              </a:rPr>
              <a:t>Title Text</a:t>
            </a: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FFFFFF"/>
        </a:solidFill>
        <a:effectLst/>
      </p:bgPr>
    </p:bg>
    <p:spTree>
      <p:nvGrpSpPr>
        <p:cNvPr id="1" name=""/>
        <p:cNvGrpSpPr/>
        <p:nvPr/>
      </p:nvGrpSpPr>
      <p:grpSpPr>
        <a:xfrm>
          <a:off x="0" y="0"/>
          <a:ext cx="0" cy="0"/>
          <a:chOff x="0" y="0"/>
          <a:chExt cx="0" cy="0"/>
        </a:xfrm>
      </p:grpSpPr>
      <p:sp>
        <p:nvSpPr>
          <p:cNvPr id="271" name="Shape 271"/>
          <p:cNvSpPr>
            <a:spLocks noGrp="1"/>
          </p:cNvSpPr>
          <p:nvPr>
            <p:ph type="title"/>
          </p:nvPr>
        </p:nvSpPr>
        <p:spPr>
          <a:xfrm>
            <a:off x="165100" y="3060700"/>
            <a:ext cx="9817100" cy="1485900"/>
          </a:xfrm>
          <a:prstGeom prst="rect">
            <a:avLst/>
          </a:prstGeom>
          <a:solidFill>
            <a:srgbClr val="E4589C"/>
          </a:solidFill>
        </p:spPr>
        <p:txBody>
          <a:bodyPr lIns="0" tIns="0" rIns="0" bIns="0"/>
          <a:lstStyle>
            <a:lvl1pPr algn="ctr">
              <a:defRPr sz="6000">
                <a:latin typeface="Futura"/>
                <a:ea typeface="Futura"/>
                <a:cs typeface="Futura"/>
                <a:sym typeface="Futura"/>
              </a:defRPr>
            </a:lvl1pPr>
          </a:lstStyle>
          <a:p>
            <a:pPr lvl="0">
              <a:defRPr sz="1800">
                <a:solidFill>
                  <a:srgbClr val="000000"/>
                </a:solidFill>
              </a:defRPr>
            </a:pPr>
            <a:r>
              <a:rPr sz="6000">
                <a:solidFill>
                  <a:srgbClr val="FFFFFF"/>
                </a:solidFill>
              </a:rPr>
              <a:t>Title Text</a:t>
            </a: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EAEAEA"/>
        </a:solidFill>
        <a:effectLst/>
      </p:bgPr>
    </p:bg>
    <p:spTree>
      <p:nvGrpSpPr>
        <p:cNvPr id="1" name=""/>
        <p:cNvGrpSpPr/>
        <p:nvPr/>
      </p:nvGrpSpPr>
      <p:grpSpPr>
        <a:xfrm>
          <a:off x="0" y="0"/>
          <a:ext cx="0" cy="0"/>
          <a:chOff x="0" y="0"/>
          <a:chExt cx="0" cy="0"/>
        </a:xfrm>
      </p:grpSpPr>
      <p:pic>
        <p:nvPicPr>
          <p:cNvPr id="273" name="Imagine_photo-h.pdf"/>
          <p:cNvPicPr/>
          <p:nvPr/>
        </p:nvPicPr>
        <p:blipFill>
          <a:blip r:embed="rId2">
            <a:extLst/>
          </a:blip>
          <a:stretch>
            <a:fillRect/>
          </a:stretch>
        </p:blipFill>
        <p:spPr>
          <a:xfrm>
            <a:off x="0" y="0"/>
            <a:ext cx="10160000" cy="7620000"/>
          </a:xfrm>
          <a:prstGeom prst="rect">
            <a:avLst/>
          </a:prstGeom>
          <a:ln w="12700">
            <a:miter lim="400000"/>
          </a:ln>
        </p:spPr>
      </p:pic>
      <p:grpSp>
        <p:nvGrpSpPr>
          <p:cNvPr id="276" name="Group 276"/>
          <p:cNvGrpSpPr/>
          <p:nvPr/>
        </p:nvGrpSpPr>
        <p:grpSpPr>
          <a:xfrm>
            <a:off x="8013700" y="190500"/>
            <a:ext cx="1968500" cy="7251700"/>
            <a:chOff x="0" y="0"/>
            <a:chExt cx="1968500" cy="7251700"/>
          </a:xfrm>
        </p:grpSpPr>
        <p:sp>
          <p:nvSpPr>
            <p:cNvPr id="274" name="Shape 274"/>
            <p:cNvSpPr/>
            <p:nvPr/>
          </p:nvSpPr>
          <p:spPr>
            <a:xfrm>
              <a:off x="0" y="1943100"/>
              <a:ext cx="1968500" cy="5308600"/>
            </a:xfrm>
            <a:prstGeom prst="rect">
              <a:avLst/>
            </a:prstGeom>
            <a:solidFill>
              <a:srgbClr val="F2C100">
                <a:alpha val="85000"/>
              </a:srgbClr>
            </a:solidFill>
            <a:ln w="254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ctr">
                <a:defRPr sz="3200">
                  <a:solidFill>
                    <a:srgbClr val="FFFFFF"/>
                  </a:solidFill>
                  <a:latin typeface="Futura"/>
                  <a:ea typeface="Futura"/>
                  <a:cs typeface="Futura"/>
                  <a:sym typeface="Futura"/>
                </a:defRPr>
              </a:lvl1pPr>
            </a:lstStyle>
            <a:p>
              <a:pPr lvl="0">
                <a:defRPr sz="1800">
                  <a:solidFill>
                    <a:srgbClr val="000000"/>
                  </a:solidFill>
                </a:defRPr>
              </a:pPr>
              <a:r>
                <a:rPr sz="3200">
                  <a:solidFill>
                    <a:srgbClr val="FFFFFF"/>
                  </a:solidFill>
                </a:rPr>
                <a:t> </a:t>
              </a:r>
            </a:p>
          </p:txBody>
        </p:sp>
        <p:sp>
          <p:nvSpPr>
            <p:cNvPr id="275" name="Shape 275"/>
            <p:cNvSpPr/>
            <p:nvPr/>
          </p:nvSpPr>
          <p:spPr>
            <a:xfrm>
              <a:off x="0" y="0"/>
              <a:ext cx="1968500" cy="1955800"/>
            </a:xfrm>
            <a:prstGeom prst="rect">
              <a:avLst/>
            </a:prstGeom>
            <a:solidFill>
              <a:srgbClr val="5898CF"/>
            </a:solidFill>
            <a:ln w="25400" cap="flat">
              <a:noFill/>
              <a:miter lim="400000"/>
            </a:ln>
            <a:effectLst/>
          </p:spPr>
          <p:txBody>
            <a:bodyPr wrap="square" lIns="0" tIns="0" rIns="0" bIns="0" numCol="1" anchor="ctr">
              <a:noAutofit/>
            </a:bodyPr>
            <a:lstStyle/>
            <a:p>
              <a:pPr lvl="0" algn="ctr">
                <a:defRPr sz="3200">
                  <a:solidFill>
                    <a:srgbClr val="FFFFFF"/>
                  </a:solidFill>
                  <a:latin typeface="Futura"/>
                  <a:ea typeface="Futura"/>
                  <a:cs typeface="Futura"/>
                  <a:sym typeface="Futura"/>
                </a:defRPr>
              </a:pPr>
              <a:endParaRPr/>
            </a:p>
          </p:txBody>
        </p:sp>
      </p:grpSp>
      <p:sp>
        <p:nvSpPr>
          <p:cNvPr id="277" name="Shape 277"/>
          <p:cNvSpPr>
            <a:spLocks noGrp="1"/>
          </p:cNvSpPr>
          <p:nvPr>
            <p:ph type="title"/>
          </p:nvPr>
        </p:nvSpPr>
        <p:spPr>
          <a:xfrm>
            <a:off x="177800" y="190500"/>
            <a:ext cx="7835900" cy="1955800"/>
          </a:xfrm>
          <a:prstGeom prst="rect">
            <a:avLst/>
          </a:prstGeom>
          <a:solidFill>
            <a:srgbClr val="85C92E"/>
          </a:solidFill>
        </p:spPr>
        <p:txBody>
          <a:bodyPr lIns="0" tIns="0" rIns="0" bIns="0"/>
          <a:lstStyle>
            <a:lvl1pPr>
              <a:defRPr sz="6600">
                <a:latin typeface="Futura"/>
                <a:ea typeface="Futura"/>
                <a:cs typeface="Futura"/>
                <a:sym typeface="Futura"/>
              </a:defRPr>
            </a:lvl1pPr>
          </a:lstStyle>
          <a:p>
            <a:pPr lvl="0">
              <a:defRPr sz="1800">
                <a:solidFill>
                  <a:srgbClr val="000000"/>
                </a:solidFill>
              </a:defRPr>
            </a:pPr>
            <a:r>
              <a:rPr sz="6600">
                <a:solidFill>
                  <a:srgbClr val="FFFFFF"/>
                </a:solidFill>
              </a:rPr>
              <a:t>Title Text</a:t>
            </a: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EAEAEA"/>
        </a:solidFill>
        <a:effectLst/>
      </p:bgPr>
    </p:bg>
    <p:spTree>
      <p:nvGrpSpPr>
        <p:cNvPr id="1" name=""/>
        <p:cNvGrpSpPr/>
        <p:nvPr/>
      </p:nvGrpSpPr>
      <p:grpSpPr>
        <a:xfrm>
          <a:off x="0" y="0"/>
          <a:ext cx="0" cy="0"/>
          <a:chOff x="0" y="0"/>
          <a:chExt cx="0" cy="0"/>
        </a:xfrm>
      </p:grpSpPr>
      <p:pic>
        <p:nvPicPr>
          <p:cNvPr id="279" name="Imagine_photo-v.pdf"/>
          <p:cNvPicPr/>
          <p:nvPr/>
        </p:nvPicPr>
        <p:blipFill>
          <a:blip r:embed="rId2">
            <a:extLst/>
          </a:blip>
          <a:stretch>
            <a:fillRect/>
          </a:stretch>
        </p:blipFill>
        <p:spPr>
          <a:xfrm>
            <a:off x="0" y="0"/>
            <a:ext cx="10160000" cy="7620000"/>
          </a:xfrm>
          <a:prstGeom prst="rect">
            <a:avLst/>
          </a:prstGeom>
          <a:ln w="12700">
            <a:miter lim="400000"/>
          </a:ln>
        </p:spPr>
      </p:pic>
      <p:sp>
        <p:nvSpPr>
          <p:cNvPr id="280" name="Shape 280"/>
          <p:cNvSpPr>
            <a:spLocks noGrp="1"/>
          </p:cNvSpPr>
          <p:nvPr>
            <p:ph type="title"/>
          </p:nvPr>
        </p:nvSpPr>
        <p:spPr>
          <a:xfrm>
            <a:off x="495300" y="1549400"/>
            <a:ext cx="4584700" cy="2133600"/>
          </a:xfrm>
          <a:prstGeom prst="rect">
            <a:avLst/>
          </a:prstGeom>
        </p:spPr>
        <p:txBody>
          <a:bodyPr lIns="0" tIns="0" rIns="0" bIns="0" anchor="b"/>
          <a:lstStyle>
            <a:lvl1pPr algn="ctr">
              <a:defRPr sz="6000">
                <a:solidFill>
                  <a:srgbClr val="85C92E"/>
                </a:solidFill>
                <a:latin typeface="Futura"/>
                <a:ea typeface="Futura"/>
                <a:cs typeface="Futura"/>
                <a:sym typeface="Futura"/>
              </a:defRPr>
            </a:lvl1pPr>
          </a:lstStyle>
          <a:p>
            <a:pPr lvl="0">
              <a:defRPr sz="1800">
                <a:solidFill>
                  <a:srgbClr val="000000"/>
                </a:solidFill>
              </a:defRPr>
            </a:pPr>
            <a:r>
              <a:rPr sz="6000">
                <a:solidFill>
                  <a:srgbClr val="85C92E"/>
                </a:solidFill>
              </a:rPr>
              <a:t>Title Text</a:t>
            </a:r>
          </a:p>
        </p:txBody>
      </p:sp>
      <p:sp>
        <p:nvSpPr>
          <p:cNvPr id="281" name="Shape 281"/>
          <p:cNvSpPr>
            <a:spLocks noGrp="1"/>
          </p:cNvSpPr>
          <p:nvPr>
            <p:ph type="body" idx="1"/>
          </p:nvPr>
        </p:nvSpPr>
        <p:spPr>
          <a:xfrm>
            <a:off x="495300" y="3784600"/>
            <a:ext cx="4584700" cy="2286000"/>
          </a:xfrm>
          <a:prstGeom prst="rect">
            <a:avLst/>
          </a:prstGeom>
        </p:spPr>
        <p:txBody>
          <a:bodyPr lIns="0" tIns="0" rIns="0" bIns="0" anchor="t"/>
          <a:lstStyle>
            <a:lvl1pPr marL="0" indent="0" algn="ctr">
              <a:spcBef>
                <a:spcPts val="0"/>
              </a:spcBef>
              <a:buClrTx/>
              <a:buSzTx/>
              <a:buNone/>
              <a:defRPr sz="2800">
                <a:solidFill>
                  <a:srgbClr val="868686"/>
                </a:solidFill>
                <a:latin typeface="Palatino"/>
                <a:ea typeface="Palatino"/>
                <a:cs typeface="Palatino"/>
                <a:sym typeface="Palatino"/>
              </a:defRPr>
            </a:lvl1pPr>
            <a:lvl2pPr marL="0" indent="0" algn="ctr">
              <a:spcBef>
                <a:spcPts val="0"/>
              </a:spcBef>
              <a:buClrTx/>
              <a:buSzTx/>
              <a:buNone/>
              <a:defRPr sz="2800">
                <a:solidFill>
                  <a:srgbClr val="868686"/>
                </a:solidFill>
                <a:latin typeface="Palatino"/>
                <a:ea typeface="Palatino"/>
                <a:cs typeface="Palatino"/>
                <a:sym typeface="Palatino"/>
              </a:defRPr>
            </a:lvl2pPr>
            <a:lvl3pPr marL="0" indent="0" algn="ctr">
              <a:spcBef>
                <a:spcPts val="0"/>
              </a:spcBef>
              <a:buClrTx/>
              <a:buSzTx/>
              <a:buNone/>
              <a:defRPr sz="2800">
                <a:solidFill>
                  <a:srgbClr val="868686"/>
                </a:solidFill>
                <a:latin typeface="Palatino"/>
                <a:ea typeface="Palatino"/>
                <a:cs typeface="Palatino"/>
                <a:sym typeface="Palatino"/>
              </a:defRPr>
            </a:lvl3pPr>
            <a:lvl4pPr marL="0" indent="0" algn="ctr">
              <a:spcBef>
                <a:spcPts val="0"/>
              </a:spcBef>
              <a:buClrTx/>
              <a:buSzTx/>
              <a:buNone/>
              <a:defRPr sz="2800">
                <a:solidFill>
                  <a:srgbClr val="868686"/>
                </a:solidFill>
                <a:latin typeface="Palatino"/>
                <a:ea typeface="Palatino"/>
                <a:cs typeface="Palatino"/>
                <a:sym typeface="Palatino"/>
              </a:defRPr>
            </a:lvl4pPr>
            <a:lvl5pPr marL="0" indent="0" algn="ctr">
              <a:spcBef>
                <a:spcPts val="0"/>
              </a:spcBef>
              <a:buClrTx/>
              <a:buSzTx/>
              <a:buNone/>
              <a:defRPr sz="2800">
                <a:solidFill>
                  <a:srgbClr val="868686"/>
                </a:solidFill>
                <a:latin typeface="Palatino"/>
                <a:ea typeface="Palatino"/>
                <a:cs typeface="Palatino"/>
                <a:sym typeface="Palatino"/>
              </a:defRPr>
            </a:lvl5pPr>
          </a:lstStyle>
          <a:p>
            <a:pPr lvl="0">
              <a:defRPr sz="1800">
                <a:solidFill>
                  <a:srgbClr val="000000"/>
                </a:solidFill>
              </a:defRPr>
            </a:pPr>
            <a:r>
              <a:rPr sz="2800">
                <a:solidFill>
                  <a:srgbClr val="868686"/>
                </a:solidFill>
              </a:rPr>
              <a:t>Body Level One</a:t>
            </a:r>
          </a:p>
          <a:p>
            <a:pPr lvl="1">
              <a:defRPr sz="1800">
                <a:solidFill>
                  <a:srgbClr val="000000"/>
                </a:solidFill>
              </a:defRPr>
            </a:pPr>
            <a:r>
              <a:rPr sz="2800">
                <a:solidFill>
                  <a:srgbClr val="868686"/>
                </a:solidFill>
              </a:rPr>
              <a:t>Body Level Two</a:t>
            </a:r>
          </a:p>
          <a:p>
            <a:pPr lvl="2">
              <a:defRPr sz="1800">
                <a:solidFill>
                  <a:srgbClr val="000000"/>
                </a:solidFill>
              </a:defRPr>
            </a:pPr>
            <a:r>
              <a:rPr sz="2800">
                <a:solidFill>
                  <a:srgbClr val="868686"/>
                </a:solidFill>
              </a:rPr>
              <a:t>Body Level Three</a:t>
            </a:r>
          </a:p>
          <a:p>
            <a:pPr lvl="3">
              <a:defRPr sz="1800">
                <a:solidFill>
                  <a:srgbClr val="000000"/>
                </a:solidFill>
              </a:defRPr>
            </a:pPr>
            <a:r>
              <a:rPr sz="2800">
                <a:solidFill>
                  <a:srgbClr val="868686"/>
                </a:solidFill>
              </a:rPr>
              <a:t>Body Level Four</a:t>
            </a:r>
          </a:p>
          <a:p>
            <a:pPr lvl="4">
              <a:defRPr sz="1800">
                <a:solidFill>
                  <a:srgbClr val="000000"/>
                </a:solidFill>
              </a:defRPr>
            </a:pPr>
            <a:r>
              <a:rPr sz="2800">
                <a:solidFill>
                  <a:srgbClr val="868686"/>
                </a:solidFill>
              </a:rPr>
              <a:t>Body Level Five</a:t>
            </a: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EAEAEA"/>
        </a:solidFill>
        <a:effectLst/>
      </p:bgPr>
    </p:bg>
    <p:spTree>
      <p:nvGrpSpPr>
        <p:cNvPr id="1" name=""/>
        <p:cNvGrpSpPr/>
        <p:nvPr/>
      </p:nvGrpSpPr>
      <p:grpSpPr>
        <a:xfrm>
          <a:off x="0" y="0"/>
          <a:ext cx="0" cy="0"/>
          <a:chOff x="0" y="0"/>
          <a:chExt cx="0" cy="0"/>
        </a:xfrm>
      </p:grpSpPr>
      <p:pic>
        <p:nvPicPr>
          <p:cNvPr id="283" name="Imagine_bullet.pdf"/>
          <p:cNvPicPr/>
          <p:nvPr/>
        </p:nvPicPr>
        <p:blipFill>
          <a:blip r:embed="rId2">
            <a:extLst/>
          </a:blip>
          <a:stretch>
            <a:fillRect/>
          </a:stretch>
        </p:blipFill>
        <p:spPr>
          <a:xfrm>
            <a:off x="0" y="0"/>
            <a:ext cx="10160000" cy="7620000"/>
          </a:xfrm>
          <a:prstGeom prst="rect">
            <a:avLst/>
          </a:prstGeom>
          <a:ln w="12700">
            <a:miter lim="400000"/>
          </a:ln>
        </p:spPr>
      </p:pic>
      <p:sp>
        <p:nvSpPr>
          <p:cNvPr id="284" name="Shape 284"/>
          <p:cNvSpPr>
            <a:spLocks noGrp="1"/>
          </p:cNvSpPr>
          <p:nvPr>
            <p:ph type="title"/>
          </p:nvPr>
        </p:nvSpPr>
        <p:spPr>
          <a:xfrm>
            <a:off x="165100" y="203200"/>
            <a:ext cx="9817100" cy="1485900"/>
          </a:xfrm>
          <a:prstGeom prst="rect">
            <a:avLst/>
          </a:prstGeom>
          <a:solidFill>
            <a:srgbClr val="8665E9"/>
          </a:solidFill>
        </p:spPr>
        <p:txBody>
          <a:bodyPr lIns="0" tIns="0" rIns="0" bIns="0"/>
          <a:lstStyle>
            <a:lvl1pPr algn="ctr">
              <a:defRPr sz="6000">
                <a:latin typeface="Futura"/>
                <a:ea typeface="Futura"/>
                <a:cs typeface="Futura"/>
                <a:sym typeface="Futura"/>
              </a:defRPr>
            </a:lvl1pPr>
          </a:lstStyle>
          <a:p>
            <a:pPr lvl="0">
              <a:defRPr sz="1800">
                <a:solidFill>
                  <a:srgbClr val="000000"/>
                </a:solidFill>
              </a:defRPr>
            </a:pPr>
            <a:r>
              <a:rPr sz="6000">
                <a:solidFill>
                  <a:srgbClr val="FFFFFF"/>
                </a:solidFill>
              </a:rPr>
              <a:t>Title Text</a:t>
            </a:r>
          </a:p>
        </p:txBody>
      </p:sp>
      <p:sp>
        <p:nvSpPr>
          <p:cNvPr id="285" name="Shape 285"/>
          <p:cNvSpPr>
            <a:spLocks noGrp="1"/>
          </p:cNvSpPr>
          <p:nvPr>
            <p:ph type="body" idx="1"/>
          </p:nvPr>
        </p:nvSpPr>
        <p:spPr>
          <a:xfrm>
            <a:off x="990600" y="1790700"/>
            <a:ext cx="3937000" cy="5194300"/>
          </a:xfrm>
          <a:prstGeom prst="rect">
            <a:avLst/>
          </a:prstGeom>
        </p:spPr>
        <p:txBody>
          <a:bodyPr/>
          <a:lstStyle>
            <a:lvl1pPr marL="663703" indent="-409703">
              <a:spcBef>
                <a:spcPts val="2700"/>
              </a:spcBef>
              <a:buClr>
                <a:srgbClr val="8665E9"/>
              </a:buClr>
              <a:buChar char="•"/>
              <a:defRPr sz="2800">
                <a:solidFill>
                  <a:srgbClr val="868686"/>
                </a:solidFill>
                <a:latin typeface="Palatino"/>
                <a:ea typeface="Palatino"/>
                <a:cs typeface="Palatino"/>
                <a:sym typeface="Palatino"/>
              </a:defRPr>
            </a:lvl1pPr>
            <a:lvl2pPr marL="1006603" indent="-409703">
              <a:spcBef>
                <a:spcPts val="2700"/>
              </a:spcBef>
              <a:buClr>
                <a:srgbClr val="8665E9"/>
              </a:buClr>
              <a:buChar char="•"/>
              <a:defRPr sz="2800">
                <a:solidFill>
                  <a:srgbClr val="868686"/>
                </a:solidFill>
                <a:latin typeface="Palatino"/>
                <a:ea typeface="Palatino"/>
                <a:cs typeface="Palatino"/>
                <a:sym typeface="Palatino"/>
              </a:defRPr>
            </a:lvl2pPr>
            <a:lvl3pPr marL="1349503" indent="-409703">
              <a:spcBef>
                <a:spcPts val="2700"/>
              </a:spcBef>
              <a:buClr>
                <a:srgbClr val="8665E9"/>
              </a:buClr>
              <a:buChar char="•"/>
              <a:defRPr sz="2800">
                <a:solidFill>
                  <a:srgbClr val="868686"/>
                </a:solidFill>
                <a:latin typeface="Palatino"/>
                <a:ea typeface="Palatino"/>
                <a:cs typeface="Palatino"/>
                <a:sym typeface="Palatino"/>
              </a:defRPr>
            </a:lvl3pPr>
            <a:lvl4pPr marL="1705103" indent="-409703">
              <a:spcBef>
                <a:spcPts val="2700"/>
              </a:spcBef>
              <a:buClr>
                <a:srgbClr val="8665E9"/>
              </a:buClr>
              <a:buChar char="•"/>
              <a:defRPr sz="2800">
                <a:solidFill>
                  <a:srgbClr val="868686"/>
                </a:solidFill>
                <a:latin typeface="Palatino"/>
                <a:ea typeface="Palatino"/>
                <a:cs typeface="Palatino"/>
                <a:sym typeface="Palatino"/>
              </a:defRPr>
            </a:lvl4pPr>
            <a:lvl5pPr marL="2048003" indent="-409703">
              <a:spcBef>
                <a:spcPts val="2700"/>
              </a:spcBef>
              <a:buClr>
                <a:srgbClr val="8665E9"/>
              </a:buClr>
              <a:buChar char="•"/>
              <a:defRPr sz="2800">
                <a:solidFill>
                  <a:srgbClr val="868686"/>
                </a:solidFill>
                <a:latin typeface="Palatino"/>
                <a:ea typeface="Palatino"/>
                <a:cs typeface="Palatino"/>
                <a:sym typeface="Palatino"/>
              </a:defRPr>
            </a:lvl5pPr>
          </a:lstStyle>
          <a:p>
            <a:pPr lvl="0">
              <a:defRPr sz="1800">
                <a:solidFill>
                  <a:srgbClr val="000000"/>
                </a:solidFill>
              </a:defRPr>
            </a:pPr>
            <a:r>
              <a:rPr sz="2800">
                <a:solidFill>
                  <a:srgbClr val="868686"/>
                </a:solidFill>
              </a:rPr>
              <a:t>Body Level One</a:t>
            </a:r>
          </a:p>
          <a:p>
            <a:pPr lvl="1">
              <a:defRPr sz="1800">
                <a:solidFill>
                  <a:srgbClr val="000000"/>
                </a:solidFill>
              </a:defRPr>
            </a:pPr>
            <a:r>
              <a:rPr sz="2800">
                <a:solidFill>
                  <a:srgbClr val="868686"/>
                </a:solidFill>
              </a:rPr>
              <a:t>Body Level Two</a:t>
            </a:r>
          </a:p>
          <a:p>
            <a:pPr lvl="2">
              <a:defRPr sz="1800">
                <a:solidFill>
                  <a:srgbClr val="000000"/>
                </a:solidFill>
              </a:defRPr>
            </a:pPr>
            <a:r>
              <a:rPr sz="2800">
                <a:solidFill>
                  <a:srgbClr val="868686"/>
                </a:solidFill>
              </a:rPr>
              <a:t>Body Level Three</a:t>
            </a:r>
          </a:p>
          <a:p>
            <a:pPr lvl="3">
              <a:defRPr sz="1800">
                <a:solidFill>
                  <a:srgbClr val="000000"/>
                </a:solidFill>
              </a:defRPr>
            </a:pPr>
            <a:r>
              <a:rPr sz="2800">
                <a:solidFill>
                  <a:srgbClr val="868686"/>
                </a:solidFill>
              </a:rPr>
              <a:t>Body Level Four</a:t>
            </a:r>
          </a:p>
          <a:p>
            <a:pPr lvl="4">
              <a:defRPr sz="1800">
                <a:solidFill>
                  <a:srgbClr val="000000"/>
                </a:solidFill>
              </a:defRPr>
            </a:pPr>
            <a:r>
              <a:rPr sz="2800">
                <a:solidFill>
                  <a:srgbClr val="868686"/>
                </a:solidFill>
              </a:rPr>
              <a:t>Body Level Five</a:t>
            </a: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itle &amp; Bullets - Left">
    <p:bg>
      <p:bgPr>
        <a:solidFill>
          <a:srgbClr val="FFFFFF"/>
        </a:solidFill>
        <a:effectLst/>
      </p:bgPr>
    </p:bg>
    <p:spTree>
      <p:nvGrpSpPr>
        <p:cNvPr id="1" name=""/>
        <p:cNvGrpSpPr/>
        <p:nvPr/>
      </p:nvGrpSpPr>
      <p:grpSpPr>
        <a:xfrm>
          <a:off x="0" y="0"/>
          <a:ext cx="0" cy="0"/>
          <a:chOff x="0" y="0"/>
          <a:chExt cx="0" cy="0"/>
        </a:xfrm>
      </p:grpSpPr>
      <p:sp>
        <p:nvSpPr>
          <p:cNvPr id="287" name="Shape 287"/>
          <p:cNvSpPr>
            <a:spLocks noGrp="1"/>
          </p:cNvSpPr>
          <p:nvPr>
            <p:ph type="title"/>
          </p:nvPr>
        </p:nvSpPr>
        <p:spPr>
          <a:xfrm>
            <a:off x="165100" y="203200"/>
            <a:ext cx="9817100" cy="1485900"/>
          </a:xfrm>
          <a:prstGeom prst="rect">
            <a:avLst/>
          </a:prstGeom>
          <a:solidFill>
            <a:srgbClr val="8665E9"/>
          </a:solidFill>
        </p:spPr>
        <p:txBody>
          <a:bodyPr lIns="0" tIns="0" rIns="0" bIns="0"/>
          <a:lstStyle>
            <a:lvl1pPr algn="ctr">
              <a:defRPr sz="6000">
                <a:latin typeface="Futura"/>
                <a:ea typeface="Futura"/>
                <a:cs typeface="Futura"/>
                <a:sym typeface="Futura"/>
              </a:defRPr>
            </a:lvl1pPr>
          </a:lstStyle>
          <a:p>
            <a:pPr lvl="0">
              <a:defRPr sz="1800">
                <a:solidFill>
                  <a:srgbClr val="000000"/>
                </a:solidFill>
              </a:defRPr>
            </a:pPr>
            <a:r>
              <a:rPr sz="6000">
                <a:solidFill>
                  <a:srgbClr val="FFFFFF"/>
                </a:solidFill>
              </a:rPr>
              <a:t>Title Text</a:t>
            </a:r>
          </a:p>
        </p:txBody>
      </p:sp>
      <p:sp>
        <p:nvSpPr>
          <p:cNvPr id="288" name="Shape 288"/>
          <p:cNvSpPr>
            <a:spLocks noGrp="1"/>
          </p:cNvSpPr>
          <p:nvPr>
            <p:ph type="body" idx="1"/>
          </p:nvPr>
        </p:nvSpPr>
        <p:spPr>
          <a:xfrm>
            <a:off x="990600" y="1790700"/>
            <a:ext cx="3937000" cy="5194300"/>
          </a:xfrm>
          <a:prstGeom prst="rect">
            <a:avLst/>
          </a:prstGeom>
        </p:spPr>
        <p:txBody>
          <a:bodyPr/>
          <a:lstStyle>
            <a:lvl1pPr marL="663703" indent="-409703">
              <a:spcBef>
                <a:spcPts val="2700"/>
              </a:spcBef>
              <a:buClr>
                <a:srgbClr val="8665E9"/>
              </a:buClr>
              <a:buChar char="•"/>
              <a:defRPr sz="2800">
                <a:solidFill>
                  <a:srgbClr val="868686"/>
                </a:solidFill>
                <a:latin typeface="Palatino"/>
                <a:ea typeface="Palatino"/>
                <a:cs typeface="Palatino"/>
                <a:sym typeface="Palatino"/>
              </a:defRPr>
            </a:lvl1pPr>
            <a:lvl2pPr marL="1006603" indent="-409703">
              <a:spcBef>
                <a:spcPts val="2700"/>
              </a:spcBef>
              <a:buClr>
                <a:srgbClr val="8665E9"/>
              </a:buClr>
              <a:buChar char="•"/>
              <a:defRPr sz="2800">
                <a:solidFill>
                  <a:srgbClr val="868686"/>
                </a:solidFill>
                <a:latin typeface="Palatino"/>
                <a:ea typeface="Palatino"/>
                <a:cs typeface="Palatino"/>
                <a:sym typeface="Palatino"/>
              </a:defRPr>
            </a:lvl2pPr>
            <a:lvl3pPr marL="1349503" indent="-409703">
              <a:spcBef>
                <a:spcPts val="2700"/>
              </a:spcBef>
              <a:buClr>
                <a:srgbClr val="8665E9"/>
              </a:buClr>
              <a:buChar char="•"/>
              <a:defRPr sz="2800">
                <a:solidFill>
                  <a:srgbClr val="868686"/>
                </a:solidFill>
                <a:latin typeface="Palatino"/>
                <a:ea typeface="Palatino"/>
                <a:cs typeface="Palatino"/>
                <a:sym typeface="Palatino"/>
              </a:defRPr>
            </a:lvl3pPr>
            <a:lvl4pPr marL="1705103" indent="-409703">
              <a:spcBef>
                <a:spcPts val="2700"/>
              </a:spcBef>
              <a:buClr>
                <a:srgbClr val="8665E9"/>
              </a:buClr>
              <a:buChar char="•"/>
              <a:defRPr sz="2800">
                <a:solidFill>
                  <a:srgbClr val="868686"/>
                </a:solidFill>
                <a:latin typeface="Palatino"/>
                <a:ea typeface="Palatino"/>
                <a:cs typeface="Palatino"/>
                <a:sym typeface="Palatino"/>
              </a:defRPr>
            </a:lvl4pPr>
            <a:lvl5pPr marL="2048003" indent="-409703">
              <a:spcBef>
                <a:spcPts val="2700"/>
              </a:spcBef>
              <a:buClr>
                <a:srgbClr val="8665E9"/>
              </a:buClr>
              <a:buChar char="•"/>
              <a:defRPr sz="2800">
                <a:solidFill>
                  <a:srgbClr val="868686"/>
                </a:solidFill>
                <a:latin typeface="Palatino"/>
                <a:ea typeface="Palatino"/>
                <a:cs typeface="Palatino"/>
                <a:sym typeface="Palatino"/>
              </a:defRPr>
            </a:lvl5pPr>
          </a:lstStyle>
          <a:p>
            <a:pPr lvl="0">
              <a:defRPr sz="1800">
                <a:solidFill>
                  <a:srgbClr val="000000"/>
                </a:solidFill>
              </a:defRPr>
            </a:pPr>
            <a:r>
              <a:rPr sz="2800">
                <a:solidFill>
                  <a:srgbClr val="868686"/>
                </a:solidFill>
              </a:rPr>
              <a:t>Body Level One</a:t>
            </a:r>
          </a:p>
          <a:p>
            <a:pPr lvl="1">
              <a:defRPr sz="1800">
                <a:solidFill>
                  <a:srgbClr val="000000"/>
                </a:solidFill>
              </a:defRPr>
            </a:pPr>
            <a:r>
              <a:rPr sz="2800">
                <a:solidFill>
                  <a:srgbClr val="868686"/>
                </a:solidFill>
              </a:rPr>
              <a:t>Body Level Two</a:t>
            </a:r>
          </a:p>
          <a:p>
            <a:pPr lvl="2">
              <a:defRPr sz="1800">
                <a:solidFill>
                  <a:srgbClr val="000000"/>
                </a:solidFill>
              </a:defRPr>
            </a:pPr>
            <a:r>
              <a:rPr sz="2800">
                <a:solidFill>
                  <a:srgbClr val="868686"/>
                </a:solidFill>
              </a:rPr>
              <a:t>Body Level Three</a:t>
            </a:r>
          </a:p>
          <a:p>
            <a:pPr lvl="3">
              <a:defRPr sz="1800">
                <a:solidFill>
                  <a:srgbClr val="000000"/>
                </a:solidFill>
              </a:defRPr>
            </a:pPr>
            <a:r>
              <a:rPr sz="2800">
                <a:solidFill>
                  <a:srgbClr val="868686"/>
                </a:solidFill>
              </a:rPr>
              <a:t>Body Level Four</a:t>
            </a:r>
          </a:p>
          <a:p>
            <a:pPr lvl="4">
              <a:defRPr sz="1800">
                <a:solidFill>
                  <a:srgbClr val="000000"/>
                </a:solidFill>
              </a:defRPr>
            </a:pPr>
            <a:r>
              <a:rPr sz="2800">
                <a:solidFill>
                  <a:srgbClr val="868686"/>
                </a:solidFill>
              </a:rPr>
              <a:t>Body Level Five</a:t>
            </a: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Title &amp; Bullets - Right">
    <p:bg>
      <p:bgPr>
        <a:solidFill>
          <a:srgbClr val="FFFFFF"/>
        </a:solidFill>
        <a:effectLst/>
      </p:bgPr>
    </p:bg>
    <p:spTree>
      <p:nvGrpSpPr>
        <p:cNvPr id="1" name=""/>
        <p:cNvGrpSpPr/>
        <p:nvPr/>
      </p:nvGrpSpPr>
      <p:grpSpPr>
        <a:xfrm>
          <a:off x="0" y="0"/>
          <a:ext cx="0" cy="0"/>
          <a:chOff x="0" y="0"/>
          <a:chExt cx="0" cy="0"/>
        </a:xfrm>
      </p:grpSpPr>
      <p:sp>
        <p:nvSpPr>
          <p:cNvPr id="290" name="Shape 290"/>
          <p:cNvSpPr>
            <a:spLocks noGrp="1"/>
          </p:cNvSpPr>
          <p:nvPr>
            <p:ph type="title"/>
          </p:nvPr>
        </p:nvSpPr>
        <p:spPr>
          <a:xfrm>
            <a:off x="165100" y="203200"/>
            <a:ext cx="9817100" cy="1485900"/>
          </a:xfrm>
          <a:prstGeom prst="rect">
            <a:avLst/>
          </a:prstGeom>
          <a:solidFill>
            <a:srgbClr val="8665E9"/>
          </a:solidFill>
        </p:spPr>
        <p:txBody>
          <a:bodyPr lIns="0" tIns="0" rIns="0" bIns="0"/>
          <a:lstStyle>
            <a:lvl1pPr algn="ctr">
              <a:defRPr sz="6000">
                <a:latin typeface="Futura"/>
                <a:ea typeface="Futura"/>
                <a:cs typeface="Futura"/>
                <a:sym typeface="Futura"/>
              </a:defRPr>
            </a:lvl1pPr>
          </a:lstStyle>
          <a:p>
            <a:pPr lvl="0">
              <a:defRPr sz="1800">
                <a:solidFill>
                  <a:srgbClr val="000000"/>
                </a:solidFill>
              </a:defRPr>
            </a:pPr>
            <a:r>
              <a:rPr sz="6000">
                <a:solidFill>
                  <a:srgbClr val="FFFFFF"/>
                </a:solidFill>
              </a:rPr>
              <a:t>Title Text</a:t>
            </a:r>
          </a:p>
        </p:txBody>
      </p:sp>
      <p:sp>
        <p:nvSpPr>
          <p:cNvPr id="291" name="Shape 291"/>
          <p:cNvSpPr>
            <a:spLocks noGrp="1"/>
          </p:cNvSpPr>
          <p:nvPr>
            <p:ph type="body" idx="1"/>
          </p:nvPr>
        </p:nvSpPr>
        <p:spPr>
          <a:xfrm>
            <a:off x="6070600" y="1790700"/>
            <a:ext cx="3098800" cy="5194300"/>
          </a:xfrm>
          <a:prstGeom prst="rect">
            <a:avLst/>
          </a:prstGeom>
        </p:spPr>
        <p:txBody>
          <a:bodyPr/>
          <a:lstStyle>
            <a:lvl1pPr marL="663703" indent="-409703">
              <a:spcBef>
                <a:spcPts val="2700"/>
              </a:spcBef>
              <a:buClr>
                <a:srgbClr val="8665E9"/>
              </a:buClr>
              <a:buChar char="•"/>
              <a:defRPr sz="2800">
                <a:solidFill>
                  <a:srgbClr val="868686"/>
                </a:solidFill>
                <a:latin typeface="Palatino"/>
                <a:ea typeface="Palatino"/>
                <a:cs typeface="Palatino"/>
                <a:sym typeface="Palatino"/>
              </a:defRPr>
            </a:lvl1pPr>
            <a:lvl2pPr marL="1006603" indent="-409703">
              <a:spcBef>
                <a:spcPts val="2700"/>
              </a:spcBef>
              <a:buClr>
                <a:srgbClr val="8665E9"/>
              </a:buClr>
              <a:buChar char="•"/>
              <a:defRPr sz="2800">
                <a:solidFill>
                  <a:srgbClr val="868686"/>
                </a:solidFill>
                <a:latin typeface="Palatino"/>
                <a:ea typeface="Palatino"/>
                <a:cs typeface="Palatino"/>
                <a:sym typeface="Palatino"/>
              </a:defRPr>
            </a:lvl2pPr>
            <a:lvl3pPr marL="1349503" indent="-409703">
              <a:spcBef>
                <a:spcPts val="2700"/>
              </a:spcBef>
              <a:buClr>
                <a:srgbClr val="8665E9"/>
              </a:buClr>
              <a:buChar char="•"/>
              <a:defRPr sz="2800">
                <a:solidFill>
                  <a:srgbClr val="868686"/>
                </a:solidFill>
                <a:latin typeface="Palatino"/>
                <a:ea typeface="Palatino"/>
                <a:cs typeface="Palatino"/>
                <a:sym typeface="Palatino"/>
              </a:defRPr>
            </a:lvl3pPr>
            <a:lvl4pPr marL="1705103" indent="-409703">
              <a:spcBef>
                <a:spcPts val="2700"/>
              </a:spcBef>
              <a:buClr>
                <a:srgbClr val="8665E9"/>
              </a:buClr>
              <a:buChar char="•"/>
              <a:defRPr sz="2800">
                <a:solidFill>
                  <a:srgbClr val="868686"/>
                </a:solidFill>
                <a:latin typeface="Palatino"/>
                <a:ea typeface="Palatino"/>
                <a:cs typeface="Palatino"/>
                <a:sym typeface="Palatino"/>
              </a:defRPr>
            </a:lvl4pPr>
            <a:lvl5pPr marL="2048003" indent="-409703">
              <a:spcBef>
                <a:spcPts val="2700"/>
              </a:spcBef>
              <a:buClr>
                <a:srgbClr val="8665E9"/>
              </a:buClr>
              <a:buChar char="•"/>
              <a:defRPr sz="2800">
                <a:solidFill>
                  <a:srgbClr val="868686"/>
                </a:solidFill>
                <a:latin typeface="Palatino"/>
                <a:ea typeface="Palatino"/>
                <a:cs typeface="Palatino"/>
                <a:sym typeface="Palatino"/>
              </a:defRPr>
            </a:lvl5pPr>
          </a:lstStyle>
          <a:p>
            <a:pPr lvl="0">
              <a:defRPr sz="1800">
                <a:solidFill>
                  <a:srgbClr val="000000"/>
                </a:solidFill>
              </a:defRPr>
            </a:pPr>
            <a:r>
              <a:rPr sz="2800">
                <a:solidFill>
                  <a:srgbClr val="868686"/>
                </a:solidFill>
              </a:rPr>
              <a:t>Body Level One</a:t>
            </a:r>
          </a:p>
          <a:p>
            <a:pPr lvl="1">
              <a:defRPr sz="1800">
                <a:solidFill>
                  <a:srgbClr val="000000"/>
                </a:solidFill>
              </a:defRPr>
            </a:pPr>
            <a:r>
              <a:rPr sz="2800">
                <a:solidFill>
                  <a:srgbClr val="868686"/>
                </a:solidFill>
              </a:rPr>
              <a:t>Body Level Two</a:t>
            </a:r>
          </a:p>
          <a:p>
            <a:pPr lvl="2">
              <a:defRPr sz="1800">
                <a:solidFill>
                  <a:srgbClr val="000000"/>
                </a:solidFill>
              </a:defRPr>
            </a:pPr>
            <a:r>
              <a:rPr sz="2800">
                <a:solidFill>
                  <a:srgbClr val="868686"/>
                </a:solidFill>
              </a:rPr>
              <a:t>Body Level Three</a:t>
            </a:r>
          </a:p>
          <a:p>
            <a:pPr lvl="3">
              <a:defRPr sz="1800">
                <a:solidFill>
                  <a:srgbClr val="000000"/>
                </a:solidFill>
              </a:defRPr>
            </a:pPr>
            <a:r>
              <a:rPr sz="2800">
                <a:solidFill>
                  <a:srgbClr val="868686"/>
                </a:solidFill>
              </a:rPr>
              <a:t>Body Level Four</a:t>
            </a:r>
          </a:p>
          <a:p>
            <a:pPr lvl="4">
              <a:defRPr sz="1800">
                <a:solidFill>
                  <a:srgbClr val="000000"/>
                </a:solidFill>
              </a:defRPr>
            </a:pPr>
            <a:r>
              <a:rPr sz="2800">
                <a:solidFill>
                  <a:srgbClr val="868686"/>
                </a:solidFill>
              </a:rP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99" Type="http://schemas.openxmlformats.org/officeDocument/2006/relationships/slideLayout" Target="../slideLayouts/slideLayout299.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268" Type="http://schemas.openxmlformats.org/officeDocument/2006/relationships/slideLayout" Target="../slideLayouts/slideLayout268.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279" Type="http://schemas.openxmlformats.org/officeDocument/2006/relationships/slideLayout" Target="../slideLayouts/slideLayout279.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image" Target="../media/image4.png"/><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48" Type="http://schemas.openxmlformats.org/officeDocument/2006/relationships/slideLayout" Target="../slideLayouts/slideLayout248.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291" Type="http://schemas.openxmlformats.org/officeDocument/2006/relationships/slideLayout" Target="../slideLayouts/slideLayout291.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28" Type="http://schemas.openxmlformats.org/officeDocument/2006/relationships/slideLayout" Target="../slideLayouts/slideLayout228.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281" Type="http://schemas.openxmlformats.org/officeDocument/2006/relationships/slideLayout" Target="../slideLayouts/slideLayout281.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18" Type="http://schemas.openxmlformats.org/officeDocument/2006/relationships/slideLayout" Target="../slideLayouts/slideLayout218.xml"/><Relationship Id="rId239" Type="http://schemas.openxmlformats.org/officeDocument/2006/relationships/slideLayout" Target="../slideLayouts/slideLayout239.xml"/><Relationship Id="rId250" Type="http://schemas.openxmlformats.org/officeDocument/2006/relationships/slideLayout" Target="../slideLayouts/slideLayout250.xml"/><Relationship Id="rId271" Type="http://schemas.openxmlformats.org/officeDocument/2006/relationships/slideLayout" Target="../slideLayouts/slideLayout271.xml"/><Relationship Id="rId292" Type="http://schemas.openxmlformats.org/officeDocument/2006/relationships/slideLayout" Target="../slideLayouts/slideLayout292.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229" Type="http://schemas.openxmlformats.org/officeDocument/2006/relationships/slideLayout" Target="../slideLayouts/slideLayout229.xml"/><Relationship Id="rId240" Type="http://schemas.openxmlformats.org/officeDocument/2006/relationships/slideLayout" Target="../slideLayouts/slideLayout240.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8" Type="http://schemas.openxmlformats.org/officeDocument/2006/relationships/slideLayout" Target="../slideLayouts/slideLayout8.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219" Type="http://schemas.openxmlformats.org/officeDocument/2006/relationships/slideLayout" Target="../slideLayouts/slideLayout219.xml"/><Relationship Id="rId230" Type="http://schemas.openxmlformats.org/officeDocument/2006/relationships/slideLayout" Target="../slideLayouts/slideLayout230.xml"/><Relationship Id="rId251" Type="http://schemas.openxmlformats.org/officeDocument/2006/relationships/slideLayout" Target="../slideLayouts/slideLayout251.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293" Type="http://schemas.openxmlformats.org/officeDocument/2006/relationships/slideLayout" Target="../slideLayouts/slideLayout29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283" Type="http://schemas.openxmlformats.org/officeDocument/2006/relationships/slideLayout" Target="../slideLayouts/slideLayout283.xml"/><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294" Type="http://schemas.openxmlformats.org/officeDocument/2006/relationships/slideLayout" Target="../slideLayouts/slideLayout294.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slideLayout" Target="../slideLayouts/slideLayout284.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95" Type="http://schemas.openxmlformats.org/officeDocument/2006/relationships/slideLayout" Target="../slideLayouts/slideLayout295.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285" Type="http://schemas.openxmlformats.org/officeDocument/2006/relationships/slideLayout" Target="../slideLayouts/slideLayout28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296" Type="http://schemas.openxmlformats.org/officeDocument/2006/relationships/slideLayout" Target="../slideLayouts/slideLayout296.xml"/><Relationship Id="rId300" Type="http://schemas.openxmlformats.org/officeDocument/2006/relationships/slideLayout" Target="../slideLayouts/slideLayout300.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286" Type="http://schemas.openxmlformats.org/officeDocument/2006/relationships/slideLayout" Target="../slideLayouts/slideLayout286.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297" Type="http://schemas.openxmlformats.org/officeDocument/2006/relationships/slideLayout" Target="../slideLayouts/slideLayout297.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301" Type="http://schemas.openxmlformats.org/officeDocument/2006/relationships/theme" Target="../theme/theme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298" Type="http://schemas.openxmlformats.org/officeDocument/2006/relationships/slideLayout" Target="../slideLayouts/slideLayout298.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302"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slideLayout" Target="../slideLayouts/slideLayout288.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303" Type="http://schemas.openxmlformats.org/officeDocument/2006/relationships/image" Target="../media/image3.png"/><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02"/>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90600" y="241300"/>
            <a:ext cx="8178800" cy="14986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lvl="0">
              <a:defRPr sz="1800">
                <a:solidFill>
                  <a:srgbClr val="000000"/>
                </a:solidFill>
              </a:defRPr>
            </a:pPr>
            <a:r>
              <a:rPr sz="7000">
                <a:solidFill>
                  <a:srgbClr val="FFFFFF"/>
                </a:solidFill>
              </a:rPr>
              <a:t>Title Text</a:t>
            </a:r>
          </a:p>
        </p:txBody>
      </p:sp>
      <p:sp>
        <p:nvSpPr>
          <p:cNvPr id="3" name="Shape 3"/>
          <p:cNvSpPr>
            <a:spLocks noGrp="1"/>
          </p:cNvSpPr>
          <p:nvPr>
            <p:ph type="body" idx="1"/>
          </p:nvPr>
        </p:nvSpPr>
        <p:spPr>
          <a:xfrm>
            <a:off x="12700" y="2171700"/>
            <a:ext cx="10134600" cy="48641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buBlip>
                <a:blip r:embed="rId303"/>
              </a:buBlip>
            </a:lvl1pPr>
            <a:lvl2pPr>
              <a:buBlip>
                <a:blip r:embed="rId304"/>
              </a:buBlip>
            </a:lvl2pPr>
            <a:lvl3pPr>
              <a:buBlip>
                <a:blip r:embed="rId304"/>
              </a:buBlip>
            </a:lvl3pPr>
            <a:lvl4pPr>
              <a:buBlip>
                <a:blip r:embed="rId304"/>
              </a:buBlip>
            </a:lvl4pPr>
            <a:lvl5pPr>
              <a:buBlip>
                <a:blip r:embed="rId304"/>
              </a:buBlip>
            </a:lvl5pPr>
          </a:lstStyle>
          <a:p>
            <a:pPr lvl="0">
              <a:defRPr sz="1800">
                <a:solidFill>
                  <a:srgbClr val="000000"/>
                </a:solidFill>
              </a:defRPr>
            </a:pPr>
            <a:r>
              <a:rPr sz="3400">
                <a:solidFill>
                  <a:srgbClr val="3A5253"/>
                </a:solidFill>
              </a:rPr>
              <a:t>Body Level One</a:t>
            </a:r>
          </a:p>
          <a:p>
            <a:pPr lvl="1">
              <a:defRPr sz="1800">
                <a:solidFill>
                  <a:srgbClr val="000000"/>
                </a:solidFill>
              </a:defRPr>
            </a:pPr>
            <a:r>
              <a:rPr sz="3400">
                <a:solidFill>
                  <a:srgbClr val="3A5253"/>
                </a:solidFill>
              </a:rPr>
              <a:t>Body Level Two</a:t>
            </a:r>
          </a:p>
          <a:p>
            <a:pPr lvl="2">
              <a:defRPr sz="1800">
                <a:solidFill>
                  <a:srgbClr val="000000"/>
                </a:solidFill>
              </a:defRPr>
            </a:pPr>
            <a:r>
              <a:rPr sz="3400">
                <a:solidFill>
                  <a:srgbClr val="3A5253"/>
                </a:solidFill>
              </a:rPr>
              <a:t>Body Level Three</a:t>
            </a:r>
          </a:p>
          <a:p>
            <a:pPr lvl="3">
              <a:defRPr sz="1800">
                <a:solidFill>
                  <a:srgbClr val="000000"/>
                </a:solidFill>
              </a:defRPr>
            </a:pPr>
            <a:r>
              <a:rPr sz="3400">
                <a:solidFill>
                  <a:srgbClr val="3A5253"/>
                </a:solidFill>
              </a:rPr>
              <a:t>Body Level Four</a:t>
            </a:r>
          </a:p>
          <a:p>
            <a:pPr lvl="4">
              <a:defRPr sz="1800">
                <a:solidFill>
                  <a:srgbClr val="000000"/>
                </a:solidFill>
              </a:defRPr>
            </a:pPr>
            <a:r>
              <a:rPr sz="3400">
                <a:solidFill>
                  <a:srgbClr val="3A5253"/>
                </a:solidFill>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 id="2147483790" r:id="rId142"/>
    <p:sldLayoutId id="2147483791" r:id="rId143"/>
    <p:sldLayoutId id="2147483792" r:id="rId144"/>
    <p:sldLayoutId id="2147483793" r:id="rId145"/>
    <p:sldLayoutId id="2147483794" r:id="rId146"/>
    <p:sldLayoutId id="2147483795" r:id="rId147"/>
    <p:sldLayoutId id="2147483796" r:id="rId148"/>
    <p:sldLayoutId id="2147483797" r:id="rId149"/>
    <p:sldLayoutId id="2147483798" r:id="rId150"/>
    <p:sldLayoutId id="2147483799" r:id="rId151"/>
    <p:sldLayoutId id="2147483800" r:id="rId152"/>
    <p:sldLayoutId id="2147483801" r:id="rId153"/>
    <p:sldLayoutId id="2147483802" r:id="rId154"/>
    <p:sldLayoutId id="2147483803" r:id="rId155"/>
    <p:sldLayoutId id="2147483804" r:id="rId156"/>
    <p:sldLayoutId id="2147483805" r:id="rId157"/>
    <p:sldLayoutId id="2147483806" r:id="rId158"/>
    <p:sldLayoutId id="2147483807" r:id="rId159"/>
    <p:sldLayoutId id="2147483808" r:id="rId160"/>
    <p:sldLayoutId id="2147483809" r:id="rId161"/>
    <p:sldLayoutId id="2147483810" r:id="rId162"/>
    <p:sldLayoutId id="2147483811" r:id="rId163"/>
    <p:sldLayoutId id="2147483812" r:id="rId164"/>
    <p:sldLayoutId id="2147483813" r:id="rId165"/>
    <p:sldLayoutId id="2147483814" r:id="rId166"/>
    <p:sldLayoutId id="2147483815" r:id="rId167"/>
    <p:sldLayoutId id="2147483816" r:id="rId168"/>
    <p:sldLayoutId id="2147483817" r:id="rId169"/>
    <p:sldLayoutId id="2147483818" r:id="rId170"/>
    <p:sldLayoutId id="2147483819" r:id="rId171"/>
    <p:sldLayoutId id="2147483820" r:id="rId172"/>
    <p:sldLayoutId id="2147483821" r:id="rId173"/>
    <p:sldLayoutId id="2147483822" r:id="rId174"/>
    <p:sldLayoutId id="2147483823" r:id="rId175"/>
    <p:sldLayoutId id="2147483824" r:id="rId176"/>
    <p:sldLayoutId id="2147483825" r:id="rId177"/>
    <p:sldLayoutId id="2147483826" r:id="rId178"/>
    <p:sldLayoutId id="2147483827" r:id="rId179"/>
    <p:sldLayoutId id="2147483828" r:id="rId180"/>
    <p:sldLayoutId id="2147483829" r:id="rId181"/>
    <p:sldLayoutId id="2147483830" r:id="rId182"/>
    <p:sldLayoutId id="2147483831" r:id="rId183"/>
    <p:sldLayoutId id="2147483832" r:id="rId184"/>
    <p:sldLayoutId id="2147483833" r:id="rId185"/>
    <p:sldLayoutId id="2147483834" r:id="rId186"/>
    <p:sldLayoutId id="2147483835" r:id="rId187"/>
    <p:sldLayoutId id="2147483836" r:id="rId188"/>
    <p:sldLayoutId id="2147483837" r:id="rId189"/>
    <p:sldLayoutId id="2147483838" r:id="rId190"/>
    <p:sldLayoutId id="2147483839" r:id="rId191"/>
    <p:sldLayoutId id="2147483840" r:id="rId192"/>
    <p:sldLayoutId id="2147483841" r:id="rId193"/>
    <p:sldLayoutId id="2147483842" r:id="rId194"/>
    <p:sldLayoutId id="2147483843" r:id="rId195"/>
    <p:sldLayoutId id="2147483844" r:id="rId196"/>
    <p:sldLayoutId id="2147483845" r:id="rId197"/>
    <p:sldLayoutId id="2147483846" r:id="rId198"/>
    <p:sldLayoutId id="2147483847" r:id="rId199"/>
    <p:sldLayoutId id="2147483848" r:id="rId200"/>
    <p:sldLayoutId id="2147483849" r:id="rId201"/>
    <p:sldLayoutId id="2147483850" r:id="rId202"/>
    <p:sldLayoutId id="2147483851" r:id="rId203"/>
    <p:sldLayoutId id="2147483852" r:id="rId204"/>
    <p:sldLayoutId id="2147483853" r:id="rId205"/>
    <p:sldLayoutId id="2147483854" r:id="rId206"/>
    <p:sldLayoutId id="2147483855" r:id="rId207"/>
    <p:sldLayoutId id="2147483856" r:id="rId208"/>
    <p:sldLayoutId id="2147483857" r:id="rId209"/>
    <p:sldLayoutId id="2147483858" r:id="rId210"/>
    <p:sldLayoutId id="2147483859" r:id="rId211"/>
    <p:sldLayoutId id="2147483860" r:id="rId212"/>
    <p:sldLayoutId id="2147483861" r:id="rId213"/>
    <p:sldLayoutId id="2147483862" r:id="rId214"/>
    <p:sldLayoutId id="2147483863" r:id="rId215"/>
    <p:sldLayoutId id="2147483864" r:id="rId216"/>
    <p:sldLayoutId id="2147483865" r:id="rId217"/>
    <p:sldLayoutId id="2147483866" r:id="rId218"/>
    <p:sldLayoutId id="2147483867" r:id="rId219"/>
    <p:sldLayoutId id="2147483868" r:id="rId220"/>
    <p:sldLayoutId id="2147483869" r:id="rId221"/>
    <p:sldLayoutId id="2147483870" r:id="rId222"/>
    <p:sldLayoutId id="2147483871" r:id="rId223"/>
    <p:sldLayoutId id="2147483872" r:id="rId224"/>
    <p:sldLayoutId id="2147483873" r:id="rId225"/>
    <p:sldLayoutId id="2147483874" r:id="rId226"/>
    <p:sldLayoutId id="2147483875" r:id="rId227"/>
    <p:sldLayoutId id="2147483876" r:id="rId228"/>
    <p:sldLayoutId id="2147483877" r:id="rId229"/>
    <p:sldLayoutId id="2147483878" r:id="rId230"/>
    <p:sldLayoutId id="2147483879" r:id="rId231"/>
    <p:sldLayoutId id="2147483880" r:id="rId232"/>
    <p:sldLayoutId id="2147483881" r:id="rId233"/>
    <p:sldLayoutId id="2147483882" r:id="rId234"/>
    <p:sldLayoutId id="2147483883" r:id="rId235"/>
    <p:sldLayoutId id="2147483884" r:id="rId236"/>
    <p:sldLayoutId id="2147483885" r:id="rId237"/>
    <p:sldLayoutId id="2147483886" r:id="rId238"/>
    <p:sldLayoutId id="2147483887" r:id="rId239"/>
    <p:sldLayoutId id="2147483888" r:id="rId240"/>
    <p:sldLayoutId id="2147483889" r:id="rId241"/>
    <p:sldLayoutId id="2147483890" r:id="rId242"/>
    <p:sldLayoutId id="2147483891" r:id="rId243"/>
    <p:sldLayoutId id="2147483892" r:id="rId244"/>
    <p:sldLayoutId id="2147483893" r:id="rId245"/>
    <p:sldLayoutId id="2147483894" r:id="rId246"/>
    <p:sldLayoutId id="2147483895" r:id="rId247"/>
    <p:sldLayoutId id="2147483896" r:id="rId248"/>
    <p:sldLayoutId id="2147483897" r:id="rId249"/>
    <p:sldLayoutId id="2147483898" r:id="rId250"/>
    <p:sldLayoutId id="2147483899" r:id="rId251"/>
    <p:sldLayoutId id="2147483900" r:id="rId252"/>
    <p:sldLayoutId id="2147483901" r:id="rId253"/>
    <p:sldLayoutId id="2147483902" r:id="rId254"/>
    <p:sldLayoutId id="2147483903" r:id="rId255"/>
    <p:sldLayoutId id="2147483904" r:id="rId256"/>
    <p:sldLayoutId id="2147483905" r:id="rId257"/>
    <p:sldLayoutId id="2147483906" r:id="rId258"/>
    <p:sldLayoutId id="2147483907" r:id="rId259"/>
    <p:sldLayoutId id="2147483908" r:id="rId260"/>
    <p:sldLayoutId id="2147483909" r:id="rId261"/>
    <p:sldLayoutId id="2147483910" r:id="rId262"/>
    <p:sldLayoutId id="2147483911" r:id="rId263"/>
    <p:sldLayoutId id="2147483912" r:id="rId264"/>
    <p:sldLayoutId id="2147483913" r:id="rId265"/>
    <p:sldLayoutId id="2147483914" r:id="rId266"/>
    <p:sldLayoutId id="2147483915" r:id="rId267"/>
    <p:sldLayoutId id="2147483916" r:id="rId268"/>
    <p:sldLayoutId id="2147483917" r:id="rId269"/>
    <p:sldLayoutId id="2147483918" r:id="rId270"/>
    <p:sldLayoutId id="2147483919" r:id="rId271"/>
    <p:sldLayoutId id="2147483920" r:id="rId272"/>
    <p:sldLayoutId id="2147483921" r:id="rId273"/>
    <p:sldLayoutId id="2147483922" r:id="rId274"/>
    <p:sldLayoutId id="2147483923" r:id="rId275"/>
    <p:sldLayoutId id="2147483924" r:id="rId276"/>
    <p:sldLayoutId id="2147483925" r:id="rId277"/>
    <p:sldLayoutId id="2147483926" r:id="rId278"/>
    <p:sldLayoutId id="2147483927" r:id="rId279"/>
    <p:sldLayoutId id="2147483928" r:id="rId280"/>
    <p:sldLayoutId id="2147483929" r:id="rId281"/>
    <p:sldLayoutId id="2147483930" r:id="rId282"/>
    <p:sldLayoutId id="2147483931" r:id="rId283"/>
    <p:sldLayoutId id="2147483932" r:id="rId284"/>
    <p:sldLayoutId id="2147483933" r:id="rId285"/>
    <p:sldLayoutId id="2147483934" r:id="rId286"/>
    <p:sldLayoutId id="2147483935" r:id="rId287"/>
    <p:sldLayoutId id="2147483936" r:id="rId288"/>
    <p:sldLayoutId id="2147483937" r:id="rId289"/>
    <p:sldLayoutId id="2147483938" r:id="rId290"/>
    <p:sldLayoutId id="2147483939" r:id="rId291"/>
    <p:sldLayoutId id="2147483940" r:id="rId292"/>
    <p:sldLayoutId id="2147483941" r:id="rId293"/>
    <p:sldLayoutId id="2147483942" r:id="rId294"/>
    <p:sldLayoutId id="2147483943" r:id="rId295"/>
    <p:sldLayoutId id="2147483944" r:id="rId296"/>
    <p:sldLayoutId id="2147483945" r:id="rId297"/>
    <p:sldLayoutId id="2147483946" r:id="rId298"/>
    <p:sldLayoutId id="2147483947" r:id="rId299"/>
    <p:sldLayoutId id="2147483948" r:id="rId300"/>
  </p:sldLayoutIdLst>
  <p:transition spd="med"/>
  <p:txStyles>
    <p:titleStyle>
      <a:lvl1pPr defTabSz="457200">
        <a:defRPr sz="7000">
          <a:solidFill>
            <a:srgbClr val="FFFFFF"/>
          </a:solidFill>
          <a:latin typeface="Futura Condensed"/>
          <a:ea typeface="Futura Condensed"/>
          <a:cs typeface="Futura Condensed"/>
          <a:sym typeface="Futura Condensed"/>
        </a:defRPr>
      </a:lvl1pPr>
      <a:lvl2pPr indent="228600" defTabSz="457200">
        <a:defRPr sz="7000">
          <a:solidFill>
            <a:srgbClr val="FFFFFF"/>
          </a:solidFill>
          <a:latin typeface="Futura Condensed"/>
          <a:ea typeface="Futura Condensed"/>
          <a:cs typeface="Futura Condensed"/>
          <a:sym typeface="Futura Condensed"/>
        </a:defRPr>
      </a:lvl2pPr>
      <a:lvl3pPr indent="457200" defTabSz="457200">
        <a:defRPr sz="7000">
          <a:solidFill>
            <a:srgbClr val="FFFFFF"/>
          </a:solidFill>
          <a:latin typeface="Futura Condensed"/>
          <a:ea typeface="Futura Condensed"/>
          <a:cs typeface="Futura Condensed"/>
          <a:sym typeface="Futura Condensed"/>
        </a:defRPr>
      </a:lvl3pPr>
      <a:lvl4pPr indent="685800" defTabSz="457200">
        <a:defRPr sz="7000">
          <a:solidFill>
            <a:srgbClr val="FFFFFF"/>
          </a:solidFill>
          <a:latin typeface="Futura Condensed"/>
          <a:ea typeface="Futura Condensed"/>
          <a:cs typeface="Futura Condensed"/>
          <a:sym typeface="Futura Condensed"/>
        </a:defRPr>
      </a:lvl4pPr>
      <a:lvl5pPr indent="914400" defTabSz="457200">
        <a:defRPr sz="7000">
          <a:solidFill>
            <a:srgbClr val="FFFFFF"/>
          </a:solidFill>
          <a:latin typeface="Futura Condensed"/>
          <a:ea typeface="Futura Condensed"/>
          <a:cs typeface="Futura Condensed"/>
          <a:sym typeface="Futura Condensed"/>
        </a:defRPr>
      </a:lvl5pPr>
      <a:lvl6pPr indent="1143000" defTabSz="457200">
        <a:defRPr sz="7000">
          <a:solidFill>
            <a:srgbClr val="FFFFFF"/>
          </a:solidFill>
          <a:latin typeface="Futura Condensed"/>
          <a:ea typeface="Futura Condensed"/>
          <a:cs typeface="Futura Condensed"/>
          <a:sym typeface="Futura Condensed"/>
        </a:defRPr>
      </a:lvl6pPr>
      <a:lvl7pPr indent="1371600" defTabSz="457200">
        <a:defRPr sz="7000">
          <a:solidFill>
            <a:srgbClr val="FFFFFF"/>
          </a:solidFill>
          <a:latin typeface="Futura Condensed"/>
          <a:ea typeface="Futura Condensed"/>
          <a:cs typeface="Futura Condensed"/>
          <a:sym typeface="Futura Condensed"/>
        </a:defRPr>
      </a:lvl7pPr>
      <a:lvl8pPr indent="1600200" defTabSz="457200">
        <a:defRPr sz="7000">
          <a:solidFill>
            <a:srgbClr val="FFFFFF"/>
          </a:solidFill>
          <a:latin typeface="Futura Condensed"/>
          <a:ea typeface="Futura Condensed"/>
          <a:cs typeface="Futura Condensed"/>
          <a:sym typeface="Futura Condensed"/>
        </a:defRPr>
      </a:lvl8pPr>
      <a:lvl9pPr indent="1828800" defTabSz="457200">
        <a:defRPr sz="7000">
          <a:solidFill>
            <a:srgbClr val="FFFFFF"/>
          </a:solidFill>
          <a:latin typeface="Futura Condensed"/>
          <a:ea typeface="Futura Condensed"/>
          <a:cs typeface="Futura Condensed"/>
          <a:sym typeface="Futura Condensed"/>
        </a:defRPr>
      </a:lvl9pPr>
    </p:titleStyle>
    <p:bodyStyle>
      <a:lvl1pPr marL="1183985" indent="-1145885" defTabSz="457200">
        <a:spcBef>
          <a:spcPts val="2200"/>
        </a:spcBef>
        <a:buClr>
          <a:srgbClr val="000000"/>
        </a:buClr>
        <a:buSzPct val="100000"/>
        <a:buBlip>
          <a:blip r:embed="rId303"/>
        </a:buBlip>
        <a:defRPr sz="3400">
          <a:solidFill>
            <a:srgbClr val="3A5253"/>
          </a:solidFill>
          <a:latin typeface="Futura Condensed"/>
          <a:ea typeface="Futura Condensed"/>
          <a:cs typeface="Futura Condensed"/>
          <a:sym typeface="Futura Condensed"/>
        </a:defRPr>
      </a:lvl1pPr>
      <a:lvl2pPr marL="1716612" indent="-713312" defTabSz="457200">
        <a:spcBef>
          <a:spcPts val="2200"/>
        </a:spcBef>
        <a:buClr>
          <a:srgbClr val="000000"/>
        </a:buClr>
        <a:buSzPct val="100000"/>
        <a:buBlip>
          <a:blip r:embed="rId303"/>
        </a:buBlip>
        <a:defRPr sz="3400">
          <a:solidFill>
            <a:srgbClr val="3A5253"/>
          </a:solidFill>
          <a:latin typeface="Futura Condensed"/>
          <a:ea typeface="Futura Condensed"/>
          <a:cs typeface="Futura Condensed"/>
          <a:sym typeface="Futura Condensed"/>
        </a:defRPr>
      </a:lvl2pPr>
      <a:lvl3pPr marL="2262712" indent="-713312" defTabSz="457200">
        <a:spcBef>
          <a:spcPts val="2200"/>
        </a:spcBef>
        <a:buClr>
          <a:srgbClr val="000000"/>
        </a:buClr>
        <a:buSzPct val="100000"/>
        <a:buBlip>
          <a:blip r:embed="rId303"/>
        </a:buBlip>
        <a:defRPr sz="3400">
          <a:solidFill>
            <a:srgbClr val="3A5253"/>
          </a:solidFill>
          <a:latin typeface="Futura Condensed"/>
          <a:ea typeface="Futura Condensed"/>
          <a:cs typeface="Futura Condensed"/>
          <a:sym typeface="Futura Condensed"/>
        </a:defRPr>
      </a:lvl3pPr>
      <a:lvl4pPr marL="2796112" indent="-713312" defTabSz="457200">
        <a:spcBef>
          <a:spcPts val="2200"/>
        </a:spcBef>
        <a:buClr>
          <a:srgbClr val="000000"/>
        </a:buClr>
        <a:buSzPct val="100000"/>
        <a:buBlip>
          <a:blip r:embed="rId303"/>
        </a:buBlip>
        <a:defRPr sz="3400">
          <a:solidFill>
            <a:srgbClr val="3A5253"/>
          </a:solidFill>
          <a:latin typeface="Futura Condensed"/>
          <a:ea typeface="Futura Condensed"/>
          <a:cs typeface="Futura Condensed"/>
          <a:sym typeface="Futura Condensed"/>
        </a:defRPr>
      </a:lvl4pPr>
      <a:lvl5pPr marL="3329512" indent="-713312" defTabSz="457200">
        <a:spcBef>
          <a:spcPts val="2200"/>
        </a:spcBef>
        <a:buClr>
          <a:srgbClr val="000000"/>
        </a:buClr>
        <a:buSzPct val="100000"/>
        <a:buBlip>
          <a:blip r:embed="rId303"/>
        </a:buBlip>
        <a:defRPr sz="3400">
          <a:solidFill>
            <a:srgbClr val="3A5253"/>
          </a:solidFill>
          <a:latin typeface="Futura Condensed"/>
          <a:ea typeface="Futura Condensed"/>
          <a:cs typeface="Futura Condensed"/>
          <a:sym typeface="Futura Condensed"/>
        </a:defRPr>
      </a:lvl5pPr>
      <a:lvl6pPr marL="3685112" indent="-713312" defTabSz="457200">
        <a:spcBef>
          <a:spcPts val="2200"/>
        </a:spcBef>
        <a:buClr>
          <a:srgbClr val="000000"/>
        </a:buClr>
        <a:buSzPct val="100000"/>
        <a:buBlip>
          <a:blip r:embed="rId303"/>
        </a:buBlip>
        <a:defRPr sz="3400">
          <a:solidFill>
            <a:srgbClr val="3A5253"/>
          </a:solidFill>
          <a:latin typeface="Futura Condensed"/>
          <a:ea typeface="Futura Condensed"/>
          <a:cs typeface="Futura Condensed"/>
          <a:sym typeface="Futura Condensed"/>
        </a:defRPr>
      </a:lvl6pPr>
      <a:lvl7pPr marL="4040712" indent="-713312" defTabSz="457200">
        <a:spcBef>
          <a:spcPts val="2200"/>
        </a:spcBef>
        <a:buClr>
          <a:srgbClr val="000000"/>
        </a:buClr>
        <a:buSzPct val="100000"/>
        <a:buBlip>
          <a:blip r:embed="rId303"/>
        </a:buBlip>
        <a:defRPr sz="3400">
          <a:solidFill>
            <a:srgbClr val="3A5253"/>
          </a:solidFill>
          <a:latin typeface="Futura Condensed"/>
          <a:ea typeface="Futura Condensed"/>
          <a:cs typeface="Futura Condensed"/>
          <a:sym typeface="Futura Condensed"/>
        </a:defRPr>
      </a:lvl7pPr>
      <a:lvl8pPr marL="4396312" indent="-713312" defTabSz="457200">
        <a:spcBef>
          <a:spcPts val="2200"/>
        </a:spcBef>
        <a:buClr>
          <a:srgbClr val="000000"/>
        </a:buClr>
        <a:buSzPct val="100000"/>
        <a:buBlip>
          <a:blip r:embed="rId303"/>
        </a:buBlip>
        <a:defRPr sz="3400">
          <a:solidFill>
            <a:srgbClr val="3A5253"/>
          </a:solidFill>
          <a:latin typeface="Futura Condensed"/>
          <a:ea typeface="Futura Condensed"/>
          <a:cs typeface="Futura Condensed"/>
          <a:sym typeface="Futura Condensed"/>
        </a:defRPr>
      </a:lvl8pPr>
      <a:lvl9pPr marL="4751912" indent="-713312" defTabSz="457200">
        <a:spcBef>
          <a:spcPts val="2200"/>
        </a:spcBef>
        <a:buClr>
          <a:srgbClr val="000000"/>
        </a:buClr>
        <a:buSzPct val="100000"/>
        <a:buBlip>
          <a:blip r:embed="rId303"/>
        </a:buBlip>
        <a:defRPr sz="3400">
          <a:solidFill>
            <a:srgbClr val="3A5253"/>
          </a:solidFill>
          <a:latin typeface="Futura Condensed"/>
          <a:ea typeface="Futura Condensed"/>
          <a:cs typeface="Futura Condensed"/>
          <a:sym typeface="Futura Condensed"/>
        </a:defRPr>
      </a:lvl9pPr>
    </p:bodyStyle>
    <p:otherStyle>
      <a:lvl1pPr algn="ctr" defTabSz="457200">
        <a:defRPr sz="1400">
          <a:solidFill>
            <a:schemeClr val="tx1"/>
          </a:solidFill>
          <a:latin typeface="+mn-lt"/>
          <a:ea typeface="+mn-ea"/>
          <a:cs typeface="+mn-cs"/>
          <a:sym typeface="Futura Condensed"/>
        </a:defRPr>
      </a:lvl1pPr>
      <a:lvl2pPr indent="228600" algn="ctr" defTabSz="457200">
        <a:defRPr sz="1400">
          <a:solidFill>
            <a:schemeClr val="tx1"/>
          </a:solidFill>
          <a:latin typeface="+mn-lt"/>
          <a:ea typeface="+mn-ea"/>
          <a:cs typeface="+mn-cs"/>
          <a:sym typeface="Futura Condensed"/>
        </a:defRPr>
      </a:lvl2pPr>
      <a:lvl3pPr indent="457200" algn="ctr" defTabSz="457200">
        <a:defRPr sz="1400">
          <a:solidFill>
            <a:schemeClr val="tx1"/>
          </a:solidFill>
          <a:latin typeface="+mn-lt"/>
          <a:ea typeface="+mn-ea"/>
          <a:cs typeface="+mn-cs"/>
          <a:sym typeface="Futura Condensed"/>
        </a:defRPr>
      </a:lvl3pPr>
      <a:lvl4pPr indent="685800" algn="ctr" defTabSz="457200">
        <a:defRPr sz="1400">
          <a:solidFill>
            <a:schemeClr val="tx1"/>
          </a:solidFill>
          <a:latin typeface="+mn-lt"/>
          <a:ea typeface="+mn-ea"/>
          <a:cs typeface="+mn-cs"/>
          <a:sym typeface="Futura Condensed"/>
        </a:defRPr>
      </a:lvl4pPr>
      <a:lvl5pPr indent="914400" algn="ctr" defTabSz="457200">
        <a:defRPr sz="1400">
          <a:solidFill>
            <a:schemeClr val="tx1"/>
          </a:solidFill>
          <a:latin typeface="+mn-lt"/>
          <a:ea typeface="+mn-ea"/>
          <a:cs typeface="+mn-cs"/>
          <a:sym typeface="Futura Condensed"/>
        </a:defRPr>
      </a:lvl5pPr>
      <a:lvl6pPr indent="1143000" algn="ctr" defTabSz="457200">
        <a:defRPr sz="1400">
          <a:solidFill>
            <a:schemeClr val="tx1"/>
          </a:solidFill>
          <a:latin typeface="+mn-lt"/>
          <a:ea typeface="+mn-ea"/>
          <a:cs typeface="+mn-cs"/>
          <a:sym typeface="Futura Condensed"/>
        </a:defRPr>
      </a:lvl6pPr>
      <a:lvl7pPr indent="1371600" algn="ctr" defTabSz="457200">
        <a:defRPr sz="1400">
          <a:solidFill>
            <a:schemeClr val="tx1"/>
          </a:solidFill>
          <a:latin typeface="+mn-lt"/>
          <a:ea typeface="+mn-ea"/>
          <a:cs typeface="+mn-cs"/>
          <a:sym typeface="Futura Condensed"/>
        </a:defRPr>
      </a:lvl7pPr>
      <a:lvl8pPr indent="1600200" algn="ctr" defTabSz="457200">
        <a:defRPr sz="1400">
          <a:solidFill>
            <a:schemeClr val="tx1"/>
          </a:solidFill>
          <a:latin typeface="+mn-lt"/>
          <a:ea typeface="+mn-ea"/>
          <a:cs typeface="+mn-cs"/>
          <a:sym typeface="Futura Condensed"/>
        </a:defRPr>
      </a:lvl8pPr>
      <a:lvl9pPr indent="1828800" algn="ctr" defTabSz="457200">
        <a:defRPr sz="1400">
          <a:solidFill>
            <a:schemeClr val="tx1"/>
          </a:solidFill>
          <a:latin typeface="+mn-lt"/>
          <a:ea typeface="+mn-ea"/>
          <a:cs typeface="+mn-cs"/>
          <a:sym typeface="Futura Condense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xml"/><Relationship Id="rId1" Type="http://schemas.openxmlformats.org/officeDocument/2006/relationships/slideLayout" Target="../slideLayouts/slideLayout291.xml"/></Relationships>
</file>

<file path=ppt/slides/_rels/slide10.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image" Target="../media/image214.png"/><Relationship Id="rId1" Type="http://schemas.openxmlformats.org/officeDocument/2006/relationships/slideLayout" Target="../slideLayouts/slideLayout92.xml"/><Relationship Id="rId6" Type="http://schemas.openxmlformats.org/officeDocument/2006/relationships/image" Target="../media/image218.png"/><Relationship Id="rId11" Type="http://schemas.openxmlformats.org/officeDocument/2006/relationships/image" Target="../media/image223.png"/><Relationship Id="rId5" Type="http://schemas.openxmlformats.org/officeDocument/2006/relationships/image" Target="../media/image217.png"/><Relationship Id="rId10" Type="http://schemas.openxmlformats.org/officeDocument/2006/relationships/image" Target="../media/image222.png"/><Relationship Id="rId4" Type="http://schemas.openxmlformats.org/officeDocument/2006/relationships/image" Target="../media/image216.png"/><Relationship Id="rId9" Type="http://schemas.openxmlformats.org/officeDocument/2006/relationships/image" Target="../media/image221.png"/></Relationships>
</file>

<file path=ppt/slides/_rels/slide11.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1.jpeg"/><Relationship Id="rId7" Type="http://schemas.openxmlformats.org/officeDocument/2006/relationships/image" Target="../media/image227.png"/><Relationship Id="rId2" Type="http://schemas.openxmlformats.org/officeDocument/2006/relationships/image" Target="../media/image188.png"/><Relationship Id="rId1" Type="http://schemas.openxmlformats.org/officeDocument/2006/relationships/slideLayout" Target="../slideLayouts/slideLayout92.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s>
</file>

<file path=ppt/slides/_rels/slide12.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30.png"/><Relationship Id="rId7" Type="http://schemas.openxmlformats.org/officeDocument/2006/relationships/image" Target="../media/image233.png"/><Relationship Id="rId2" Type="http://schemas.openxmlformats.org/officeDocument/2006/relationships/image" Target="../media/image229.png"/><Relationship Id="rId1" Type="http://schemas.openxmlformats.org/officeDocument/2006/relationships/slideLayout" Target="../slideLayouts/slideLayout92.xml"/><Relationship Id="rId6" Type="http://schemas.openxmlformats.org/officeDocument/2006/relationships/image" Target="../media/image232.png"/><Relationship Id="rId5" Type="http://schemas.openxmlformats.org/officeDocument/2006/relationships/image" Target="../media/image231.png"/><Relationship Id="rId10" Type="http://schemas.openxmlformats.org/officeDocument/2006/relationships/image" Target="../media/image236.png"/><Relationship Id="rId4" Type="http://schemas.openxmlformats.org/officeDocument/2006/relationships/image" Target="../media/image1.jpeg"/><Relationship Id="rId9" Type="http://schemas.openxmlformats.org/officeDocument/2006/relationships/image" Target="../media/image235.png"/></Relationships>
</file>

<file path=ppt/slides/_rels/slide13.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1.png"/><Relationship Id="rId2" Type="http://schemas.openxmlformats.org/officeDocument/2006/relationships/image" Target="../media/image237.png"/><Relationship Id="rId1" Type="http://schemas.openxmlformats.org/officeDocument/2006/relationships/slideLayout" Target="../slideLayouts/slideLayout92.xml"/><Relationship Id="rId6" Type="http://schemas.openxmlformats.org/officeDocument/2006/relationships/image" Target="../media/image240.png"/><Relationship Id="rId5" Type="http://schemas.openxmlformats.org/officeDocument/2006/relationships/image" Target="../media/image1.jpeg"/><Relationship Id="rId4" Type="http://schemas.openxmlformats.org/officeDocument/2006/relationships/image" Target="../media/image239.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42.png"/><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8" Type="http://schemas.openxmlformats.org/officeDocument/2006/relationships/image" Target="../media/image247.png"/><Relationship Id="rId13" Type="http://schemas.openxmlformats.org/officeDocument/2006/relationships/image" Target="../media/image252.png"/><Relationship Id="rId3" Type="http://schemas.openxmlformats.org/officeDocument/2006/relationships/image" Target="../media/image1.jpeg"/><Relationship Id="rId7" Type="http://schemas.openxmlformats.org/officeDocument/2006/relationships/image" Target="../media/image231.png"/><Relationship Id="rId12" Type="http://schemas.openxmlformats.org/officeDocument/2006/relationships/image" Target="../media/image251.png"/><Relationship Id="rId2" Type="http://schemas.openxmlformats.org/officeDocument/2006/relationships/image" Target="../media/image243.png"/><Relationship Id="rId1" Type="http://schemas.openxmlformats.org/officeDocument/2006/relationships/slideLayout" Target="../slideLayouts/slideLayout92.xml"/><Relationship Id="rId6" Type="http://schemas.openxmlformats.org/officeDocument/2006/relationships/image" Target="../media/image246.png"/><Relationship Id="rId11" Type="http://schemas.openxmlformats.org/officeDocument/2006/relationships/image" Target="../media/image250.png"/><Relationship Id="rId5" Type="http://schemas.openxmlformats.org/officeDocument/2006/relationships/image" Target="../media/image245.png"/><Relationship Id="rId10" Type="http://schemas.openxmlformats.org/officeDocument/2006/relationships/image" Target="../media/image249.png"/><Relationship Id="rId4" Type="http://schemas.openxmlformats.org/officeDocument/2006/relationships/image" Target="../media/image244.png"/><Relationship Id="rId9" Type="http://schemas.openxmlformats.org/officeDocument/2006/relationships/image" Target="../media/image248.png"/><Relationship Id="rId14" Type="http://schemas.openxmlformats.org/officeDocument/2006/relationships/image" Target="../media/image253.png"/></Relationships>
</file>

<file path=ppt/slides/_rels/slide16.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92.xml"/><Relationship Id="rId5" Type="http://schemas.openxmlformats.org/officeDocument/2006/relationships/image" Target="../media/image257.png"/><Relationship Id="rId4" Type="http://schemas.openxmlformats.org/officeDocument/2006/relationships/image" Target="../media/image256.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58.png"/><Relationship Id="rId1" Type="http://schemas.openxmlformats.org/officeDocument/2006/relationships/slideLayout" Target="../slideLayouts/slideLayout92.xml"/><Relationship Id="rId5" Type="http://schemas.openxmlformats.org/officeDocument/2006/relationships/image" Target="../media/image260.png"/><Relationship Id="rId4" Type="http://schemas.openxmlformats.org/officeDocument/2006/relationships/image" Target="../media/image259.png"/></Relationships>
</file>

<file path=ppt/slides/_rels/slide18.xml.rels><?xml version="1.0" encoding="UTF-8" standalone="yes"?>
<Relationships xmlns="http://schemas.openxmlformats.org/package/2006/relationships"><Relationship Id="rId8" Type="http://schemas.openxmlformats.org/officeDocument/2006/relationships/image" Target="../media/image267.png"/><Relationship Id="rId3" Type="http://schemas.openxmlformats.org/officeDocument/2006/relationships/image" Target="../media/image262.png"/><Relationship Id="rId7" Type="http://schemas.openxmlformats.org/officeDocument/2006/relationships/image" Target="../media/image266.tif"/><Relationship Id="rId2" Type="http://schemas.openxmlformats.org/officeDocument/2006/relationships/image" Target="../media/image261.png"/><Relationship Id="rId1" Type="http://schemas.openxmlformats.org/officeDocument/2006/relationships/slideLayout" Target="../slideLayouts/slideLayout92.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png"/><Relationship Id="rId9" Type="http://schemas.openxmlformats.org/officeDocument/2006/relationships/image" Target="../media/image268.png"/></Relationships>
</file>

<file path=ppt/slides/_rels/slide19.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1.jpeg"/><Relationship Id="rId1" Type="http://schemas.openxmlformats.org/officeDocument/2006/relationships/slideLayout" Target="../slideLayouts/slideLayout92.xml"/><Relationship Id="rId5" Type="http://schemas.openxmlformats.org/officeDocument/2006/relationships/image" Target="../media/image271.png"/><Relationship Id="rId4" Type="http://schemas.openxmlformats.org/officeDocument/2006/relationships/image" Target="../media/image270.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81.xml"/></Relationships>
</file>

<file path=ppt/slides/_rels/slide20.xml.rels><?xml version="1.0" encoding="UTF-8" standalone="yes"?>
<Relationships xmlns="http://schemas.openxmlformats.org/package/2006/relationships"><Relationship Id="rId8" Type="http://schemas.openxmlformats.org/officeDocument/2006/relationships/image" Target="../media/image277.png"/><Relationship Id="rId3" Type="http://schemas.openxmlformats.org/officeDocument/2006/relationships/image" Target="../media/image272.png"/><Relationship Id="rId7" Type="http://schemas.openxmlformats.org/officeDocument/2006/relationships/image" Target="../media/image276.png"/><Relationship Id="rId2" Type="http://schemas.openxmlformats.org/officeDocument/2006/relationships/image" Target="../media/image1.jpeg"/><Relationship Id="rId1" Type="http://schemas.openxmlformats.org/officeDocument/2006/relationships/slideLayout" Target="../slideLayouts/slideLayout92.xml"/><Relationship Id="rId6" Type="http://schemas.openxmlformats.org/officeDocument/2006/relationships/image" Target="../media/image275.png"/><Relationship Id="rId5" Type="http://schemas.openxmlformats.org/officeDocument/2006/relationships/image" Target="../media/image274.png"/><Relationship Id="rId4" Type="http://schemas.openxmlformats.org/officeDocument/2006/relationships/image" Target="../media/image273.png"/><Relationship Id="rId9" Type="http://schemas.openxmlformats.org/officeDocument/2006/relationships/image" Target="../media/image278.png"/></Relationships>
</file>

<file path=ppt/slides/_rels/slide21.xml.rels><?xml version="1.0" encoding="UTF-8" standalone="yes"?>
<Relationships xmlns="http://schemas.openxmlformats.org/package/2006/relationships"><Relationship Id="rId8" Type="http://schemas.openxmlformats.org/officeDocument/2006/relationships/image" Target="../media/image284.png"/><Relationship Id="rId3" Type="http://schemas.openxmlformats.org/officeDocument/2006/relationships/image" Target="../media/image280.png"/><Relationship Id="rId7" Type="http://schemas.openxmlformats.org/officeDocument/2006/relationships/image" Target="../media/image283.png"/><Relationship Id="rId2" Type="http://schemas.openxmlformats.org/officeDocument/2006/relationships/image" Target="../media/image279.png"/><Relationship Id="rId1" Type="http://schemas.openxmlformats.org/officeDocument/2006/relationships/slideLayout" Target="../slideLayouts/slideLayout92.xml"/><Relationship Id="rId6" Type="http://schemas.openxmlformats.org/officeDocument/2006/relationships/image" Target="../media/image1.jpeg"/><Relationship Id="rId5" Type="http://schemas.openxmlformats.org/officeDocument/2006/relationships/image" Target="../media/image282.png"/><Relationship Id="rId4" Type="http://schemas.openxmlformats.org/officeDocument/2006/relationships/image" Target="../media/image281.png"/><Relationship Id="rId9" Type="http://schemas.openxmlformats.org/officeDocument/2006/relationships/image" Target="../media/image183.png"/></Relationships>
</file>

<file path=ppt/slides/_rels/slide22.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92.xml"/><Relationship Id="rId6" Type="http://schemas.openxmlformats.org/officeDocument/2006/relationships/image" Target="../media/image289.png"/><Relationship Id="rId5" Type="http://schemas.openxmlformats.org/officeDocument/2006/relationships/image" Target="../media/image288.png"/><Relationship Id="rId4" Type="http://schemas.openxmlformats.org/officeDocument/2006/relationships/image" Target="../media/image287.png"/></Relationships>
</file>

<file path=ppt/slides/_rels/slide23.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92.xml"/><Relationship Id="rId4" Type="http://schemas.openxmlformats.org/officeDocument/2006/relationships/image" Target="../media/image292.png"/></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xml"/><Relationship Id="rId1" Type="http://schemas.openxmlformats.org/officeDocument/2006/relationships/slideLayout" Target="../slideLayouts/slideLayout281.xml"/></Relationships>
</file>

<file path=ppt/slides/_rels/slide4.xml.rels><?xml version="1.0" encoding="UTF-8" standalone="yes"?>
<Relationships xmlns="http://schemas.openxmlformats.org/package/2006/relationships"><Relationship Id="rId8" Type="http://schemas.openxmlformats.org/officeDocument/2006/relationships/image" Target="../media/image191.emf"/><Relationship Id="rId13" Type="http://schemas.openxmlformats.org/officeDocument/2006/relationships/customXml" Target="../ink/ink6.xml"/><Relationship Id="rId18" Type="http://schemas.openxmlformats.org/officeDocument/2006/relationships/image" Target="../media/image185.emf"/><Relationship Id="rId26" Type="http://schemas.openxmlformats.org/officeDocument/2006/relationships/image" Target="../media/image196.emf"/><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193.emf"/><Relationship Id="rId17" Type="http://schemas.openxmlformats.org/officeDocument/2006/relationships/customXml" Target="../ink/ink8.xml"/><Relationship Id="rId25" Type="http://schemas.openxmlformats.org/officeDocument/2006/relationships/customXml" Target="../ink/ink12.xml"/><Relationship Id="rId2" Type="http://schemas.openxmlformats.org/officeDocument/2006/relationships/notesSlide" Target="../notesSlides/notesSlide4.xml"/><Relationship Id="rId16" Type="http://schemas.openxmlformats.org/officeDocument/2006/relationships/image" Target="../media/image195.emf"/><Relationship Id="rId20" Type="http://schemas.openxmlformats.org/officeDocument/2006/relationships/image" Target="../media/image186.emf"/><Relationship Id="rId29" Type="http://schemas.openxmlformats.org/officeDocument/2006/relationships/customXml" Target="../ink/ink14.xml"/><Relationship Id="rId1" Type="http://schemas.openxmlformats.org/officeDocument/2006/relationships/slideLayout" Target="../slideLayouts/slideLayout281.xml"/><Relationship Id="rId6" Type="http://schemas.openxmlformats.org/officeDocument/2006/relationships/image" Target="../media/image190.emf"/><Relationship Id="rId11" Type="http://schemas.openxmlformats.org/officeDocument/2006/relationships/customXml" Target="../ink/ink5.xml"/><Relationship Id="rId24" Type="http://schemas.openxmlformats.org/officeDocument/2006/relationships/image" Target="../media/image188.emf"/><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197.emf"/><Relationship Id="rId10" Type="http://schemas.openxmlformats.org/officeDocument/2006/relationships/image" Target="../media/image192.emf"/><Relationship Id="rId19" Type="http://schemas.openxmlformats.org/officeDocument/2006/relationships/customXml" Target="../ink/ink9.xml"/><Relationship Id="rId4" Type="http://schemas.openxmlformats.org/officeDocument/2006/relationships/image" Target="../media/image189.emf"/><Relationship Id="rId9" Type="http://schemas.openxmlformats.org/officeDocument/2006/relationships/customXml" Target="../ink/ink4.xml"/><Relationship Id="rId14" Type="http://schemas.openxmlformats.org/officeDocument/2006/relationships/image" Target="../media/image194.emf"/><Relationship Id="rId22" Type="http://schemas.openxmlformats.org/officeDocument/2006/relationships/image" Target="../media/image187.emf"/><Relationship Id="rId27" Type="http://schemas.openxmlformats.org/officeDocument/2006/relationships/customXml" Target="../ink/ink13.xml"/><Relationship Id="rId30" Type="http://schemas.openxmlformats.org/officeDocument/2006/relationships/image" Target="../media/image198.emf"/></Relationships>
</file>

<file path=ppt/slides/_rels/slide5.xml.rels><?xml version="1.0" encoding="UTF-8" standalone="yes"?>
<Relationships xmlns="http://schemas.openxmlformats.org/package/2006/relationships"><Relationship Id="rId8" Type="http://schemas.openxmlformats.org/officeDocument/2006/relationships/image" Target="../media/image1980.emf"/><Relationship Id="rId13" Type="http://schemas.openxmlformats.org/officeDocument/2006/relationships/customXml" Target="../ink/ink20.xml"/><Relationship Id="rId3" Type="http://schemas.openxmlformats.org/officeDocument/2006/relationships/customXml" Target="../ink/ink15.xml"/><Relationship Id="rId7" Type="http://schemas.openxmlformats.org/officeDocument/2006/relationships/customXml" Target="../ink/ink17.xml"/><Relationship Id="rId12" Type="http://schemas.openxmlformats.org/officeDocument/2006/relationships/image" Target="../media/image200.emf"/><Relationship Id="rId2" Type="http://schemas.openxmlformats.org/officeDocument/2006/relationships/notesSlide" Target="../notesSlides/notesSlide5.xml"/><Relationship Id="rId1" Type="http://schemas.openxmlformats.org/officeDocument/2006/relationships/slideLayout" Target="../slideLayouts/slideLayout281.xml"/><Relationship Id="rId6" Type="http://schemas.openxmlformats.org/officeDocument/2006/relationships/image" Target="../media/image1970.emf"/><Relationship Id="rId11" Type="http://schemas.openxmlformats.org/officeDocument/2006/relationships/customXml" Target="../ink/ink19.xml"/><Relationship Id="rId5" Type="http://schemas.openxmlformats.org/officeDocument/2006/relationships/customXml" Target="../ink/ink16.xml"/><Relationship Id="rId10" Type="http://schemas.openxmlformats.org/officeDocument/2006/relationships/image" Target="../media/image199.emf"/><Relationship Id="rId4" Type="http://schemas.openxmlformats.org/officeDocument/2006/relationships/image" Target="../media/image1960.emf"/><Relationship Id="rId9" Type="http://schemas.openxmlformats.org/officeDocument/2006/relationships/customXml" Target="../ink/ink18.xml"/><Relationship Id="rId14" Type="http://schemas.openxmlformats.org/officeDocument/2006/relationships/image" Target="../media/image201.emf"/></Relationships>
</file>

<file path=ppt/slides/_rels/slide6.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6.png"/><Relationship Id="rId7" Type="http://schemas.openxmlformats.org/officeDocument/2006/relationships/image" Target="../media/image189.png"/><Relationship Id="rId2" Type="http://schemas.openxmlformats.org/officeDocument/2006/relationships/image" Target="../media/image185.png"/><Relationship Id="rId1" Type="http://schemas.openxmlformats.org/officeDocument/2006/relationships/slideLayout" Target="../slideLayouts/slideLayout92.xml"/><Relationship Id="rId6" Type="http://schemas.openxmlformats.org/officeDocument/2006/relationships/image" Target="../media/image188.png"/><Relationship Id="rId5" Type="http://schemas.openxmlformats.org/officeDocument/2006/relationships/image" Target="../media/image1.jpeg"/><Relationship Id="rId10" Type="http://schemas.openxmlformats.org/officeDocument/2006/relationships/image" Target="../media/image192.png"/><Relationship Id="rId4" Type="http://schemas.openxmlformats.org/officeDocument/2006/relationships/image" Target="../media/image187.png"/><Relationship Id="rId9" Type="http://schemas.openxmlformats.org/officeDocument/2006/relationships/image" Target="../media/image191.png"/></Relationships>
</file>

<file path=ppt/slides/_rels/slide7.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image" Target="../media/image193.png"/><Relationship Id="rId1" Type="http://schemas.openxmlformats.org/officeDocument/2006/relationships/slideLayout" Target="../slideLayouts/slideLayout92.xml"/><Relationship Id="rId6" Type="http://schemas.openxmlformats.org/officeDocument/2006/relationships/image" Target="../media/image197.tif"/><Relationship Id="rId5" Type="http://schemas.openxmlformats.org/officeDocument/2006/relationships/image" Target="../media/image196.png"/><Relationship Id="rId4" Type="http://schemas.openxmlformats.org/officeDocument/2006/relationships/image" Target="../media/image195.png"/><Relationship Id="rId9" Type="http://schemas.openxmlformats.org/officeDocument/2006/relationships/image" Target="../media/image200.png"/></Relationships>
</file>

<file path=ppt/slides/_rels/slide8.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notesSlide" Target="../notesSlides/notesSlide6.xml"/><Relationship Id="rId1" Type="http://schemas.openxmlformats.org/officeDocument/2006/relationships/slideLayout" Target="../slideLayouts/slideLayout92.xml"/><Relationship Id="rId6" Type="http://schemas.openxmlformats.org/officeDocument/2006/relationships/image" Target="../media/image204.png"/><Relationship Id="rId5" Type="http://schemas.openxmlformats.org/officeDocument/2006/relationships/image" Target="../media/image203.png"/><Relationship Id="rId10" Type="http://schemas.openxmlformats.org/officeDocument/2006/relationships/image" Target="../media/image1.jpeg"/><Relationship Id="rId4" Type="http://schemas.openxmlformats.org/officeDocument/2006/relationships/image" Target="../media/image202.png"/><Relationship Id="rId9" Type="http://schemas.openxmlformats.org/officeDocument/2006/relationships/image" Target="../media/image207.png"/></Relationships>
</file>

<file path=ppt/slides/_rels/slide9.xml.rels><?xml version="1.0" encoding="UTF-8" standalone="yes"?>
<Relationships xmlns="http://schemas.openxmlformats.org/package/2006/relationships"><Relationship Id="rId3" Type="http://schemas.openxmlformats.org/officeDocument/2006/relationships/image" Target="../media/image209.png"/><Relationship Id="rId7" Type="http://schemas.openxmlformats.org/officeDocument/2006/relationships/image" Target="../media/image213.png"/><Relationship Id="rId2" Type="http://schemas.openxmlformats.org/officeDocument/2006/relationships/image" Target="../media/image208.png"/><Relationship Id="rId1" Type="http://schemas.openxmlformats.org/officeDocument/2006/relationships/slideLayout" Target="../slideLayouts/slideLayout92.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 name="Shape 1185"/>
          <p:cNvSpPr/>
          <p:nvPr/>
        </p:nvSpPr>
        <p:spPr>
          <a:xfrm>
            <a:off x="2498098" y="5342699"/>
            <a:ext cx="5163804" cy="2057401"/>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p>
            <a:pPr lvl="0" algn="ctr" defTabSz="584200">
              <a:defRPr sz="1800"/>
            </a:pPr>
            <a:r>
              <a:rPr sz="2200" dirty="0">
                <a:solidFill>
                  <a:srgbClr val="009051"/>
                </a:solidFill>
                <a:latin typeface="Lucida Grande"/>
                <a:ea typeface="Lucida Grande"/>
                <a:cs typeface="Lucida Grande"/>
                <a:sym typeface="Lucida Grande"/>
              </a:rPr>
              <a:t>Glenn Barnich</a:t>
            </a:r>
            <a:endParaRPr sz="2200" dirty="0">
              <a:latin typeface="Lucida Grande"/>
              <a:ea typeface="Lucida Grande"/>
              <a:cs typeface="Lucida Grande"/>
              <a:sym typeface="Lucida Grande"/>
            </a:endParaRPr>
          </a:p>
          <a:p>
            <a:pPr lvl="0" algn="ctr" defTabSz="584200">
              <a:defRPr sz="1800"/>
            </a:pPr>
            <a:endParaRPr sz="2200" dirty="0">
              <a:latin typeface="Lucida Grande"/>
              <a:ea typeface="Lucida Grande"/>
              <a:cs typeface="Lucida Grande"/>
              <a:sym typeface="Lucida Grande"/>
            </a:endParaRPr>
          </a:p>
          <a:p>
            <a:pPr lvl="0" algn="ctr" defTabSz="584200">
              <a:defRPr sz="1800"/>
            </a:pPr>
            <a:r>
              <a:rPr sz="2200" dirty="0">
                <a:solidFill>
                  <a:srgbClr val="011993"/>
                </a:solidFill>
                <a:latin typeface="Lucida Grande"/>
                <a:ea typeface="Lucida Grande"/>
                <a:cs typeface="Lucida Grande"/>
                <a:sym typeface="Lucida Grande"/>
              </a:rPr>
              <a:t>Physique </a:t>
            </a:r>
            <a:r>
              <a:rPr sz="2200" dirty="0" err="1">
                <a:solidFill>
                  <a:srgbClr val="011993"/>
                </a:solidFill>
                <a:latin typeface="Lucida Grande"/>
                <a:ea typeface="Lucida Grande"/>
                <a:cs typeface="Lucida Grande"/>
                <a:sym typeface="Lucida Grande"/>
              </a:rPr>
              <a:t>théorique</a:t>
            </a:r>
            <a:r>
              <a:rPr sz="2200" dirty="0">
                <a:solidFill>
                  <a:srgbClr val="011993"/>
                </a:solidFill>
                <a:latin typeface="Lucida Grande"/>
                <a:ea typeface="Lucida Grande"/>
                <a:cs typeface="Lucida Grande"/>
                <a:sym typeface="Lucida Grande"/>
              </a:rPr>
              <a:t> et </a:t>
            </a:r>
            <a:r>
              <a:rPr sz="2200" dirty="0" err="1">
                <a:solidFill>
                  <a:srgbClr val="011993"/>
                </a:solidFill>
                <a:latin typeface="Lucida Grande"/>
                <a:ea typeface="Lucida Grande"/>
                <a:cs typeface="Lucida Grande"/>
                <a:sym typeface="Lucida Grande"/>
              </a:rPr>
              <a:t>mathématique</a:t>
            </a:r>
            <a:endParaRPr sz="2200" dirty="0">
              <a:solidFill>
                <a:srgbClr val="011993"/>
              </a:solidFill>
              <a:latin typeface="Lucida Grande"/>
              <a:ea typeface="Lucida Grande"/>
              <a:cs typeface="Lucida Grande"/>
              <a:sym typeface="Lucida Grande"/>
            </a:endParaRPr>
          </a:p>
          <a:p>
            <a:pPr lvl="0" algn="ctr" defTabSz="584200">
              <a:defRPr sz="1800"/>
            </a:pPr>
            <a:endParaRPr sz="2200" dirty="0">
              <a:solidFill>
                <a:srgbClr val="011993"/>
              </a:solidFill>
              <a:latin typeface="Lucida Grande"/>
              <a:ea typeface="Lucida Grande"/>
              <a:cs typeface="Lucida Grande"/>
              <a:sym typeface="Lucida Grande"/>
            </a:endParaRPr>
          </a:p>
          <a:p>
            <a:pPr lvl="0" algn="ctr" defTabSz="584200">
              <a:defRPr sz="1800"/>
            </a:pPr>
            <a:r>
              <a:rPr sz="2200" dirty="0" err="1">
                <a:solidFill>
                  <a:srgbClr val="011993"/>
                </a:solidFill>
                <a:latin typeface="Lucida Grande"/>
                <a:ea typeface="Lucida Grande"/>
                <a:cs typeface="Lucida Grande"/>
                <a:sym typeface="Lucida Grande"/>
              </a:rPr>
              <a:t>Université</a:t>
            </a:r>
            <a:r>
              <a:rPr sz="2200" dirty="0">
                <a:solidFill>
                  <a:srgbClr val="011993"/>
                </a:solidFill>
                <a:latin typeface="Lucida Grande"/>
                <a:ea typeface="Lucida Grande"/>
                <a:cs typeface="Lucida Grande"/>
                <a:sym typeface="Lucida Grande"/>
              </a:rPr>
              <a:t> </a:t>
            </a:r>
            <a:r>
              <a:rPr sz="2200" dirty="0" err="1">
                <a:solidFill>
                  <a:srgbClr val="011993"/>
                </a:solidFill>
                <a:latin typeface="Lucida Grande"/>
                <a:ea typeface="Lucida Grande"/>
                <a:cs typeface="Lucida Grande"/>
                <a:sym typeface="Lucida Grande"/>
              </a:rPr>
              <a:t>Libre</a:t>
            </a:r>
            <a:r>
              <a:rPr sz="2200" dirty="0">
                <a:solidFill>
                  <a:srgbClr val="011993"/>
                </a:solidFill>
                <a:latin typeface="Lucida Grande"/>
                <a:ea typeface="Lucida Grande"/>
                <a:cs typeface="Lucida Grande"/>
                <a:sym typeface="Lucida Grande"/>
              </a:rPr>
              <a:t> de </a:t>
            </a:r>
            <a:r>
              <a:rPr sz="2200" dirty="0" err="1">
                <a:solidFill>
                  <a:srgbClr val="011993"/>
                </a:solidFill>
                <a:latin typeface="Lucida Grande"/>
                <a:ea typeface="Lucida Grande"/>
                <a:cs typeface="Lucida Grande"/>
                <a:sym typeface="Lucida Grande"/>
              </a:rPr>
              <a:t>Bruxelles</a:t>
            </a:r>
            <a:r>
              <a:rPr sz="2200" dirty="0">
                <a:solidFill>
                  <a:srgbClr val="011993"/>
                </a:solidFill>
                <a:latin typeface="Lucida Grande"/>
                <a:ea typeface="Lucida Grande"/>
                <a:cs typeface="Lucida Grande"/>
                <a:sym typeface="Lucida Grande"/>
              </a:rPr>
              <a:t> &amp;</a:t>
            </a:r>
          </a:p>
          <a:p>
            <a:pPr lvl="0" algn="ctr" defTabSz="584200">
              <a:defRPr sz="1800"/>
            </a:pPr>
            <a:r>
              <a:rPr sz="2200" dirty="0">
                <a:solidFill>
                  <a:srgbClr val="011993"/>
                </a:solidFill>
                <a:latin typeface="Lucida Grande"/>
                <a:ea typeface="Lucida Grande"/>
                <a:cs typeface="Lucida Grande"/>
                <a:sym typeface="Lucida Grande"/>
              </a:rPr>
              <a:t>International Solvay Institutes</a:t>
            </a:r>
          </a:p>
        </p:txBody>
      </p:sp>
      <p:sp>
        <p:nvSpPr>
          <p:cNvPr id="1186" name="Shape 1186"/>
          <p:cNvSpPr/>
          <p:nvPr/>
        </p:nvSpPr>
        <p:spPr>
          <a:xfrm>
            <a:off x="1314450" y="3622039"/>
            <a:ext cx="7531100" cy="1117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defTabSz="584200">
              <a:defRPr sz="3600">
                <a:solidFill>
                  <a:srgbClr val="942192"/>
                </a:solidFill>
                <a:latin typeface="+mj-lt"/>
                <a:ea typeface="+mj-ea"/>
                <a:cs typeface="+mj-cs"/>
                <a:sym typeface="Gill Sans"/>
              </a:defRPr>
            </a:lvl1pPr>
          </a:lstStyle>
          <a:p>
            <a:pPr lvl="0">
              <a:defRPr sz="1800">
                <a:solidFill>
                  <a:srgbClr val="000000"/>
                </a:solidFill>
              </a:defRPr>
            </a:pPr>
            <a:r>
              <a:rPr sz="3600" dirty="0">
                <a:solidFill>
                  <a:srgbClr val="942192"/>
                </a:solidFill>
              </a:rPr>
              <a:t>Classical and quantum aspects of  3d asymptotically flat gravity at null infinity</a:t>
            </a:r>
          </a:p>
        </p:txBody>
      </p:sp>
      <p:sp>
        <p:nvSpPr>
          <p:cNvPr id="1187" name="Shape 1187"/>
          <p:cNvSpPr/>
          <p:nvPr/>
        </p:nvSpPr>
        <p:spPr>
          <a:xfrm>
            <a:off x="3562786" y="186179"/>
            <a:ext cx="3026471" cy="63094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p>
            <a:pPr lvl="0" algn="ctr" defTabSz="584200">
              <a:defRPr sz="1800"/>
            </a:pPr>
            <a:r>
              <a:rPr lang="en-US" dirty="0" err="1" smtClean="0">
                <a:latin typeface="Lucida Grande"/>
                <a:ea typeface="Lucida Grande"/>
                <a:cs typeface="Lucida Grande"/>
                <a:sym typeface="Lucida Grande"/>
              </a:rPr>
              <a:t>XIth</a:t>
            </a:r>
            <a:r>
              <a:rPr lang="en-US" dirty="0" smtClean="0">
                <a:latin typeface="Lucida Grande"/>
                <a:ea typeface="Lucida Grande"/>
                <a:cs typeface="Lucida Grande"/>
                <a:sym typeface="Lucida Grande"/>
              </a:rPr>
              <a:t> </a:t>
            </a:r>
            <a:r>
              <a:rPr lang="en-US" dirty="0" err="1" smtClean="0">
                <a:latin typeface="Lucida Grande"/>
                <a:ea typeface="Lucida Grande"/>
                <a:cs typeface="Lucida Grande"/>
                <a:sym typeface="Lucida Grande"/>
              </a:rPr>
              <a:t>Rencontres</a:t>
            </a:r>
            <a:r>
              <a:rPr lang="en-US" dirty="0" smtClean="0">
                <a:latin typeface="Lucida Grande"/>
                <a:ea typeface="Lucida Grande"/>
                <a:cs typeface="Lucida Grande"/>
                <a:sym typeface="Lucida Grande"/>
              </a:rPr>
              <a:t> du Vietnam </a:t>
            </a:r>
            <a:endParaRPr dirty="0">
              <a:latin typeface="Lucida Grande"/>
              <a:ea typeface="Lucida Grande"/>
              <a:cs typeface="Lucida Grande"/>
              <a:sym typeface="Lucida Grande"/>
            </a:endParaRPr>
          </a:p>
          <a:p>
            <a:pPr lvl="0" algn="ctr" defTabSz="584200">
              <a:defRPr sz="1800"/>
            </a:pPr>
            <a:r>
              <a:rPr lang="en-US" dirty="0" smtClean="0">
                <a:latin typeface="Lucida Grande"/>
                <a:ea typeface="Lucida Grande"/>
                <a:cs typeface="Lucida Grande"/>
                <a:sym typeface="Lucida Grande"/>
              </a:rPr>
              <a:t>August 12</a:t>
            </a:r>
            <a:r>
              <a:rPr dirty="0" smtClean="0">
                <a:latin typeface="Lucida Grande"/>
                <a:ea typeface="Lucida Grande"/>
                <a:cs typeface="Lucida Grande"/>
                <a:sym typeface="Lucida Grande"/>
              </a:rPr>
              <a:t>, </a:t>
            </a:r>
            <a:r>
              <a:rPr dirty="0">
                <a:latin typeface="Lucida Grande"/>
                <a:ea typeface="Lucida Grande"/>
                <a:cs typeface="Lucida Grande"/>
                <a:sym typeface="Lucida Grande"/>
              </a:rPr>
              <a:t>2015</a:t>
            </a:r>
          </a:p>
        </p:txBody>
      </p:sp>
      <p:pic>
        <p:nvPicPr>
          <p:cNvPr id="1188" name="penrose.png"/>
          <p:cNvPicPr/>
          <p:nvPr/>
        </p:nvPicPr>
        <p:blipFill>
          <a:blip r:embed="rId3">
            <a:extLst/>
          </a:blip>
          <a:stretch>
            <a:fillRect/>
          </a:stretch>
        </p:blipFill>
        <p:spPr>
          <a:xfrm>
            <a:off x="3982211" y="1020672"/>
            <a:ext cx="2178363" cy="2315550"/>
          </a:xfrm>
          <a:prstGeom prst="rect">
            <a:avLst/>
          </a:prstGeom>
          <a:ln w="12700">
            <a:miter lim="400000"/>
          </a:ln>
        </p:spPr>
      </p:pic>
      <p:sp>
        <p:nvSpPr>
          <p:cNvPr id="1189" name="Shape 1189"/>
          <p:cNvSpPr/>
          <p:nvPr/>
        </p:nvSpPr>
        <p:spPr>
          <a:xfrm>
            <a:off x="6324600" y="2670810"/>
            <a:ext cx="1866900" cy="2540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a:solidFill>
                  <a:srgbClr val="941100"/>
                </a:solidFill>
                <a:latin typeface="+mj-lt"/>
                <a:ea typeface="+mj-ea"/>
                <a:cs typeface="+mj-cs"/>
                <a:sym typeface="Gill Sans"/>
              </a:defRPr>
            </a:lvl1pPr>
          </a:lstStyle>
          <a:p>
            <a:pPr lvl="0">
              <a:defRPr sz="1800">
                <a:solidFill>
                  <a:srgbClr val="000000"/>
                </a:solidFill>
              </a:defRPr>
            </a:pPr>
            <a:r>
              <a:rPr sz="1200">
                <a:solidFill>
                  <a:srgbClr val="941100"/>
                </a:solidFill>
              </a:rPr>
              <a:t>Penrose, Les Houches 1963</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Shape 1286"/>
          <p:cNvSpPr/>
          <p:nvPr/>
        </p:nvSpPr>
        <p:spPr>
          <a:xfrm>
            <a:off x="766026" y="298450"/>
            <a:ext cx="3005635"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FF9300"/>
                </a:solidFill>
                <a:latin typeface="+mj-lt"/>
                <a:ea typeface="+mj-ea"/>
                <a:cs typeface="+mj-cs"/>
                <a:sym typeface="Gill Sans"/>
              </a:defRPr>
            </a:lvl1pPr>
          </a:lstStyle>
          <a:p>
            <a:pPr lvl="0">
              <a:defRPr sz="1800">
                <a:solidFill>
                  <a:srgbClr val="000000"/>
                </a:solidFill>
              </a:defRPr>
            </a:pPr>
            <a:r>
              <a:rPr sz="2400">
                <a:solidFill>
                  <a:srgbClr val="FF9300"/>
                </a:solidFill>
              </a:rPr>
              <a:t>Asymptotic symmetries</a:t>
            </a:r>
          </a:p>
        </p:txBody>
      </p:sp>
      <p:sp>
        <p:nvSpPr>
          <p:cNvPr id="1287" name="Shape 1287"/>
          <p:cNvSpPr/>
          <p:nvPr/>
        </p:nvSpPr>
        <p:spPr>
          <a:xfrm flipV="1">
            <a:off x="762000" y="914400"/>
            <a:ext cx="8636000" cy="12700"/>
          </a:xfrm>
          <a:prstGeom prst="line">
            <a:avLst/>
          </a:prstGeom>
          <a:ln w="38100">
            <a:solidFill/>
            <a:miter lim="400000"/>
          </a:ln>
        </p:spPr>
        <p:txBody>
          <a:bodyPr lIns="0" tIns="0" rIns="0" bIns="0"/>
          <a:lstStyle/>
          <a:p>
            <a:pPr lvl="0"/>
            <a:endParaRPr/>
          </a:p>
        </p:txBody>
      </p:sp>
      <p:sp>
        <p:nvSpPr>
          <p:cNvPr id="1288" name="Shape 1288"/>
          <p:cNvSpPr/>
          <p:nvPr/>
        </p:nvSpPr>
        <p:spPr>
          <a:xfrm>
            <a:off x="4084347" y="298450"/>
            <a:ext cx="3005635" cy="4318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2400">
                <a:solidFill>
                  <a:srgbClr val="942193"/>
                </a:solidFill>
                <a:latin typeface="+mj-lt"/>
                <a:ea typeface="+mj-ea"/>
                <a:cs typeface="+mj-cs"/>
                <a:sym typeface="Gill Sans"/>
              </a:defRPr>
            </a:lvl1pPr>
          </a:lstStyle>
          <a:p>
            <a:pPr lvl="0">
              <a:defRPr sz="1800">
                <a:solidFill>
                  <a:srgbClr val="000000"/>
                </a:solidFill>
              </a:defRPr>
            </a:pPr>
            <a:r>
              <a:rPr sz="2400">
                <a:solidFill>
                  <a:srgbClr val="942193"/>
                </a:solidFill>
              </a:rPr>
              <a:t>BMS3 Group</a:t>
            </a:r>
          </a:p>
        </p:txBody>
      </p:sp>
      <p:pic>
        <p:nvPicPr>
          <p:cNvPr id="1289" name="pasted-image.pdf"/>
          <p:cNvPicPr/>
          <p:nvPr/>
        </p:nvPicPr>
        <p:blipFill>
          <a:blip r:embed="rId2">
            <a:extLst/>
          </a:blip>
          <a:stretch>
            <a:fillRect/>
          </a:stretch>
        </p:blipFill>
        <p:spPr>
          <a:xfrm>
            <a:off x="1575171" y="1776562"/>
            <a:ext cx="1054101" cy="406401"/>
          </a:xfrm>
          <a:prstGeom prst="rect">
            <a:avLst/>
          </a:prstGeom>
          <a:ln w="12700">
            <a:miter lim="400000"/>
          </a:ln>
        </p:spPr>
      </p:pic>
      <p:sp>
        <p:nvSpPr>
          <p:cNvPr id="1290" name="Shape 1290"/>
          <p:cNvSpPr/>
          <p:nvPr/>
        </p:nvSpPr>
        <p:spPr>
          <a:xfrm>
            <a:off x="571706" y="1276376"/>
            <a:ext cx="3780464"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simply connected covering group of</a:t>
            </a:r>
          </a:p>
        </p:txBody>
      </p:sp>
      <p:pic>
        <p:nvPicPr>
          <p:cNvPr id="1291" name="pasted-image.pdf"/>
          <p:cNvPicPr/>
          <p:nvPr/>
        </p:nvPicPr>
        <p:blipFill>
          <a:blip r:embed="rId3">
            <a:extLst/>
          </a:blip>
          <a:stretch>
            <a:fillRect/>
          </a:stretch>
        </p:blipFill>
        <p:spPr>
          <a:xfrm>
            <a:off x="3637714" y="1840062"/>
            <a:ext cx="3898901" cy="279401"/>
          </a:xfrm>
          <a:prstGeom prst="rect">
            <a:avLst/>
          </a:prstGeom>
          <a:ln w="12700">
            <a:miter lim="400000"/>
          </a:ln>
        </p:spPr>
      </p:pic>
      <p:sp>
        <p:nvSpPr>
          <p:cNvPr id="1292" name="Shape 1292"/>
          <p:cNvSpPr/>
          <p:nvPr/>
        </p:nvSpPr>
        <p:spPr>
          <a:xfrm>
            <a:off x="789494" y="2611289"/>
            <a:ext cx="1799883"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Virasoro group</a:t>
            </a:r>
          </a:p>
        </p:txBody>
      </p:sp>
      <p:pic>
        <p:nvPicPr>
          <p:cNvPr id="1293" name="pasted-image.pdf"/>
          <p:cNvPicPr/>
          <p:nvPr/>
        </p:nvPicPr>
        <p:blipFill>
          <a:blip r:embed="rId4">
            <a:extLst/>
          </a:blip>
          <a:stretch>
            <a:fillRect/>
          </a:stretch>
        </p:blipFill>
        <p:spPr>
          <a:xfrm>
            <a:off x="3074147" y="2611289"/>
            <a:ext cx="2984501" cy="406401"/>
          </a:xfrm>
          <a:prstGeom prst="rect">
            <a:avLst/>
          </a:prstGeom>
          <a:ln w="12700">
            <a:miter lim="400000"/>
          </a:ln>
        </p:spPr>
      </p:pic>
      <p:pic>
        <p:nvPicPr>
          <p:cNvPr id="1294" name="pasted-image.pdf"/>
          <p:cNvPicPr/>
          <p:nvPr/>
        </p:nvPicPr>
        <p:blipFill>
          <a:blip r:embed="rId5">
            <a:extLst/>
          </a:blip>
          <a:stretch>
            <a:fillRect/>
          </a:stretch>
        </p:blipFill>
        <p:spPr>
          <a:xfrm>
            <a:off x="4603750" y="1327176"/>
            <a:ext cx="952500" cy="292101"/>
          </a:xfrm>
          <a:prstGeom prst="rect">
            <a:avLst/>
          </a:prstGeom>
          <a:ln w="12700">
            <a:miter lim="400000"/>
          </a:ln>
        </p:spPr>
      </p:pic>
      <p:pic>
        <p:nvPicPr>
          <p:cNvPr id="1295" name="pasted-image.pdf"/>
          <p:cNvPicPr/>
          <p:nvPr/>
        </p:nvPicPr>
        <p:blipFill>
          <a:blip r:embed="rId6">
            <a:extLst/>
          </a:blip>
          <a:stretch>
            <a:fillRect/>
          </a:stretch>
        </p:blipFill>
        <p:spPr>
          <a:xfrm>
            <a:off x="3145402" y="3201676"/>
            <a:ext cx="5854701" cy="622301"/>
          </a:xfrm>
          <a:prstGeom prst="rect">
            <a:avLst/>
          </a:prstGeom>
          <a:ln w="12700">
            <a:miter lim="400000"/>
          </a:ln>
        </p:spPr>
      </p:pic>
      <p:sp>
        <p:nvSpPr>
          <p:cNvPr id="1296" name="Shape 1296"/>
          <p:cNvSpPr/>
          <p:nvPr/>
        </p:nvSpPr>
        <p:spPr>
          <a:xfrm>
            <a:off x="738773" y="4035982"/>
            <a:ext cx="2477878"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Bott-Thurston 2-cocycle</a:t>
            </a:r>
          </a:p>
        </p:txBody>
      </p:sp>
      <p:pic>
        <p:nvPicPr>
          <p:cNvPr id="1297" name="pasted-image.pdf"/>
          <p:cNvPicPr/>
          <p:nvPr/>
        </p:nvPicPr>
        <p:blipFill>
          <a:blip r:embed="rId7">
            <a:extLst/>
          </a:blip>
          <a:stretch>
            <a:fillRect/>
          </a:stretch>
        </p:blipFill>
        <p:spPr>
          <a:xfrm>
            <a:off x="4446764" y="3883582"/>
            <a:ext cx="3962401" cy="647701"/>
          </a:xfrm>
          <a:prstGeom prst="rect">
            <a:avLst/>
          </a:prstGeom>
          <a:ln w="12700">
            <a:miter lim="400000"/>
          </a:ln>
        </p:spPr>
      </p:pic>
      <p:pic>
        <p:nvPicPr>
          <p:cNvPr id="1298" name="pasted-image.pdf"/>
          <p:cNvPicPr/>
          <p:nvPr/>
        </p:nvPicPr>
        <p:blipFill>
          <a:blip r:embed="rId8">
            <a:extLst/>
          </a:blip>
          <a:stretch>
            <a:fillRect/>
          </a:stretch>
        </p:blipFill>
        <p:spPr>
          <a:xfrm>
            <a:off x="4311048" y="4906190"/>
            <a:ext cx="3835401" cy="393701"/>
          </a:xfrm>
          <a:prstGeom prst="rect">
            <a:avLst/>
          </a:prstGeom>
          <a:ln w="12700">
            <a:miter lim="400000"/>
          </a:ln>
        </p:spPr>
      </p:pic>
      <p:sp>
        <p:nvSpPr>
          <p:cNvPr id="1299" name="Shape 1299"/>
          <p:cNvSpPr/>
          <p:nvPr/>
        </p:nvSpPr>
        <p:spPr>
          <a:xfrm>
            <a:off x="766026" y="4906190"/>
            <a:ext cx="3005635"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09051"/>
                </a:solidFill>
                <a:latin typeface="+mj-lt"/>
                <a:ea typeface="+mj-ea"/>
                <a:cs typeface="+mj-cs"/>
                <a:sym typeface="Gill Sans"/>
              </a:defRPr>
            </a:lvl1pPr>
          </a:lstStyle>
          <a:p>
            <a:pPr lvl="0">
              <a:defRPr>
                <a:solidFill>
                  <a:srgbClr val="000000"/>
                </a:solidFill>
              </a:defRPr>
            </a:pPr>
            <a:r>
              <a:rPr>
                <a:solidFill>
                  <a:srgbClr val="009051"/>
                </a:solidFill>
              </a:rPr>
              <a:t>centrally extended BMS3 group</a:t>
            </a:r>
          </a:p>
        </p:txBody>
      </p:sp>
      <p:pic>
        <p:nvPicPr>
          <p:cNvPr id="1300" name="pasted-image.pdf"/>
          <p:cNvPicPr/>
          <p:nvPr/>
        </p:nvPicPr>
        <p:blipFill>
          <a:blip r:embed="rId9">
            <a:extLst/>
          </a:blip>
          <a:stretch>
            <a:fillRect/>
          </a:stretch>
        </p:blipFill>
        <p:spPr>
          <a:xfrm>
            <a:off x="4439060" y="5680916"/>
            <a:ext cx="1612901" cy="266701"/>
          </a:xfrm>
          <a:prstGeom prst="rect">
            <a:avLst/>
          </a:prstGeom>
          <a:ln w="12700">
            <a:miter lim="400000"/>
          </a:ln>
        </p:spPr>
      </p:pic>
      <p:pic>
        <p:nvPicPr>
          <p:cNvPr id="1301" name="pasted-image.pdf"/>
          <p:cNvPicPr/>
          <p:nvPr/>
        </p:nvPicPr>
        <p:blipFill>
          <a:blip r:embed="rId10">
            <a:extLst/>
          </a:blip>
          <a:stretch>
            <a:fillRect/>
          </a:stretch>
        </p:blipFill>
        <p:spPr>
          <a:xfrm>
            <a:off x="4205596" y="6088281"/>
            <a:ext cx="5880101" cy="647701"/>
          </a:xfrm>
          <a:prstGeom prst="rect">
            <a:avLst/>
          </a:prstGeom>
          <a:ln w="12700">
            <a:miter lim="400000"/>
          </a:ln>
        </p:spPr>
      </p:pic>
      <p:sp>
        <p:nvSpPr>
          <p:cNvPr id="1302" name="Shape 1302"/>
          <p:cNvSpPr/>
          <p:nvPr/>
        </p:nvSpPr>
        <p:spPr>
          <a:xfrm>
            <a:off x="738773" y="6966140"/>
            <a:ext cx="2477878"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Schwarzian derivative</a:t>
            </a:r>
          </a:p>
        </p:txBody>
      </p:sp>
      <p:pic>
        <p:nvPicPr>
          <p:cNvPr id="1303" name="pasted-image.pdf"/>
          <p:cNvPicPr/>
          <p:nvPr/>
        </p:nvPicPr>
        <p:blipFill>
          <a:blip r:embed="rId11">
            <a:extLst/>
          </a:blip>
          <a:stretch>
            <a:fillRect/>
          </a:stretch>
        </p:blipFill>
        <p:spPr>
          <a:xfrm>
            <a:off x="4173023" y="6795588"/>
            <a:ext cx="2540001" cy="67310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 name="Shape 1305"/>
          <p:cNvSpPr/>
          <p:nvPr/>
        </p:nvSpPr>
        <p:spPr>
          <a:xfrm>
            <a:off x="1224328" y="158750"/>
            <a:ext cx="1953420"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FF9300"/>
                </a:solidFill>
                <a:latin typeface="+mj-lt"/>
                <a:ea typeface="+mj-ea"/>
                <a:cs typeface="+mj-cs"/>
                <a:sym typeface="Gill Sans"/>
              </a:defRPr>
            </a:lvl1pPr>
          </a:lstStyle>
          <a:p>
            <a:pPr lvl="0">
              <a:defRPr sz="1800">
                <a:solidFill>
                  <a:srgbClr val="000000"/>
                </a:solidFill>
              </a:defRPr>
            </a:pPr>
            <a:r>
              <a:rPr sz="2400">
                <a:solidFill>
                  <a:srgbClr val="FF9300"/>
                </a:solidFill>
              </a:rPr>
              <a:t>Solution space </a:t>
            </a:r>
          </a:p>
        </p:txBody>
      </p:sp>
      <p:sp>
        <p:nvSpPr>
          <p:cNvPr id="1306" name="Shape 1306"/>
          <p:cNvSpPr/>
          <p:nvPr/>
        </p:nvSpPr>
        <p:spPr>
          <a:xfrm flipV="1">
            <a:off x="762000" y="647700"/>
            <a:ext cx="8636000" cy="12700"/>
          </a:xfrm>
          <a:prstGeom prst="line">
            <a:avLst/>
          </a:prstGeom>
          <a:ln w="38100">
            <a:solidFill/>
            <a:miter lim="400000"/>
          </a:ln>
        </p:spPr>
        <p:txBody>
          <a:bodyPr lIns="0" tIns="0" rIns="0" bIns="0"/>
          <a:lstStyle/>
          <a:p>
            <a:pPr lvl="0"/>
            <a:endParaRPr/>
          </a:p>
        </p:txBody>
      </p:sp>
      <p:sp>
        <p:nvSpPr>
          <p:cNvPr id="1307" name="Shape 1307"/>
          <p:cNvSpPr/>
          <p:nvPr/>
        </p:nvSpPr>
        <p:spPr>
          <a:xfrm>
            <a:off x="3635257" y="158750"/>
            <a:ext cx="4168727"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942193"/>
                </a:solidFill>
                <a:latin typeface="+mj-lt"/>
                <a:ea typeface="+mj-ea"/>
                <a:cs typeface="+mj-cs"/>
                <a:sym typeface="Gill Sans"/>
              </a:defRPr>
            </a:lvl1pPr>
          </a:lstStyle>
          <a:p>
            <a:pPr lvl="0">
              <a:defRPr sz="1800">
                <a:solidFill>
                  <a:srgbClr val="000000"/>
                </a:solidFill>
              </a:defRPr>
            </a:pPr>
            <a:r>
              <a:rPr sz="2400">
                <a:solidFill>
                  <a:srgbClr val="942193"/>
                </a:solidFill>
              </a:rPr>
              <a:t>General solution &amp; ADM charges</a:t>
            </a:r>
          </a:p>
        </p:txBody>
      </p:sp>
      <p:sp>
        <p:nvSpPr>
          <p:cNvPr id="1308" name="Shape 1308"/>
          <p:cNvSpPr/>
          <p:nvPr/>
        </p:nvSpPr>
        <p:spPr>
          <a:xfrm>
            <a:off x="518034" y="1238250"/>
            <a:ext cx="4238202" cy="3429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solve Einstein equations with BMS ansatz</a:t>
            </a:r>
          </a:p>
        </p:txBody>
      </p:sp>
      <p:pic>
        <p:nvPicPr>
          <p:cNvPr id="1309" name="pasted-image.pdf"/>
          <p:cNvPicPr/>
          <p:nvPr/>
        </p:nvPicPr>
        <p:blipFill>
          <a:blip r:embed="rId2">
            <a:extLst/>
          </a:blip>
          <a:stretch>
            <a:fillRect/>
          </a:stretch>
        </p:blipFill>
        <p:spPr>
          <a:xfrm>
            <a:off x="4883144" y="1257300"/>
            <a:ext cx="4864101" cy="304800"/>
          </a:xfrm>
          <a:prstGeom prst="rect">
            <a:avLst/>
          </a:prstGeom>
          <a:ln w="12700">
            <a:miter lim="400000"/>
          </a:ln>
        </p:spPr>
      </p:pic>
      <p:sp>
        <p:nvSpPr>
          <p:cNvPr id="1310" name="Shape 1310"/>
          <p:cNvSpPr/>
          <p:nvPr/>
        </p:nvSpPr>
        <p:spPr>
          <a:xfrm>
            <a:off x="958024" y="2139950"/>
            <a:ext cx="1408349" cy="292100"/>
          </a:xfrm>
          <a:prstGeom prst="rightArrow">
            <a:avLst>
              <a:gd name="adj1" fmla="val 32000"/>
              <a:gd name="adj2" fmla="val 278261"/>
            </a:avLst>
          </a:prstGeom>
          <a:blipFill>
            <a:blip r:embed="rId3"/>
          </a:blipFill>
          <a:ln w="25400">
            <a:miter lim="400000"/>
          </a:ln>
        </p:spPr>
        <p:txBody>
          <a:bodyPr lIns="38100" tIns="38100" rIns="38100" bIns="38100" anchor="ctr"/>
          <a:lstStyle/>
          <a:p>
            <a:pPr lvl="0" algn="ctr" defTabSz="355600">
              <a:defRPr sz="2400" i="1">
                <a:solidFill>
                  <a:srgbClr val="FFFFFF"/>
                </a:solidFill>
                <a:latin typeface="Hoefler Text"/>
                <a:ea typeface="Hoefler Text"/>
                <a:cs typeface="Hoefler Text"/>
                <a:sym typeface="Hoefler Text"/>
              </a:defRPr>
            </a:pPr>
            <a:endParaRPr/>
          </a:p>
        </p:txBody>
      </p:sp>
      <p:sp>
        <p:nvSpPr>
          <p:cNvPr id="1311" name="Shape 1311"/>
          <p:cNvSpPr/>
          <p:nvPr/>
        </p:nvSpPr>
        <p:spPr>
          <a:xfrm>
            <a:off x="732191" y="3190065"/>
            <a:ext cx="1860016"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ADM charges</a:t>
            </a:r>
          </a:p>
        </p:txBody>
      </p:sp>
      <p:sp>
        <p:nvSpPr>
          <p:cNvPr id="1312" name="Shape 1312"/>
          <p:cNvSpPr/>
          <p:nvPr/>
        </p:nvSpPr>
        <p:spPr>
          <a:xfrm>
            <a:off x="831799" y="5025589"/>
            <a:ext cx="2258058"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Dirac bracket algebra</a:t>
            </a:r>
          </a:p>
        </p:txBody>
      </p:sp>
      <p:pic>
        <p:nvPicPr>
          <p:cNvPr id="1313" name="pasted-image.pdf"/>
          <p:cNvPicPr/>
          <p:nvPr/>
        </p:nvPicPr>
        <p:blipFill>
          <a:blip r:embed="rId4">
            <a:extLst/>
          </a:blip>
          <a:stretch>
            <a:fillRect/>
          </a:stretch>
        </p:blipFill>
        <p:spPr>
          <a:xfrm>
            <a:off x="4308661" y="5029947"/>
            <a:ext cx="1841501" cy="533401"/>
          </a:xfrm>
          <a:prstGeom prst="rect">
            <a:avLst/>
          </a:prstGeom>
          <a:ln w="12700">
            <a:miter lim="400000"/>
          </a:ln>
        </p:spPr>
      </p:pic>
      <p:pic>
        <p:nvPicPr>
          <p:cNvPr id="1314" name="pasted-image.pdf"/>
          <p:cNvPicPr/>
          <p:nvPr/>
        </p:nvPicPr>
        <p:blipFill>
          <a:blip r:embed="rId5">
            <a:extLst/>
          </a:blip>
          <a:stretch>
            <a:fillRect/>
          </a:stretch>
        </p:blipFill>
        <p:spPr>
          <a:xfrm>
            <a:off x="2768918" y="1973441"/>
            <a:ext cx="235355" cy="617807"/>
          </a:xfrm>
          <a:prstGeom prst="rect">
            <a:avLst/>
          </a:prstGeom>
          <a:ln w="12700">
            <a:miter lim="400000"/>
          </a:ln>
        </p:spPr>
      </p:pic>
      <p:pic>
        <p:nvPicPr>
          <p:cNvPr id="1315" name="pasted-image.pdf"/>
          <p:cNvPicPr/>
          <p:nvPr/>
        </p:nvPicPr>
        <p:blipFill>
          <a:blip r:embed="rId6">
            <a:extLst/>
          </a:blip>
          <a:stretch>
            <a:fillRect/>
          </a:stretch>
        </p:blipFill>
        <p:spPr>
          <a:xfrm>
            <a:off x="3269857" y="1974175"/>
            <a:ext cx="6705601" cy="292101"/>
          </a:xfrm>
          <a:prstGeom prst="rect">
            <a:avLst/>
          </a:prstGeom>
          <a:ln w="12700">
            <a:miter lim="400000"/>
          </a:ln>
        </p:spPr>
      </p:pic>
      <p:pic>
        <p:nvPicPr>
          <p:cNvPr id="1316" name="pasted-image.pdf"/>
          <p:cNvPicPr/>
          <p:nvPr/>
        </p:nvPicPr>
        <p:blipFill>
          <a:blip r:embed="rId7">
            <a:extLst/>
          </a:blip>
          <a:stretch>
            <a:fillRect/>
          </a:stretch>
        </p:blipFill>
        <p:spPr>
          <a:xfrm>
            <a:off x="3335987" y="2440403"/>
            <a:ext cx="2222501" cy="266701"/>
          </a:xfrm>
          <a:prstGeom prst="rect">
            <a:avLst/>
          </a:prstGeom>
          <a:ln w="12700">
            <a:miter lim="400000"/>
          </a:ln>
        </p:spPr>
      </p:pic>
      <p:pic>
        <p:nvPicPr>
          <p:cNvPr id="1317" name="pasted-image.pdf"/>
          <p:cNvPicPr/>
          <p:nvPr/>
        </p:nvPicPr>
        <p:blipFill>
          <a:blip r:embed="rId8">
            <a:extLst/>
          </a:blip>
          <a:stretch>
            <a:fillRect/>
          </a:stretch>
        </p:blipFill>
        <p:spPr>
          <a:xfrm>
            <a:off x="3166223" y="3031981"/>
            <a:ext cx="3479801" cy="647701"/>
          </a:xfrm>
          <a:prstGeom prst="rect">
            <a:avLst/>
          </a:prstGeom>
          <a:ln w="12700">
            <a:miter lim="400000"/>
          </a:ln>
        </p:spPr>
      </p:pic>
      <p:sp>
        <p:nvSpPr>
          <p:cNvPr id="1318" name="Shape 1318"/>
          <p:cNvSpPr/>
          <p:nvPr/>
        </p:nvSpPr>
        <p:spPr>
          <a:xfrm rot="8082403">
            <a:off x="5241542" y="3782952"/>
            <a:ext cx="759359" cy="225266"/>
          </a:xfrm>
          <a:prstGeom prst="rightArrow">
            <a:avLst>
              <a:gd name="adj1" fmla="val 45001"/>
              <a:gd name="adj2" fmla="val 211013"/>
            </a:avLst>
          </a:prstGeom>
          <a:blipFill>
            <a:blip r:embed="rId3"/>
          </a:blipFill>
          <a:ln w="25400">
            <a:miter lim="400000"/>
          </a:ln>
        </p:spPr>
        <p:txBody>
          <a:bodyPr lIns="38100" tIns="38100" rIns="38100" bIns="38100" anchor="ctr"/>
          <a:lstStyle/>
          <a:p>
            <a:pPr lvl="0" algn="ctr" defTabSz="355600">
              <a:defRPr sz="2400" i="1">
                <a:solidFill>
                  <a:srgbClr val="FFFFFF"/>
                </a:solidFill>
                <a:latin typeface="Hoefler Text"/>
                <a:ea typeface="Hoefler Text"/>
                <a:cs typeface="Hoefler Text"/>
                <a:sym typeface="Hoefler Text"/>
              </a:defRPr>
            </a:pPr>
            <a:endParaRPr/>
          </a:p>
        </p:txBody>
      </p:sp>
      <p:sp>
        <p:nvSpPr>
          <p:cNvPr id="1319" name="Shape 1319"/>
          <p:cNvSpPr/>
          <p:nvPr/>
        </p:nvSpPr>
        <p:spPr>
          <a:xfrm rot="2528046">
            <a:off x="6439326" y="3740670"/>
            <a:ext cx="759359" cy="225266"/>
          </a:xfrm>
          <a:prstGeom prst="rightArrow">
            <a:avLst>
              <a:gd name="adj1" fmla="val 45001"/>
              <a:gd name="adj2" fmla="val 211013"/>
            </a:avLst>
          </a:prstGeom>
          <a:blipFill>
            <a:blip r:embed="rId3"/>
          </a:blipFill>
          <a:ln w="25400">
            <a:miter lim="400000"/>
          </a:ln>
        </p:spPr>
        <p:txBody>
          <a:bodyPr lIns="38100" tIns="38100" rIns="38100" bIns="38100" anchor="ctr"/>
          <a:lstStyle/>
          <a:p>
            <a:pPr lvl="0" algn="ctr" defTabSz="355600">
              <a:defRPr sz="2400" i="1">
                <a:solidFill>
                  <a:srgbClr val="FFFFFF"/>
                </a:solidFill>
                <a:latin typeface="Hoefler Text"/>
                <a:ea typeface="Hoefler Text"/>
                <a:cs typeface="Hoefler Text"/>
                <a:sym typeface="Hoefler Text"/>
              </a:defRPr>
            </a:pPr>
            <a:endParaRPr/>
          </a:p>
        </p:txBody>
      </p:sp>
      <p:sp>
        <p:nvSpPr>
          <p:cNvPr id="1320" name="Shape 1320"/>
          <p:cNvSpPr/>
          <p:nvPr/>
        </p:nvSpPr>
        <p:spPr>
          <a:xfrm>
            <a:off x="3264206" y="4296607"/>
            <a:ext cx="3283836"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09051"/>
                </a:solidFill>
                <a:latin typeface="+mj-lt"/>
                <a:ea typeface="+mj-ea"/>
                <a:cs typeface="+mj-cs"/>
                <a:sym typeface="Gill Sans"/>
              </a:defRPr>
            </a:lvl1pPr>
          </a:lstStyle>
          <a:p>
            <a:pPr lvl="0">
              <a:defRPr>
                <a:solidFill>
                  <a:srgbClr val="000000"/>
                </a:solidFill>
              </a:defRPr>
            </a:pPr>
            <a:r>
              <a:rPr>
                <a:solidFill>
                  <a:srgbClr val="009051"/>
                </a:solidFill>
              </a:rPr>
              <a:t>angular momentum aspect</a:t>
            </a:r>
          </a:p>
        </p:txBody>
      </p:sp>
      <p:sp>
        <p:nvSpPr>
          <p:cNvPr id="1321" name="Shape 1321"/>
          <p:cNvSpPr/>
          <p:nvPr/>
        </p:nvSpPr>
        <p:spPr>
          <a:xfrm>
            <a:off x="6329637" y="4296607"/>
            <a:ext cx="3283836"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09051"/>
                </a:solidFill>
                <a:latin typeface="+mj-lt"/>
                <a:ea typeface="+mj-ea"/>
                <a:cs typeface="+mj-cs"/>
                <a:sym typeface="Gill Sans"/>
              </a:defRPr>
            </a:lvl1pPr>
          </a:lstStyle>
          <a:p>
            <a:pPr lvl="0">
              <a:defRPr>
                <a:solidFill>
                  <a:srgbClr val="000000"/>
                </a:solidFill>
              </a:defRPr>
            </a:pPr>
            <a:r>
              <a:rPr>
                <a:solidFill>
                  <a:srgbClr val="009051"/>
                </a:solidFill>
              </a:rPr>
              <a:t>Bondi mass aspect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 name="Shape 1323"/>
          <p:cNvSpPr/>
          <p:nvPr/>
        </p:nvSpPr>
        <p:spPr>
          <a:xfrm>
            <a:off x="1224328" y="158750"/>
            <a:ext cx="1953420"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FF9300"/>
                </a:solidFill>
                <a:latin typeface="+mj-lt"/>
                <a:ea typeface="+mj-ea"/>
                <a:cs typeface="+mj-cs"/>
                <a:sym typeface="Gill Sans"/>
              </a:defRPr>
            </a:lvl1pPr>
          </a:lstStyle>
          <a:p>
            <a:pPr lvl="0">
              <a:defRPr sz="1800">
                <a:solidFill>
                  <a:srgbClr val="000000"/>
                </a:solidFill>
              </a:defRPr>
            </a:pPr>
            <a:r>
              <a:rPr sz="2400">
                <a:solidFill>
                  <a:srgbClr val="FF9300"/>
                </a:solidFill>
              </a:rPr>
              <a:t>Solution space </a:t>
            </a:r>
          </a:p>
        </p:txBody>
      </p:sp>
      <p:sp>
        <p:nvSpPr>
          <p:cNvPr id="1324" name="Shape 1324"/>
          <p:cNvSpPr/>
          <p:nvPr/>
        </p:nvSpPr>
        <p:spPr>
          <a:xfrm flipV="1">
            <a:off x="762000" y="647700"/>
            <a:ext cx="8636000" cy="12700"/>
          </a:xfrm>
          <a:prstGeom prst="line">
            <a:avLst/>
          </a:prstGeom>
          <a:ln w="38100">
            <a:solidFill/>
            <a:miter lim="400000"/>
          </a:ln>
        </p:spPr>
        <p:txBody>
          <a:bodyPr lIns="0" tIns="0" rIns="0" bIns="0"/>
          <a:lstStyle/>
          <a:p>
            <a:pPr lvl="0"/>
            <a:endParaRPr/>
          </a:p>
        </p:txBody>
      </p:sp>
      <p:sp>
        <p:nvSpPr>
          <p:cNvPr id="1325" name="Shape 1325"/>
          <p:cNvSpPr/>
          <p:nvPr/>
        </p:nvSpPr>
        <p:spPr>
          <a:xfrm>
            <a:off x="3475756" y="158750"/>
            <a:ext cx="3208488"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942193"/>
                </a:solidFill>
                <a:latin typeface="+mj-lt"/>
                <a:ea typeface="+mj-ea"/>
                <a:cs typeface="+mj-cs"/>
                <a:sym typeface="Gill Sans"/>
              </a:defRPr>
            </a:lvl1pPr>
          </a:lstStyle>
          <a:p>
            <a:pPr lvl="0">
              <a:defRPr sz="1800">
                <a:solidFill>
                  <a:srgbClr val="000000"/>
                </a:solidFill>
              </a:defRPr>
            </a:pPr>
            <a:r>
              <a:rPr sz="2400">
                <a:solidFill>
                  <a:srgbClr val="942193"/>
                </a:solidFill>
              </a:rPr>
              <a:t>Coadjoint representation</a:t>
            </a:r>
          </a:p>
        </p:txBody>
      </p:sp>
      <p:pic>
        <p:nvPicPr>
          <p:cNvPr id="1326" name="pasted-image.pdf"/>
          <p:cNvPicPr/>
          <p:nvPr/>
        </p:nvPicPr>
        <p:blipFill>
          <a:blip r:embed="rId2">
            <a:extLst/>
          </a:blip>
          <a:stretch>
            <a:fillRect/>
          </a:stretch>
        </p:blipFill>
        <p:spPr>
          <a:xfrm>
            <a:off x="3674193" y="1015128"/>
            <a:ext cx="787401" cy="355601"/>
          </a:xfrm>
          <a:prstGeom prst="rect">
            <a:avLst/>
          </a:prstGeom>
          <a:ln w="12700">
            <a:miter lim="400000"/>
          </a:ln>
        </p:spPr>
      </p:pic>
      <p:pic>
        <p:nvPicPr>
          <p:cNvPr id="1327" name="pasted-image.pdf"/>
          <p:cNvPicPr/>
          <p:nvPr/>
        </p:nvPicPr>
        <p:blipFill>
          <a:blip r:embed="rId3">
            <a:extLst/>
          </a:blip>
          <a:stretch>
            <a:fillRect/>
          </a:stretch>
        </p:blipFill>
        <p:spPr>
          <a:xfrm>
            <a:off x="5281980" y="1053228"/>
            <a:ext cx="3619501" cy="266701"/>
          </a:xfrm>
          <a:prstGeom prst="rect">
            <a:avLst/>
          </a:prstGeom>
          <a:ln w="12700">
            <a:miter lim="400000"/>
          </a:ln>
        </p:spPr>
      </p:pic>
      <p:sp>
        <p:nvSpPr>
          <p:cNvPr id="1328" name="Shape 1328"/>
          <p:cNvSpPr/>
          <p:nvPr/>
        </p:nvSpPr>
        <p:spPr>
          <a:xfrm rot="8082403">
            <a:off x="6997130" y="1628932"/>
            <a:ext cx="759359" cy="225266"/>
          </a:xfrm>
          <a:prstGeom prst="rightArrow">
            <a:avLst>
              <a:gd name="adj1" fmla="val 45001"/>
              <a:gd name="adj2" fmla="val 211013"/>
            </a:avLst>
          </a:prstGeom>
          <a:blipFill>
            <a:blip r:embed="rId4"/>
          </a:blipFill>
          <a:ln w="25400">
            <a:miter lim="400000"/>
          </a:ln>
        </p:spPr>
        <p:txBody>
          <a:bodyPr lIns="38100" tIns="38100" rIns="38100" bIns="38100" anchor="ctr"/>
          <a:lstStyle/>
          <a:p>
            <a:pPr lvl="0" algn="ctr" defTabSz="355600">
              <a:defRPr sz="2400" i="1">
                <a:solidFill>
                  <a:srgbClr val="FFFFFF"/>
                </a:solidFill>
                <a:latin typeface="Hoefler Text"/>
                <a:ea typeface="Hoefler Text"/>
                <a:cs typeface="Hoefler Text"/>
                <a:sym typeface="Hoefler Text"/>
              </a:defRPr>
            </a:pPr>
            <a:endParaRPr/>
          </a:p>
        </p:txBody>
      </p:sp>
      <p:sp>
        <p:nvSpPr>
          <p:cNvPr id="1329" name="Shape 1329"/>
          <p:cNvSpPr/>
          <p:nvPr/>
        </p:nvSpPr>
        <p:spPr>
          <a:xfrm rot="2528046">
            <a:off x="8194914" y="1586651"/>
            <a:ext cx="759359" cy="225266"/>
          </a:xfrm>
          <a:prstGeom prst="rightArrow">
            <a:avLst>
              <a:gd name="adj1" fmla="val 45001"/>
              <a:gd name="adj2" fmla="val 211013"/>
            </a:avLst>
          </a:prstGeom>
          <a:blipFill>
            <a:blip r:embed="rId4"/>
          </a:blipFill>
          <a:ln w="25400">
            <a:miter lim="400000"/>
          </a:ln>
        </p:spPr>
        <p:txBody>
          <a:bodyPr lIns="38100" tIns="38100" rIns="38100" bIns="38100" anchor="ctr"/>
          <a:lstStyle/>
          <a:p>
            <a:pPr lvl="0" algn="ctr" defTabSz="355600">
              <a:defRPr sz="2400" i="1">
                <a:solidFill>
                  <a:srgbClr val="FFFFFF"/>
                </a:solidFill>
                <a:latin typeface="Hoefler Text"/>
                <a:ea typeface="Hoefler Text"/>
                <a:cs typeface="Hoefler Text"/>
                <a:sym typeface="Hoefler Text"/>
              </a:defRPr>
            </a:pPr>
            <a:endParaRPr/>
          </a:p>
        </p:txBody>
      </p:sp>
      <p:sp>
        <p:nvSpPr>
          <p:cNvPr id="1330" name="Shape 1330"/>
          <p:cNvSpPr/>
          <p:nvPr/>
        </p:nvSpPr>
        <p:spPr>
          <a:xfrm>
            <a:off x="4680873" y="2127545"/>
            <a:ext cx="2582885"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09051"/>
                </a:solidFill>
                <a:latin typeface="+mj-lt"/>
                <a:ea typeface="+mj-ea"/>
                <a:cs typeface="+mj-cs"/>
                <a:sym typeface="Gill Sans"/>
              </a:defRPr>
            </a:lvl1pPr>
          </a:lstStyle>
          <a:p>
            <a:pPr lvl="0">
              <a:defRPr>
                <a:solidFill>
                  <a:srgbClr val="000000"/>
                </a:solidFill>
              </a:defRPr>
            </a:pPr>
            <a:r>
              <a:rPr>
                <a:solidFill>
                  <a:srgbClr val="009051"/>
                </a:solidFill>
              </a:rPr>
              <a:t>angular supermomentum</a:t>
            </a:r>
          </a:p>
        </p:txBody>
      </p:sp>
      <p:sp>
        <p:nvSpPr>
          <p:cNvPr id="1331" name="Shape 1331"/>
          <p:cNvSpPr/>
          <p:nvPr/>
        </p:nvSpPr>
        <p:spPr>
          <a:xfrm>
            <a:off x="7876068" y="2127545"/>
            <a:ext cx="2045936"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09051"/>
                </a:solidFill>
                <a:latin typeface="+mj-lt"/>
                <a:ea typeface="+mj-ea"/>
                <a:cs typeface="+mj-cs"/>
                <a:sym typeface="Gill Sans"/>
              </a:defRPr>
            </a:lvl1pPr>
          </a:lstStyle>
          <a:p>
            <a:pPr lvl="0">
              <a:defRPr>
                <a:solidFill>
                  <a:srgbClr val="000000"/>
                </a:solidFill>
              </a:defRPr>
            </a:pPr>
            <a:r>
              <a:rPr>
                <a:solidFill>
                  <a:srgbClr val="009051"/>
                </a:solidFill>
              </a:rPr>
              <a:t>supermomentum</a:t>
            </a:r>
          </a:p>
        </p:txBody>
      </p:sp>
      <p:sp>
        <p:nvSpPr>
          <p:cNvPr id="1332" name="Shape 1332"/>
          <p:cNvSpPr/>
          <p:nvPr/>
        </p:nvSpPr>
        <p:spPr>
          <a:xfrm>
            <a:off x="1301096" y="1021478"/>
            <a:ext cx="1799883"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solution space</a:t>
            </a:r>
          </a:p>
        </p:txBody>
      </p:sp>
      <p:sp>
        <p:nvSpPr>
          <p:cNvPr id="1333" name="Shape 1333"/>
          <p:cNvSpPr/>
          <p:nvPr/>
        </p:nvSpPr>
        <p:spPr>
          <a:xfrm>
            <a:off x="1301096" y="2779556"/>
            <a:ext cx="1799883"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Dirac bracket</a:t>
            </a:r>
          </a:p>
        </p:txBody>
      </p:sp>
      <p:pic>
        <p:nvPicPr>
          <p:cNvPr id="1334" name="pasted-image.pdf"/>
          <p:cNvPicPr/>
          <p:nvPr/>
        </p:nvPicPr>
        <p:blipFill>
          <a:blip r:embed="rId5">
            <a:extLst/>
          </a:blip>
          <a:stretch>
            <a:fillRect/>
          </a:stretch>
        </p:blipFill>
        <p:spPr>
          <a:xfrm>
            <a:off x="3432608" y="2887862"/>
            <a:ext cx="190501" cy="152401"/>
          </a:xfrm>
          <a:prstGeom prst="rect">
            <a:avLst/>
          </a:prstGeom>
          <a:ln w="12700">
            <a:miter lim="400000"/>
          </a:ln>
        </p:spPr>
      </p:pic>
      <p:sp>
        <p:nvSpPr>
          <p:cNvPr id="1335" name="Shape 1335"/>
          <p:cNvSpPr/>
          <p:nvPr/>
        </p:nvSpPr>
        <p:spPr>
          <a:xfrm>
            <a:off x="3903478" y="2811839"/>
            <a:ext cx="3360280" cy="353943"/>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dirty="0" err="1">
                <a:solidFill>
                  <a:srgbClr val="011993"/>
                </a:solidFill>
              </a:rPr>
              <a:t>Kirillov-Kostant-Souriau</a:t>
            </a:r>
            <a:r>
              <a:rPr dirty="0">
                <a:solidFill>
                  <a:srgbClr val="011993"/>
                </a:solidFill>
              </a:rPr>
              <a:t> bracket</a:t>
            </a:r>
          </a:p>
        </p:txBody>
      </p:sp>
      <p:pic>
        <p:nvPicPr>
          <p:cNvPr id="1336" name="pasted-image.pdf"/>
          <p:cNvPicPr/>
          <p:nvPr/>
        </p:nvPicPr>
        <p:blipFill>
          <a:blip r:embed="rId6">
            <a:extLst/>
          </a:blip>
          <a:stretch>
            <a:fillRect/>
          </a:stretch>
        </p:blipFill>
        <p:spPr>
          <a:xfrm>
            <a:off x="4314044" y="3618702"/>
            <a:ext cx="215901" cy="254001"/>
          </a:xfrm>
          <a:prstGeom prst="rect">
            <a:avLst/>
          </a:prstGeom>
          <a:ln w="12700">
            <a:miter lim="400000"/>
          </a:ln>
        </p:spPr>
      </p:pic>
      <p:pic>
        <p:nvPicPr>
          <p:cNvPr id="1337" name="pasted-image.pdf"/>
          <p:cNvPicPr/>
          <p:nvPr/>
        </p:nvPicPr>
        <p:blipFill>
          <a:blip r:embed="rId7">
            <a:extLst/>
          </a:blip>
          <a:stretch>
            <a:fillRect/>
          </a:stretch>
        </p:blipFill>
        <p:spPr>
          <a:xfrm>
            <a:off x="4944585" y="3717819"/>
            <a:ext cx="254001" cy="165101"/>
          </a:xfrm>
          <a:prstGeom prst="rect">
            <a:avLst/>
          </a:prstGeom>
          <a:ln w="12700">
            <a:miter lim="400000"/>
          </a:ln>
        </p:spPr>
      </p:pic>
      <p:pic>
        <p:nvPicPr>
          <p:cNvPr id="1338" name="pasted-image.pdf"/>
          <p:cNvPicPr/>
          <p:nvPr/>
        </p:nvPicPr>
        <p:blipFill>
          <a:blip r:embed="rId8">
            <a:extLst/>
          </a:blip>
          <a:stretch>
            <a:fillRect/>
          </a:stretch>
        </p:blipFill>
        <p:spPr>
          <a:xfrm>
            <a:off x="5968036" y="3649170"/>
            <a:ext cx="1778001" cy="266701"/>
          </a:xfrm>
          <a:prstGeom prst="rect">
            <a:avLst/>
          </a:prstGeom>
          <a:ln w="12700">
            <a:miter lim="400000"/>
          </a:ln>
        </p:spPr>
      </p:pic>
      <p:sp>
        <p:nvSpPr>
          <p:cNvPr id="1339" name="Shape 1339"/>
          <p:cNvSpPr/>
          <p:nvPr/>
        </p:nvSpPr>
        <p:spPr>
          <a:xfrm>
            <a:off x="3333096" y="6120676"/>
            <a:ext cx="1799883"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central</a:t>
            </a:r>
          </a:p>
        </p:txBody>
      </p:sp>
      <p:pic>
        <p:nvPicPr>
          <p:cNvPr id="1340" name="pasted-image.pdf"/>
          <p:cNvPicPr/>
          <p:nvPr/>
        </p:nvPicPr>
        <p:blipFill>
          <a:blip r:embed="rId9">
            <a:extLst/>
          </a:blip>
          <a:stretch>
            <a:fillRect/>
          </a:stretch>
        </p:blipFill>
        <p:spPr>
          <a:xfrm>
            <a:off x="1463299" y="4529127"/>
            <a:ext cx="6591301" cy="1435101"/>
          </a:xfrm>
          <a:prstGeom prst="rect">
            <a:avLst/>
          </a:prstGeom>
          <a:ln w="12700">
            <a:miter lim="400000"/>
          </a:ln>
        </p:spPr>
      </p:pic>
      <p:pic>
        <p:nvPicPr>
          <p:cNvPr id="1341" name="pasted-image.pdf"/>
          <p:cNvPicPr/>
          <p:nvPr/>
        </p:nvPicPr>
        <p:blipFill>
          <a:blip r:embed="rId10">
            <a:extLst/>
          </a:blip>
          <a:stretch>
            <a:fillRect/>
          </a:stretch>
        </p:blipFill>
        <p:spPr>
          <a:xfrm>
            <a:off x="2306987" y="6209576"/>
            <a:ext cx="609601" cy="165101"/>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 name="Shape 1343"/>
          <p:cNvSpPr/>
          <p:nvPr/>
        </p:nvSpPr>
        <p:spPr>
          <a:xfrm>
            <a:off x="1274132" y="158750"/>
            <a:ext cx="1953420"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FF9300"/>
                </a:solidFill>
                <a:latin typeface="+mj-lt"/>
                <a:ea typeface="+mj-ea"/>
                <a:cs typeface="+mj-cs"/>
                <a:sym typeface="Gill Sans"/>
              </a:defRPr>
            </a:lvl1pPr>
          </a:lstStyle>
          <a:p>
            <a:pPr lvl="0">
              <a:defRPr sz="1800">
                <a:solidFill>
                  <a:srgbClr val="000000"/>
                </a:solidFill>
              </a:defRPr>
            </a:pPr>
            <a:r>
              <a:rPr sz="2400">
                <a:solidFill>
                  <a:srgbClr val="FF9300"/>
                </a:solidFill>
              </a:rPr>
              <a:t>Solution space </a:t>
            </a:r>
          </a:p>
        </p:txBody>
      </p:sp>
      <p:sp>
        <p:nvSpPr>
          <p:cNvPr id="1344" name="Shape 1344"/>
          <p:cNvSpPr/>
          <p:nvPr/>
        </p:nvSpPr>
        <p:spPr>
          <a:xfrm flipV="1">
            <a:off x="762000" y="647700"/>
            <a:ext cx="8636000" cy="12700"/>
          </a:xfrm>
          <a:prstGeom prst="line">
            <a:avLst/>
          </a:prstGeom>
          <a:ln w="38100">
            <a:solidFill/>
            <a:miter lim="400000"/>
          </a:ln>
        </p:spPr>
        <p:txBody>
          <a:bodyPr lIns="0" tIns="0" rIns="0" bIns="0"/>
          <a:lstStyle/>
          <a:p>
            <a:pPr lvl="0"/>
            <a:endParaRPr/>
          </a:p>
        </p:txBody>
      </p:sp>
      <p:sp>
        <p:nvSpPr>
          <p:cNvPr id="1345" name="Shape 1345"/>
          <p:cNvSpPr/>
          <p:nvPr/>
        </p:nvSpPr>
        <p:spPr>
          <a:xfrm>
            <a:off x="3714892" y="158750"/>
            <a:ext cx="3208487"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942193"/>
                </a:solidFill>
                <a:latin typeface="+mj-lt"/>
                <a:ea typeface="+mj-ea"/>
                <a:cs typeface="+mj-cs"/>
                <a:sym typeface="Gill Sans"/>
              </a:defRPr>
            </a:lvl1pPr>
          </a:lstStyle>
          <a:p>
            <a:pPr lvl="0">
              <a:defRPr sz="1800">
                <a:solidFill>
                  <a:srgbClr val="000000"/>
                </a:solidFill>
              </a:defRPr>
            </a:pPr>
            <a:r>
              <a:rPr sz="2400">
                <a:solidFill>
                  <a:srgbClr val="942193"/>
                </a:solidFill>
              </a:rPr>
              <a:t>Coadjoint representation</a:t>
            </a:r>
          </a:p>
        </p:txBody>
      </p:sp>
      <p:sp>
        <p:nvSpPr>
          <p:cNvPr id="1346" name="Shape 1346"/>
          <p:cNvSpPr/>
          <p:nvPr/>
        </p:nvSpPr>
        <p:spPr>
          <a:xfrm>
            <a:off x="883694" y="1296153"/>
            <a:ext cx="4661973" cy="353943"/>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dirty="0">
                <a:solidFill>
                  <a:srgbClr val="011993"/>
                </a:solidFill>
              </a:rPr>
              <a:t>action of symmetry group on solution space</a:t>
            </a:r>
          </a:p>
        </p:txBody>
      </p:sp>
      <p:pic>
        <p:nvPicPr>
          <p:cNvPr id="1347" name="pasted-image.pdf"/>
          <p:cNvPicPr/>
          <p:nvPr/>
        </p:nvPicPr>
        <p:blipFill>
          <a:blip r:embed="rId2">
            <a:extLst/>
          </a:blip>
          <a:stretch>
            <a:fillRect/>
          </a:stretch>
        </p:blipFill>
        <p:spPr>
          <a:xfrm>
            <a:off x="1212647" y="2355698"/>
            <a:ext cx="5016501" cy="469901"/>
          </a:xfrm>
          <a:prstGeom prst="rect">
            <a:avLst/>
          </a:prstGeom>
          <a:ln w="12700">
            <a:miter lim="400000"/>
          </a:ln>
        </p:spPr>
      </p:pic>
      <p:sp>
        <p:nvSpPr>
          <p:cNvPr id="1348" name="Shape 1348"/>
          <p:cNvSpPr/>
          <p:nvPr/>
        </p:nvSpPr>
        <p:spPr>
          <a:xfrm>
            <a:off x="5390579" y="1301674"/>
            <a:ext cx="2582885"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09051"/>
                </a:solidFill>
                <a:latin typeface="+mj-lt"/>
                <a:ea typeface="+mj-ea"/>
                <a:cs typeface="+mj-cs"/>
                <a:sym typeface="Gill Sans"/>
              </a:defRPr>
            </a:lvl1pPr>
          </a:lstStyle>
          <a:p>
            <a:pPr lvl="0">
              <a:defRPr>
                <a:solidFill>
                  <a:srgbClr val="000000"/>
                </a:solidFill>
              </a:defRPr>
            </a:pPr>
            <a:r>
              <a:rPr>
                <a:solidFill>
                  <a:srgbClr val="009051"/>
                </a:solidFill>
              </a:rPr>
              <a:t>coadjoint action</a:t>
            </a:r>
          </a:p>
        </p:txBody>
      </p:sp>
      <p:pic>
        <p:nvPicPr>
          <p:cNvPr id="1349" name="pasted-image.pdf"/>
          <p:cNvPicPr/>
          <p:nvPr/>
        </p:nvPicPr>
        <p:blipFill>
          <a:blip r:embed="rId3">
            <a:extLst/>
          </a:blip>
          <a:stretch>
            <a:fillRect/>
          </a:stretch>
        </p:blipFill>
        <p:spPr>
          <a:xfrm>
            <a:off x="1264685" y="3357286"/>
            <a:ext cx="2832101" cy="469901"/>
          </a:xfrm>
          <a:prstGeom prst="rect">
            <a:avLst/>
          </a:prstGeom>
          <a:ln w="12700">
            <a:miter lim="400000"/>
          </a:ln>
        </p:spPr>
      </p:pic>
      <p:pic>
        <p:nvPicPr>
          <p:cNvPr id="1350" name="pasted-image.pdf"/>
          <p:cNvPicPr/>
          <p:nvPr/>
        </p:nvPicPr>
        <p:blipFill>
          <a:blip r:embed="rId4">
            <a:extLst/>
          </a:blip>
          <a:stretch>
            <a:fillRect/>
          </a:stretch>
        </p:blipFill>
        <p:spPr>
          <a:xfrm>
            <a:off x="1202335" y="4269925"/>
            <a:ext cx="5613401" cy="482601"/>
          </a:xfrm>
          <a:prstGeom prst="rect">
            <a:avLst/>
          </a:prstGeom>
          <a:ln w="12700">
            <a:miter lim="400000"/>
          </a:ln>
        </p:spPr>
      </p:pic>
      <p:sp>
        <p:nvSpPr>
          <p:cNvPr id="1351" name="Shape 1351"/>
          <p:cNvSpPr/>
          <p:nvPr/>
        </p:nvSpPr>
        <p:spPr>
          <a:xfrm>
            <a:off x="5989738" y="3383491"/>
            <a:ext cx="3692143" cy="353943"/>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dirty="0">
                <a:solidFill>
                  <a:srgbClr val="011993"/>
                </a:solidFill>
              </a:rPr>
              <a:t>energy-momentum tensor of CFT2</a:t>
            </a:r>
          </a:p>
        </p:txBody>
      </p:sp>
      <p:sp>
        <p:nvSpPr>
          <p:cNvPr id="1352" name="Shape 1352"/>
          <p:cNvSpPr/>
          <p:nvPr/>
        </p:nvSpPr>
        <p:spPr>
          <a:xfrm>
            <a:off x="4482952" y="3446186"/>
            <a:ext cx="1248675" cy="292101"/>
          </a:xfrm>
          <a:prstGeom prst="rightArrow">
            <a:avLst>
              <a:gd name="adj1" fmla="val 32000"/>
              <a:gd name="adj2" fmla="val 278261"/>
            </a:avLst>
          </a:prstGeom>
          <a:blipFill>
            <a:blip r:embed="rId5"/>
          </a:blipFill>
          <a:ln w="25400">
            <a:miter lim="400000"/>
          </a:ln>
        </p:spPr>
        <p:txBody>
          <a:bodyPr lIns="38100" tIns="38100" rIns="38100" bIns="38100" anchor="ctr"/>
          <a:lstStyle/>
          <a:p>
            <a:pPr lvl="0" algn="ctr" defTabSz="355600">
              <a:defRPr sz="2400" i="1">
                <a:solidFill>
                  <a:srgbClr val="FFFFFF"/>
                </a:solidFill>
                <a:latin typeface="Hoefler Text"/>
                <a:ea typeface="Hoefler Text"/>
                <a:cs typeface="Hoefler Text"/>
                <a:sym typeface="Hoefler Text"/>
              </a:defRPr>
            </a:pPr>
            <a:endParaRPr/>
          </a:p>
        </p:txBody>
      </p:sp>
      <p:sp>
        <p:nvSpPr>
          <p:cNvPr id="1353" name="Shape 1353"/>
          <p:cNvSpPr/>
          <p:nvPr/>
        </p:nvSpPr>
        <p:spPr>
          <a:xfrm>
            <a:off x="4604848" y="5539898"/>
            <a:ext cx="2409728"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p>
            <a:pPr lvl="0">
              <a:defRPr sz="1800"/>
            </a:pPr>
            <a:r>
              <a:rPr>
                <a:solidFill>
                  <a:srgbClr val="011993"/>
                </a:solidFill>
                <a:latin typeface="+mj-lt"/>
                <a:ea typeface="+mj-ea"/>
                <a:cs typeface="+mj-cs"/>
                <a:sym typeface="Gill Sans"/>
              </a:rPr>
              <a:t>change in orbital part</a:t>
            </a:r>
          </a:p>
          <a:p>
            <a:pPr lvl="0">
              <a:defRPr sz="1800"/>
            </a:pPr>
            <a:r>
              <a:rPr>
                <a:solidFill>
                  <a:srgbClr val="011993"/>
                </a:solidFill>
                <a:latin typeface="+mj-lt"/>
                <a:ea typeface="+mj-ea"/>
                <a:cs typeface="+mj-cs"/>
                <a:sym typeface="Gill Sans"/>
              </a:rPr>
              <a:t>due to supertranslation</a:t>
            </a:r>
          </a:p>
        </p:txBody>
      </p:sp>
      <p:pic>
        <p:nvPicPr>
          <p:cNvPr id="1354" name="pasted-image.pdf"/>
          <p:cNvPicPr/>
          <p:nvPr/>
        </p:nvPicPr>
        <p:blipFill>
          <a:blip r:embed="rId6">
            <a:extLst/>
          </a:blip>
          <a:stretch>
            <a:fillRect/>
          </a:stretch>
        </p:blipFill>
        <p:spPr>
          <a:xfrm>
            <a:off x="3416442" y="5726662"/>
            <a:ext cx="596901" cy="177801"/>
          </a:xfrm>
          <a:prstGeom prst="rect">
            <a:avLst/>
          </a:prstGeom>
          <a:ln w="12700">
            <a:miter lim="400000"/>
          </a:ln>
        </p:spPr>
      </p:pic>
      <p:pic>
        <p:nvPicPr>
          <p:cNvPr id="1355" name="pasted-image.pdf"/>
          <p:cNvPicPr/>
          <p:nvPr/>
        </p:nvPicPr>
        <p:blipFill>
          <a:blip r:embed="rId7">
            <a:extLst/>
          </a:blip>
          <a:stretch>
            <a:fillRect/>
          </a:stretch>
        </p:blipFill>
        <p:spPr>
          <a:xfrm rot="16186295">
            <a:off x="3459387" y="4443182"/>
            <a:ext cx="511012" cy="140606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 name="Shape 1357"/>
          <p:cNvSpPr/>
          <p:nvPr/>
        </p:nvSpPr>
        <p:spPr>
          <a:xfrm>
            <a:off x="1274132" y="158750"/>
            <a:ext cx="1953420"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FF9300"/>
                </a:solidFill>
                <a:latin typeface="+mj-lt"/>
                <a:ea typeface="+mj-ea"/>
                <a:cs typeface="+mj-cs"/>
                <a:sym typeface="Gill Sans"/>
              </a:defRPr>
            </a:lvl1pPr>
          </a:lstStyle>
          <a:p>
            <a:pPr lvl="0">
              <a:defRPr sz="1800">
                <a:solidFill>
                  <a:srgbClr val="000000"/>
                </a:solidFill>
              </a:defRPr>
            </a:pPr>
            <a:r>
              <a:rPr sz="2400">
                <a:solidFill>
                  <a:srgbClr val="FF9300"/>
                </a:solidFill>
              </a:rPr>
              <a:t>Solution space </a:t>
            </a:r>
          </a:p>
        </p:txBody>
      </p:sp>
      <p:sp>
        <p:nvSpPr>
          <p:cNvPr id="1358" name="Shape 1358"/>
          <p:cNvSpPr/>
          <p:nvPr/>
        </p:nvSpPr>
        <p:spPr>
          <a:xfrm flipV="1">
            <a:off x="762000" y="647700"/>
            <a:ext cx="8636000" cy="12700"/>
          </a:xfrm>
          <a:prstGeom prst="line">
            <a:avLst/>
          </a:prstGeom>
          <a:ln w="38100">
            <a:solidFill/>
            <a:miter lim="400000"/>
          </a:ln>
        </p:spPr>
        <p:txBody>
          <a:bodyPr lIns="0" tIns="0" rIns="0" bIns="0"/>
          <a:lstStyle/>
          <a:p>
            <a:pPr lvl="0"/>
            <a:endParaRPr/>
          </a:p>
        </p:txBody>
      </p:sp>
      <p:sp>
        <p:nvSpPr>
          <p:cNvPr id="1359" name="Shape 1359"/>
          <p:cNvSpPr/>
          <p:nvPr/>
        </p:nvSpPr>
        <p:spPr>
          <a:xfrm>
            <a:off x="3921912" y="158750"/>
            <a:ext cx="2794448"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942193"/>
                </a:solidFill>
                <a:latin typeface="+mj-lt"/>
                <a:ea typeface="+mj-ea"/>
                <a:cs typeface="+mj-cs"/>
                <a:sym typeface="Gill Sans"/>
              </a:defRPr>
            </a:lvl1pPr>
          </a:lstStyle>
          <a:p>
            <a:pPr lvl="0">
              <a:defRPr sz="1800">
                <a:solidFill>
                  <a:srgbClr val="000000"/>
                </a:solidFill>
              </a:defRPr>
            </a:pPr>
            <a:r>
              <a:rPr sz="2400">
                <a:solidFill>
                  <a:srgbClr val="942193"/>
                </a:solidFill>
              </a:rPr>
              <a:t>Coadjoint orbits</a:t>
            </a:r>
          </a:p>
        </p:txBody>
      </p:sp>
      <p:sp>
        <p:nvSpPr>
          <p:cNvPr id="1360" name="Shape 1360"/>
          <p:cNvSpPr/>
          <p:nvPr/>
        </p:nvSpPr>
        <p:spPr>
          <a:xfrm>
            <a:off x="1106273" y="1013069"/>
            <a:ext cx="5769955" cy="353943"/>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dirty="0">
                <a:solidFill>
                  <a:srgbClr val="011993"/>
                </a:solidFill>
              </a:rPr>
              <a:t>solution space classified according to </a:t>
            </a:r>
            <a:r>
              <a:rPr dirty="0" err="1">
                <a:solidFill>
                  <a:srgbClr val="011993"/>
                </a:solidFill>
              </a:rPr>
              <a:t>coadjoint</a:t>
            </a:r>
            <a:r>
              <a:rPr dirty="0">
                <a:solidFill>
                  <a:srgbClr val="011993"/>
                </a:solidFill>
              </a:rPr>
              <a:t> orbits</a:t>
            </a:r>
          </a:p>
        </p:txBody>
      </p:sp>
      <p:sp>
        <p:nvSpPr>
          <p:cNvPr id="1361" name="Shape 1361"/>
          <p:cNvSpPr/>
          <p:nvPr/>
        </p:nvSpPr>
        <p:spPr>
          <a:xfrm>
            <a:off x="1119892" y="1763144"/>
            <a:ext cx="1046551"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09051"/>
                </a:solidFill>
                <a:latin typeface="+mj-lt"/>
                <a:ea typeface="+mj-ea"/>
                <a:cs typeface="+mj-cs"/>
                <a:sym typeface="Gill Sans"/>
              </a:defRPr>
            </a:lvl1pPr>
          </a:lstStyle>
          <a:p>
            <a:pPr lvl="0">
              <a:defRPr>
                <a:solidFill>
                  <a:srgbClr val="000000"/>
                </a:solidFill>
              </a:defRPr>
            </a:pPr>
            <a:r>
              <a:rPr>
                <a:solidFill>
                  <a:srgbClr val="009051"/>
                </a:solidFill>
              </a:rPr>
              <a:t>result </a:t>
            </a:r>
          </a:p>
        </p:txBody>
      </p:sp>
      <p:pic>
        <p:nvPicPr>
          <p:cNvPr id="1362" name="pasted-image.pdf"/>
          <p:cNvPicPr/>
          <p:nvPr/>
        </p:nvPicPr>
        <p:blipFill>
          <a:blip r:embed="rId2">
            <a:extLst/>
          </a:blip>
          <a:stretch>
            <a:fillRect/>
          </a:stretch>
        </p:blipFill>
        <p:spPr>
          <a:xfrm>
            <a:off x="2581763" y="1847787"/>
            <a:ext cx="1866901" cy="279401"/>
          </a:xfrm>
          <a:prstGeom prst="rect">
            <a:avLst/>
          </a:prstGeom>
          <a:ln w="12700">
            <a:miter lim="400000"/>
          </a:ln>
        </p:spPr>
      </p:pic>
      <p:sp>
        <p:nvSpPr>
          <p:cNvPr id="1363" name="Shape 1363"/>
          <p:cNvSpPr/>
          <p:nvPr/>
        </p:nvSpPr>
        <p:spPr>
          <a:xfrm rot="6882520">
            <a:off x="2655231" y="2698729"/>
            <a:ext cx="1080683" cy="241137"/>
          </a:xfrm>
          <a:prstGeom prst="rightArrow">
            <a:avLst>
              <a:gd name="adj1" fmla="val 24580"/>
              <a:gd name="adj2" fmla="val 255754"/>
            </a:avLst>
          </a:prstGeom>
          <a:blipFill>
            <a:blip r:embed="rId3"/>
          </a:blipFill>
          <a:ln w="25400">
            <a:miter lim="400000"/>
          </a:ln>
        </p:spPr>
        <p:txBody>
          <a:bodyPr lIns="38100" tIns="38100" rIns="38100" bIns="38100" anchor="ctr"/>
          <a:lstStyle/>
          <a:p>
            <a:pPr lvl="0" algn="ctr" defTabSz="355600">
              <a:defRPr sz="2400" i="1">
                <a:solidFill>
                  <a:srgbClr val="FFFFFF"/>
                </a:solidFill>
                <a:latin typeface="Hoefler Text"/>
                <a:ea typeface="Hoefler Text"/>
                <a:cs typeface="Hoefler Text"/>
                <a:sym typeface="Hoefler Text"/>
              </a:defRPr>
            </a:pPr>
            <a:endParaRPr/>
          </a:p>
        </p:txBody>
      </p:sp>
      <p:sp>
        <p:nvSpPr>
          <p:cNvPr id="1364" name="Shape 1364"/>
          <p:cNvSpPr/>
          <p:nvPr/>
        </p:nvSpPr>
        <p:spPr>
          <a:xfrm>
            <a:off x="1284616" y="3456321"/>
            <a:ext cx="2525651"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Virasoro coadjoint orbit</a:t>
            </a:r>
          </a:p>
        </p:txBody>
      </p:sp>
      <p:sp>
        <p:nvSpPr>
          <p:cNvPr id="1365" name="Shape 1365"/>
          <p:cNvSpPr/>
          <p:nvPr/>
        </p:nvSpPr>
        <p:spPr>
          <a:xfrm rot="4002521">
            <a:off x="3984959" y="2692795"/>
            <a:ext cx="1080682" cy="254467"/>
          </a:xfrm>
          <a:prstGeom prst="rightArrow">
            <a:avLst>
              <a:gd name="adj1" fmla="val 31631"/>
              <a:gd name="adj2" fmla="val 248202"/>
            </a:avLst>
          </a:prstGeom>
          <a:blipFill>
            <a:blip r:embed="rId3"/>
          </a:blipFill>
          <a:ln w="25400">
            <a:miter lim="400000"/>
          </a:ln>
        </p:spPr>
        <p:txBody>
          <a:bodyPr lIns="38100" tIns="38100" rIns="38100" bIns="38100" anchor="ctr"/>
          <a:lstStyle/>
          <a:p>
            <a:pPr lvl="0" algn="ctr" defTabSz="355600">
              <a:defRPr sz="2400" i="1">
                <a:solidFill>
                  <a:srgbClr val="FFFFFF"/>
                </a:solidFill>
                <a:latin typeface="Hoefler Text"/>
                <a:ea typeface="Hoefler Text"/>
                <a:cs typeface="Hoefler Text"/>
                <a:sym typeface="Hoefler Text"/>
              </a:defRPr>
            </a:pPr>
            <a:endParaRPr/>
          </a:p>
        </p:txBody>
      </p:sp>
      <p:sp>
        <p:nvSpPr>
          <p:cNvPr id="1366" name="Shape 1366"/>
          <p:cNvSpPr/>
          <p:nvPr/>
        </p:nvSpPr>
        <p:spPr>
          <a:xfrm>
            <a:off x="3817174" y="3466031"/>
            <a:ext cx="2525652"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 little group orbit</a:t>
            </a:r>
          </a:p>
        </p:txBody>
      </p:sp>
      <p:sp>
        <p:nvSpPr>
          <p:cNvPr id="1367" name="Shape 1367"/>
          <p:cNvSpPr/>
          <p:nvPr/>
        </p:nvSpPr>
        <p:spPr>
          <a:xfrm>
            <a:off x="1197163" y="4289707"/>
            <a:ext cx="2700557"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well-known math problem</a:t>
            </a:r>
          </a:p>
        </p:txBody>
      </p:sp>
      <p:sp>
        <p:nvSpPr>
          <p:cNvPr id="1368" name="Shape 1368"/>
          <p:cNvSpPr/>
          <p:nvPr/>
        </p:nvSpPr>
        <p:spPr>
          <a:xfrm>
            <a:off x="1106273" y="4732302"/>
            <a:ext cx="5067936" cy="3175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600">
                <a:solidFill>
                  <a:srgbClr val="941100"/>
                </a:solidFill>
                <a:latin typeface="+mj-lt"/>
                <a:ea typeface="+mj-ea"/>
                <a:cs typeface="+mj-cs"/>
                <a:sym typeface="Gill Sans"/>
              </a:defRPr>
            </a:lvl1pPr>
          </a:lstStyle>
          <a:p>
            <a:pPr lvl="0">
              <a:defRPr sz="1800">
                <a:solidFill>
                  <a:srgbClr val="000000"/>
                </a:solidFill>
              </a:defRPr>
            </a:pPr>
            <a:r>
              <a:rPr sz="1600">
                <a:solidFill>
                  <a:srgbClr val="941100"/>
                </a:solidFill>
              </a:rPr>
              <a:t>Witten, Coadjoint orbits of the Virasoro group, CMP ‘88</a:t>
            </a:r>
          </a:p>
        </p:txBody>
      </p:sp>
      <p:sp>
        <p:nvSpPr>
          <p:cNvPr id="1369" name="Shape 1369"/>
          <p:cNvSpPr/>
          <p:nvPr/>
        </p:nvSpPr>
        <p:spPr>
          <a:xfrm>
            <a:off x="1071324" y="5149497"/>
            <a:ext cx="2952235" cy="3175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600">
                <a:solidFill>
                  <a:srgbClr val="941100"/>
                </a:solidFill>
                <a:latin typeface="+mj-lt"/>
                <a:ea typeface="+mj-ea"/>
                <a:cs typeface="+mj-cs"/>
                <a:sym typeface="Gill Sans"/>
              </a:defRPr>
            </a:lvl1pPr>
          </a:lstStyle>
          <a:p>
            <a:pPr lvl="0">
              <a:defRPr sz="1800">
                <a:solidFill>
                  <a:srgbClr val="000000"/>
                </a:solidFill>
              </a:defRPr>
            </a:pPr>
            <a:r>
              <a:rPr sz="1600">
                <a:solidFill>
                  <a:srgbClr val="941100"/>
                </a:solidFill>
              </a:rPr>
              <a:t>Balog et al., HEP-TH/9703045</a:t>
            </a:r>
          </a:p>
        </p:txBody>
      </p:sp>
      <p:sp>
        <p:nvSpPr>
          <p:cNvPr id="1370" name="Shape 1370"/>
          <p:cNvSpPr/>
          <p:nvPr/>
        </p:nvSpPr>
        <p:spPr>
          <a:xfrm>
            <a:off x="1242445" y="5861984"/>
            <a:ext cx="3879992"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coadjoint orbits are symplectic spaces, bi-Hamiltonian integrable systems</a:t>
            </a:r>
          </a:p>
        </p:txBody>
      </p:sp>
      <p:sp>
        <p:nvSpPr>
          <p:cNvPr id="1371" name="Shape 1371"/>
          <p:cNvSpPr/>
          <p:nvPr/>
        </p:nvSpPr>
        <p:spPr>
          <a:xfrm>
            <a:off x="5548535" y="6065184"/>
            <a:ext cx="277258" cy="203201"/>
          </a:xfrm>
          <a:prstGeom prst="rightArrow">
            <a:avLst>
              <a:gd name="adj1" fmla="val 32000"/>
              <a:gd name="adj2" fmla="val 87325"/>
            </a:avLst>
          </a:prstGeom>
          <a:blipFill>
            <a:blip r:embed="rId3"/>
          </a:blipFill>
          <a:ln w="25400">
            <a:miter lim="400000"/>
          </a:ln>
        </p:spPr>
        <p:txBody>
          <a:bodyPr lIns="38100" tIns="38100" rIns="38100" bIns="38100" anchor="ctr"/>
          <a:lstStyle/>
          <a:p>
            <a:pPr lvl="0" algn="ctr" defTabSz="355600">
              <a:defRPr sz="2400" i="1">
                <a:solidFill>
                  <a:srgbClr val="FFFFFF"/>
                </a:solidFill>
                <a:latin typeface="Hoefler Text"/>
                <a:ea typeface="Hoefler Text"/>
                <a:cs typeface="Hoefler Text"/>
                <a:sym typeface="Hoefler Text"/>
              </a:defRPr>
            </a:pPr>
            <a:endParaRPr/>
          </a:p>
        </p:txBody>
      </p:sp>
      <p:sp>
        <p:nvSpPr>
          <p:cNvPr id="1372" name="Shape 1372"/>
          <p:cNvSpPr/>
          <p:nvPr/>
        </p:nvSpPr>
        <p:spPr>
          <a:xfrm>
            <a:off x="6404252" y="5995334"/>
            <a:ext cx="3266679"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geometric quantization/ UIRREPS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4" name="Shape 1374"/>
          <p:cNvSpPr/>
          <p:nvPr/>
        </p:nvSpPr>
        <p:spPr>
          <a:xfrm>
            <a:off x="1274132" y="158750"/>
            <a:ext cx="1953420"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FF9300"/>
                </a:solidFill>
                <a:latin typeface="+mj-lt"/>
                <a:ea typeface="+mj-ea"/>
                <a:cs typeface="+mj-cs"/>
                <a:sym typeface="Gill Sans"/>
              </a:defRPr>
            </a:lvl1pPr>
          </a:lstStyle>
          <a:p>
            <a:pPr lvl="0">
              <a:defRPr sz="1800">
                <a:solidFill>
                  <a:srgbClr val="000000"/>
                </a:solidFill>
              </a:defRPr>
            </a:pPr>
            <a:r>
              <a:rPr sz="2400">
                <a:solidFill>
                  <a:srgbClr val="FF9300"/>
                </a:solidFill>
              </a:rPr>
              <a:t>Solution space </a:t>
            </a:r>
          </a:p>
        </p:txBody>
      </p:sp>
      <p:sp>
        <p:nvSpPr>
          <p:cNvPr id="1375" name="Shape 1375"/>
          <p:cNvSpPr/>
          <p:nvPr/>
        </p:nvSpPr>
        <p:spPr>
          <a:xfrm flipV="1">
            <a:off x="762000" y="647700"/>
            <a:ext cx="8636000" cy="12700"/>
          </a:xfrm>
          <a:prstGeom prst="line">
            <a:avLst/>
          </a:prstGeom>
          <a:ln w="38100">
            <a:solidFill/>
            <a:miter lim="400000"/>
          </a:ln>
        </p:spPr>
        <p:txBody>
          <a:bodyPr lIns="0" tIns="0" rIns="0" bIns="0"/>
          <a:lstStyle/>
          <a:p>
            <a:pPr lvl="0"/>
            <a:endParaRPr/>
          </a:p>
        </p:txBody>
      </p:sp>
      <p:sp>
        <p:nvSpPr>
          <p:cNvPr id="1376" name="Shape 1376"/>
          <p:cNvSpPr/>
          <p:nvPr/>
        </p:nvSpPr>
        <p:spPr>
          <a:xfrm>
            <a:off x="3720920" y="158750"/>
            <a:ext cx="3196432"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942193"/>
                </a:solidFill>
                <a:latin typeface="+mj-lt"/>
                <a:ea typeface="+mj-ea"/>
                <a:cs typeface="+mj-cs"/>
                <a:sym typeface="Gill Sans"/>
              </a:defRPr>
            </a:lvl1pPr>
          </a:lstStyle>
          <a:p>
            <a:pPr lvl="0">
              <a:defRPr sz="1800">
                <a:solidFill>
                  <a:srgbClr val="000000"/>
                </a:solidFill>
              </a:defRPr>
            </a:pPr>
            <a:r>
              <a:rPr sz="2400">
                <a:solidFill>
                  <a:srgbClr val="942193"/>
                </a:solidFill>
              </a:rPr>
              <a:t>Virasoro coadjoint orbits</a:t>
            </a:r>
          </a:p>
        </p:txBody>
      </p:sp>
      <p:sp>
        <p:nvSpPr>
          <p:cNvPr id="1377" name="Shape 1377"/>
          <p:cNvSpPr/>
          <p:nvPr/>
        </p:nvSpPr>
        <p:spPr>
          <a:xfrm>
            <a:off x="2519487" y="1867361"/>
            <a:ext cx="2118757"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2 types of  Virasoro coadjoint orbit</a:t>
            </a:r>
          </a:p>
        </p:txBody>
      </p:sp>
      <p:pic>
        <p:nvPicPr>
          <p:cNvPr id="1378" name="pasted-image.pdf"/>
          <p:cNvPicPr/>
          <p:nvPr/>
        </p:nvPicPr>
        <p:blipFill>
          <a:blip r:embed="rId2">
            <a:extLst/>
          </a:blip>
          <a:stretch>
            <a:fillRect/>
          </a:stretch>
        </p:blipFill>
        <p:spPr>
          <a:xfrm>
            <a:off x="1170845" y="2045161"/>
            <a:ext cx="673101" cy="254001"/>
          </a:xfrm>
          <a:prstGeom prst="rect">
            <a:avLst/>
          </a:prstGeom>
          <a:ln w="12700">
            <a:miter lim="400000"/>
          </a:ln>
        </p:spPr>
      </p:pic>
      <p:sp>
        <p:nvSpPr>
          <p:cNvPr id="1379" name="Shape 1379"/>
          <p:cNvSpPr/>
          <p:nvPr/>
        </p:nvSpPr>
        <p:spPr>
          <a:xfrm rot="2219427">
            <a:off x="4548574" y="2511964"/>
            <a:ext cx="1080683" cy="241137"/>
          </a:xfrm>
          <a:prstGeom prst="rightArrow">
            <a:avLst>
              <a:gd name="adj1" fmla="val 24580"/>
              <a:gd name="adj2" fmla="val 255754"/>
            </a:avLst>
          </a:prstGeom>
          <a:blipFill>
            <a:blip r:embed="rId3"/>
          </a:blipFill>
          <a:ln w="25400">
            <a:miter lim="400000"/>
          </a:ln>
        </p:spPr>
        <p:txBody>
          <a:bodyPr lIns="38100" tIns="38100" rIns="38100" bIns="38100" anchor="ctr"/>
          <a:lstStyle/>
          <a:p>
            <a:pPr lvl="0" algn="ctr" defTabSz="355600">
              <a:defRPr sz="2400" i="1">
                <a:solidFill>
                  <a:srgbClr val="FFFFFF"/>
                </a:solidFill>
                <a:latin typeface="Hoefler Text"/>
                <a:ea typeface="Hoefler Text"/>
                <a:cs typeface="Hoefler Text"/>
                <a:sym typeface="Hoefler Text"/>
              </a:defRPr>
            </a:pPr>
            <a:endParaRPr/>
          </a:p>
        </p:txBody>
      </p:sp>
      <p:sp>
        <p:nvSpPr>
          <p:cNvPr id="1380" name="Shape 1380"/>
          <p:cNvSpPr/>
          <p:nvPr/>
        </p:nvSpPr>
        <p:spPr>
          <a:xfrm rot="19918336">
            <a:off x="4665127" y="1657025"/>
            <a:ext cx="1080683" cy="210591"/>
          </a:xfrm>
          <a:prstGeom prst="rightArrow">
            <a:avLst>
              <a:gd name="adj1" fmla="val 31631"/>
              <a:gd name="adj2" fmla="val 299915"/>
            </a:avLst>
          </a:prstGeom>
          <a:blipFill>
            <a:blip r:embed="rId3"/>
          </a:blipFill>
          <a:ln w="25400">
            <a:miter lim="400000"/>
          </a:ln>
        </p:spPr>
        <p:txBody>
          <a:bodyPr lIns="38100" tIns="38100" rIns="38100" bIns="38100" anchor="ctr"/>
          <a:lstStyle/>
          <a:p>
            <a:pPr lvl="0" algn="ctr" defTabSz="355600">
              <a:defRPr sz="2400" i="1">
                <a:solidFill>
                  <a:srgbClr val="FFFFFF"/>
                </a:solidFill>
                <a:latin typeface="Hoefler Text"/>
                <a:ea typeface="Hoefler Text"/>
                <a:cs typeface="Hoefler Text"/>
                <a:sym typeface="Hoefler Text"/>
              </a:defRPr>
            </a:pPr>
            <a:endParaRPr/>
          </a:p>
        </p:txBody>
      </p:sp>
      <p:pic>
        <p:nvPicPr>
          <p:cNvPr id="1381" name="pasted-image.pdf"/>
          <p:cNvPicPr/>
          <p:nvPr/>
        </p:nvPicPr>
        <p:blipFill>
          <a:blip r:embed="rId4">
            <a:extLst/>
          </a:blip>
          <a:stretch>
            <a:fillRect/>
          </a:stretch>
        </p:blipFill>
        <p:spPr>
          <a:xfrm>
            <a:off x="5982451" y="2861690"/>
            <a:ext cx="114301" cy="177801"/>
          </a:xfrm>
          <a:prstGeom prst="rect">
            <a:avLst/>
          </a:prstGeom>
          <a:ln w="12700">
            <a:miter lim="400000"/>
          </a:ln>
        </p:spPr>
      </p:pic>
      <p:pic>
        <p:nvPicPr>
          <p:cNvPr id="1382" name="pasted-image.pdf"/>
          <p:cNvPicPr/>
          <p:nvPr/>
        </p:nvPicPr>
        <p:blipFill>
          <a:blip r:embed="rId5">
            <a:extLst/>
          </a:blip>
          <a:stretch>
            <a:fillRect/>
          </a:stretch>
        </p:blipFill>
        <p:spPr>
          <a:xfrm>
            <a:off x="8316054" y="2817240"/>
            <a:ext cx="469901" cy="266701"/>
          </a:xfrm>
          <a:prstGeom prst="rect">
            <a:avLst/>
          </a:prstGeom>
          <a:ln w="12700">
            <a:miter lim="400000"/>
          </a:ln>
        </p:spPr>
      </p:pic>
      <p:pic>
        <p:nvPicPr>
          <p:cNvPr id="1383" name="pasted-image.pdf"/>
          <p:cNvPicPr/>
          <p:nvPr/>
        </p:nvPicPr>
        <p:blipFill>
          <a:blip r:embed="rId6">
            <a:extLst/>
          </a:blip>
          <a:stretch>
            <a:fillRect/>
          </a:stretch>
        </p:blipFill>
        <p:spPr>
          <a:xfrm>
            <a:off x="6002878" y="1396634"/>
            <a:ext cx="114301" cy="279401"/>
          </a:xfrm>
          <a:prstGeom prst="rect">
            <a:avLst/>
          </a:prstGeom>
          <a:ln w="12700">
            <a:miter lim="400000"/>
          </a:ln>
        </p:spPr>
      </p:pic>
      <p:sp>
        <p:nvSpPr>
          <p:cNvPr id="1384" name="Shape 1384"/>
          <p:cNvSpPr/>
          <p:nvPr/>
        </p:nvSpPr>
        <p:spPr>
          <a:xfrm>
            <a:off x="6548735" y="1231534"/>
            <a:ext cx="1953420"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constant representative for </a:t>
            </a:r>
          </a:p>
        </p:txBody>
      </p:sp>
      <p:pic>
        <p:nvPicPr>
          <p:cNvPr id="1385" name="pasted-image.pdf"/>
          <p:cNvPicPr/>
          <p:nvPr/>
        </p:nvPicPr>
        <p:blipFill>
          <a:blip r:embed="rId5">
            <a:extLst/>
          </a:blip>
          <a:stretch>
            <a:fillRect/>
          </a:stretch>
        </p:blipFill>
        <p:spPr>
          <a:xfrm>
            <a:off x="8489063" y="1529270"/>
            <a:ext cx="469901" cy="266701"/>
          </a:xfrm>
          <a:prstGeom prst="rect">
            <a:avLst/>
          </a:prstGeom>
          <a:ln w="12700">
            <a:miter lim="400000"/>
          </a:ln>
        </p:spPr>
      </p:pic>
      <p:sp>
        <p:nvSpPr>
          <p:cNvPr id="1386" name="Shape 1386"/>
          <p:cNvSpPr/>
          <p:nvPr/>
        </p:nvSpPr>
        <p:spPr>
          <a:xfrm>
            <a:off x="6397004" y="2638604"/>
            <a:ext cx="1791806"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09051"/>
                </a:solidFill>
                <a:latin typeface="+mj-lt"/>
                <a:ea typeface="+mj-ea"/>
                <a:cs typeface="+mj-cs"/>
                <a:sym typeface="Gill Sans"/>
              </a:defRPr>
            </a:lvl1pPr>
          </a:lstStyle>
          <a:p>
            <a:pPr lvl="0">
              <a:defRPr>
                <a:solidFill>
                  <a:srgbClr val="000000"/>
                </a:solidFill>
              </a:defRPr>
            </a:pPr>
            <a:r>
              <a:rPr>
                <a:solidFill>
                  <a:srgbClr val="009051"/>
                </a:solidFill>
              </a:rPr>
              <a:t>constant representative</a:t>
            </a:r>
          </a:p>
        </p:txBody>
      </p:sp>
      <p:pic>
        <p:nvPicPr>
          <p:cNvPr id="1387" name="pasted-image.pdf"/>
          <p:cNvPicPr/>
          <p:nvPr/>
        </p:nvPicPr>
        <p:blipFill>
          <a:blip r:embed="rId7">
            <a:extLst/>
          </a:blip>
          <a:stretch>
            <a:fillRect/>
          </a:stretch>
        </p:blipFill>
        <p:spPr>
          <a:xfrm>
            <a:off x="6233349" y="2205588"/>
            <a:ext cx="190501" cy="152401"/>
          </a:xfrm>
          <a:prstGeom prst="rect">
            <a:avLst/>
          </a:prstGeom>
          <a:ln w="12700">
            <a:miter lim="400000"/>
          </a:ln>
        </p:spPr>
      </p:pic>
      <p:sp>
        <p:nvSpPr>
          <p:cNvPr id="1388" name="Shape 1388"/>
          <p:cNvSpPr/>
          <p:nvPr/>
        </p:nvSpPr>
        <p:spPr>
          <a:xfrm>
            <a:off x="6596344" y="2068419"/>
            <a:ext cx="1393126"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"restframe" </a:t>
            </a:r>
          </a:p>
        </p:txBody>
      </p:sp>
      <p:sp>
        <p:nvSpPr>
          <p:cNvPr id="1389" name="Shape 1389"/>
          <p:cNvSpPr/>
          <p:nvPr/>
        </p:nvSpPr>
        <p:spPr>
          <a:xfrm>
            <a:off x="814543" y="4313470"/>
            <a:ext cx="1160809"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p>
            <a:pPr lvl="0">
              <a:defRPr sz="1800"/>
            </a:pPr>
            <a:r>
              <a:rPr>
                <a:solidFill>
                  <a:srgbClr val="011993"/>
                </a:solidFill>
                <a:latin typeface="+mj-lt"/>
                <a:ea typeface="+mj-ea"/>
                <a:cs typeface="+mj-cs"/>
                <a:sym typeface="Gill Sans"/>
              </a:rPr>
              <a:t>case 2</a:t>
            </a:r>
          </a:p>
          <a:p>
            <a:pPr lvl="0">
              <a:defRPr sz="1800"/>
            </a:pPr>
            <a:r>
              <a:rPr>
                <a:solidFill>
                  <a:srgbClr val="011993"/>
                </a:solidFill>
                <a:latin typeface="+mj-lt"/>
                <a:ea typeface="+mj-ea"/>
                <a:cs typeface="+mj-cs"/>
                <a:sym typeface="Gill Sans"/>
              </a:rPr>
              <a:t>constant p</a:t>
            </a:r>
          </a:p>
        </p:txBody>
      </p:sp>
      <p:sp>
        <p:nvSpPr>
          <p:cNvPr id="1390" name="Shape 1390"/>
          <p:cNvSpPr/>
          <p:nvPr/>
        </p:nvSpPr>
        <p:spPr>
          <a:xfrm flipV="1">
            <a:off x="2527548" y="2915583"/>
            <a:ext cx="1" cy="3405375"/>
          </a:xfrm>
          <a:prstGeom prst="line">
            <a:avLst/>
          </a:prstGeom>
          <a:ln w="25400">
            <a:solidFill>
              <a:srgbClr val="56533A"/>
            </a:solidFill>
            <a:miter lim="400000"/>
            <a:tailEnd type="triangle"/>
          </a:ln>
        </p:spPr>
        <p:txBody>
          <a:bodyPr lIns="0" tIns="0" rIns="0" bIns="0"/>
          <a:lstStyle/>
          <a:p>
            <a:pPr lvl="0" algn="ctr" defTabSz="355600">
              <a:defRPr sz="2400" i="1">
                <a:solidFill>
                  <a:srgbClr val="FFFFFF"/>
                </a:solidFill>
                <a:latin typeface="Hoefler Text"/>
                <a:ea typeface="Hoefler Text"/>
                <a:cs typeface="Hoefler Text"/>
                <a:sym typeface="Hoefler Text"/>
              </a:defRPr>
            </a:pPr>
            <a:endParaRPr/>
          </a:p>
        </p:txBody>
      </p:sp>
      <p:pic>
        <p:nvPicPr>
          <p:cNvPr id="1391" name="pasted-image.pdf"/>
          <p:cNvPicPr/>
          <p:nvPr/>
        </p:nvPicPr>
        <p:blipFill>
          <a:blip r:embed="rId8">
            <a:extLst/>
          </a:blip>
          <a:stretch>
            <a:fillRect/>
          </a:stretch>
        </p:blipFill>
        <p:spPr>
          <a:xfrm>
            <a:off x="2748956" y="2890170"/>
            <a:ext cx="152401" cy="165101"/>
          </a:xfrm>
          <a:prstGeom prst="rect">
            <a:avLst/>
          </a:prstGeom>
          <a:ln w="12700">
            <a:miter lim="400000"/>
          </a:ln>
        </p:spPr>
      </p:pic>
      <p:sp>
        <p:nvSpPr>
          <p:cNvPr id="1392" name="Shape 1392"/>
          <p:cNvSpPr/>
          <p:nvPr/>
        </p:nvSpPr>
        <p:spPr>
          <a:xfrm>
            <a:off x="2292599" y="4618270"/>
            <a:ext cx="469901" cy="1"/>
          </a:xfrm>
          <a:prstGeom prst="line">
            <a:avLst/>
          </a:prstGeom>
          <a:ln w="25400">
            <a:solidFill>
              <a:srgbClr val="56533A"/>
            </a:solidFill>
            <a:miter lim="400000"/>
          </a:ln>
        </p:spPr>
        <p:txBody>
          <a:bodyPr lIns="0" tIns="0" rIns="0" bIns="0"/>
          <a:lstStyle/>
          <a:p>
            <a:pPr lvl="0" algn="ctr" defTabSz="355600">
              <a:defRPr sz="2400" i="1">
                <a:solidFill>
                  <a:srgbClr val="FFFFFF"/>
                </a:solidFill>
                <a:latin typeface="Hoefler Text"/>
                <a:ea typeface="Hoefler Text"/>
                <a:cs typeface="Hoefler Text"/>
                <a:sym typeface="Hoefler Text"/>
              </a:defRPr>
            </a:pPr>
            <a:endParaRPr/>
          </a:p>
        </p:txBody>
      </p:sp>
      <p:sp>
        <p:nvSpPr>
          <p:cNvPr id="1393" name="Shape 1393"/>
          <p:cNvSpPr/>
          <p:nvPr/>
        </p:nvSpPr>
        <p:spPr>
          <a:xfrm>
            <a:off x="2292599" y="5106348"/>
            <a:ext cx="469901" cy="1"/>
          </a:xfrm>
          <a:prstGeom prst="line">
            <a:avLst/>
          </a:prstGeom>
          <a:ln w="25400">
            <a:solidFill>
              <a:srgbClr val="56533A"/>
            </a:solidFill>
            <a:miter lim="400000"/>
          </a:ln>
        </p:spPr>
        <p:txBody>
          <a:bodyPr lIns="0" tIns="0" rIns="0" bIns="0"/>
          <a:lstStyle/>
          <a:p>
            <a:pPr lvl="0" algn="ctr" defTabSz="355600">
              <a:defRPr sz="2400" i="1">
                <a:solidFill>
                  <a:srgbClr val="FFFFFF"/>
                </a:solidFill>
                <a:latin typeface="Hoefler Text"/>
                <a:ea typeface="Hoefler Text"/>
                <a:cs typeface="Hoefler Text"/>
                <a:sym typeface="Hoefler Text"/>
              </a:defRPr>
            </a:pPr>
            <a:endParaRPr/>
          </a:p>
        </p:txBody>
      </p:sp>
      <p:sp>
        <p:nvSpPr>
          <p:cNvPr id="1394" name="Shape 1394"/>
          <p:cNvSpPr/>
          <p:nvPr/>
        </p:nvSpPr>
        <p:spPr>
          <a:xfrm>
            <a:off x="2292599" y="6193970"/>
            <a:ext cx="469901" cy="1"/>
          </a:xfrm>
          <a:prstGeom prst="line">
            <a:avLst/>
          </a:prstGeom>
          <a:ln w="25400">
            <a:solidFill>
              <a:srgbClr val="56533A"/>
            </a:solidFill>
            <a:miter lim="400000"/>
          </a:ln>
        </p:spPr>
        <p:txBody>
          <a:bodyPr lIns="0" tIns="0" rIns="0" bIns="0"/>
          <a:lstStyle/>
          <a:p>
            <a:pPr lvl="0" algn="ctr" defTabSz="355600">
              <a:defRPr sz="2400" i="1">
                <a:solidFill>
                  <a:srgbClr val="FFFFFF"/>
                </a:solidFill>
                <a:latin typeface="Hoefler Text"/>
                <a:ea typeface="Hoefler Text"/>
                <a:cs typeface="Hoefler Text"/>
                <a:sym typeface="Hoefler Text"/>
              </a:defRPr>
            </a:pPr>
            <a:endParaRPr/>
          </a:p>
        </p:txBody>
      </p:sp>
      <p:pic>
        <p:nvPicPr>
          <p:cNvPr id="1395" name="pasted-image.pdf"/>
          <p:cNvPicPr/>
          <p:nvPr/>
        </p:nvPicPr>
        <p:blipFill>
          <a:blip r:embed="rId9">
            <a:extLst/>
          </a:blip>
          <a:stretch>
            <a:fillRect/>
          </a:stretch>
        </p:blipFill>
        <p:spPr>
          <a:xfrm>
            <a:off x="3083512" y="4523042"/>
            <a:ext cx="114301" cy="190501"/>
          </a:xfrm>
          <a:prstGeom prst="rect">
            <a:avLst/>
          </a:prstGeom>
          <a:ln w="12700">
            <a:miter lim="400000"/>
          </a:ln>
        </p:spPr>
      </p:pic>
      <p:pic>
        <p:nvPicPr>
          <p:cNvPr id="1396" name="pasted-image.pdf"/>
          <p:cNvPicPr/>
          <p:nvPr/>
        </p:nvPicPr>
        <p:blipFill>
          <a:blip r:embed="rId10">
            <a:extLst/>
          </a:blip>
          <a:stretch>
            <a:fillRect/>
          </a:stretch>
        </p:blipFill>
        <p:spPr>
          <a:xfrm>
            <a:off x="2981965" y="6047920"/>
            <a:ext cx="1193801" cy="292101"/>
          </a:xfrm>
          <a:prstGeom prst="rect">
            <a:avLst/>
          </a:prstGeom>
          <a:ln w="12700">
            <a:miter lim="400000"/>
          </a:ln>
        </p:spPr>
      </p:pic>
      <p:pic>
        <p:nvPicPr>
          <p:cNvPr id="1397" name="pasted-image.pdf"/>
          <p:cNvPicPr/>
          <p:nvPr/>
        </p:nvPicPr>
        <p:blipFill>
          <a:blip r:embed="rId11">
            <a:extLst/>
          </a:blip>
          <a:stretch>
            <a:fillRect/>
          </a:stretch>
        </p:blipFill>
        <p:spPr>
          <a:xfrm>
            <a:off x="3591345" y="5450337"/>
            <a:ext cx="38101" cy="241301"/>
          </a:xfrm>
          <a:prstGeom prst="rect">
            <a:avLst/>
          </a:prstGeom>
          <a:ln w="12700">
            <a:miter lim="400000"/>
          </a:ln>
        </p:spPr>
      </p:pic>
      <p:pic>
        <p:nvPicPr>
          <p:cNvPr id="1398" name="pasted-image.pdf"/>
          <p:cNvPicPr/>
          <p:nvPr/>
        </p:nvPicPr>
        <p:blipFill>
          <a:blip r:embed="rId12">
            <a:extLst/>
          </a:blip>
          <a:stretch>
            <a:fillRect/>
          </a:stretch>
        </p:blipFill>
        <p:spPr>
          <a:xfrm>
            <a:off x="3076635" y="4966104"/>
            <a:ext cx="939801" cy="266701"/>
          </a:xfrm>
          <a:prstGeom prst="rect">
            <a:avLst/>
          </a:prstGeom>
          <a:ln w="12700">
            <a:miter lim="400000"/>
          </a:ln>
        </p:spPr>
      </p:pic>
      <p:sp>
        <p:nvSpPr>
          <p:cNvPr id="1399" name="Shape 1399"/>
          <p:cNvSpPr/>
          <p:nvPr/>
        </p:nvSpPr>
        <p:spPr>
          <a:xfrm rot="21600000">
            <a:off x="4337792" y="4982984"/>
            <a:ext cx="1227927" cy="241137"/>
          </a:xfrm>
          <a:prstGeom prst="rightArrow">
            <a:avLst>
              <a:gd name="adj1" fmla="val 24580"/>
              <a:gd name="adj2" fmla="val 255754"/>
            </a:avLst>
          </a:prstGeom>
          <a:blipFill>
            <a:blip r:embed="rId3"/>
          </a:blipFill>
          <a:ln w="25400">
            <a:miter lim="400000"/>
          </a:ln>
        </p:spPr>
        <p:txBody>
          <a:bodyPr lIns="38100" tIns="38100" rIns="38100" bIns="38100" anchor="ctr"/>
          <a:lstStyle/>
          <a:p>
            <a:pPr lvl="0" algn="ctr" defTabSz="355600">
              <a:defRPr sz="2400" i="1">
                <a:solidFill>
                  <a:srgbClr val="FFFFFF"/>
                </a:solidFill>
                <a:latin typeface="Hoefler Text"/>
                <a:ea typeface="Hoefler Text"/>
                <a:cs typeface="Hoefler Text"/>
                <a:sym typeface="Hoefler Text"/>
              </a:defRPr>
            </a:pPr>
            <a:endParaRPr/>
          </a:p>
        </p:txBody>
      </p:sp>
      <p:sp>
        <p:nvSpPr>
          <p:cNvPr id="1400" name="Shape 1400"/>
          <p:cNvSpPr/>
          <p:nvPr/>
        </p:nvSpPr>
        <p:spPr>
          <a:xfrm>
            <a:off x="5886732" y="4931874"/>
            <a:ext cx="1791805"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09051"/>
                </a:solidFill>
                <a:latin typeface="+mj-lt"/>
                <a:ea typeface="+mj-ea"/>
                <a:cs typeface="+mj-cs"/>
                <a:sym typeface="Gill Sans"/>
              </a:defRPr>
            </a:lvl1pPr>
          </a:lstStyle>
          <a:p>
            <a:pPr lvl="0">
              <a:defRPr>
                <a:solidFill>
                  <a:srgbClr val="000000"/>
                </a:solidFill>
              </a:defRPr>
            </a:pPr>
            <a:r>
              <a:rPr>
                <a:solidFill>
                  <a:srgbClr val="009051"/>
                </a:solidFill>
              </a:rPr>
              <a:t>Minkowski</a:t>
            </a:r>
          </a:p>
        </p:txBody>
      </p:sp>
      <p:sp>
        <p:nvSpPr>
          <p:cNvPr id="1401" name="Shape 1401"/>
          <p:cNvSpPr/>
          <p:nvPr/>
        </p:nvSpPr>
        <p:spPr>
          <a:xfrm>
            <a:off x="3522582" y="3550082"/>
            <a:ext cx="1227927"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little group</a:t>
            </a:r>
          </a:p>
        </p:txBody>
      </p:sp>
      <p:pic>
        <p:nvPicPr>
          <p:cNvPr id="1402" name="pasted-image.pdf"/>
          <p:cNvPicPr/>
          <p:nvPr/>
        </p:nvPicPr>
        <p:blipFill>
          <a:blip r:embed="rId13">
            <a:extLst/>
          </a:blip>
          <a:stretch>
            <a:fillRect/>
          </a:stretch>
        </p:blipFill>
        <p:spPr>
          <a:xfrm>
            <a:off x="6462506" y="6033420"/>
            <a:ext cx="1371601" cy="317501"/>
          </a:xfrm>
          <a:prstGeom prst="rect">
            <a:avLst/>
          </a:prstGeom>
          <a:ln w="12700">
            <a:miter lim="400000"/>
          </a:ln>
        </p:spPr>
      </p:pic>
      <p:pic>
        <p:nvPicPr>
          <p:cNvPr id="1403" name="pasted-image.pdf"/>
          <p:cNvPicPr/>
          <p:nvPr/>
        </p:nvPicPr>
        <p:blipFill>
          <a:blip r:embed="rId14">
            <a:extLst/>
          </a:blip>
          <a:stretch>
            <a:fillRect/>
          </a:stretch>
        </p:blipFill>
        <p:spPr>
          <a:xfrm>
            <a:off x="5075706" y="3610601"/>
            <a:ext cx="482601" cy="266701"/>
          </a:xfrm>
          <a:prstGeom prst="rect">
            <a:avLst/>
          </a:prstGeom>
          <a:ln w="12700">
            <a:miter lim="400000"/>
          </a:ln>
        </p:spPr>
      </p:pic>
      <p:sp>
        <p:nvSpPr>
          <p:cNvPr id="1404" name="Shape 1404"/>
          <p:cNvSpPr/>
          <p:nvPr/>
        </p:nvSpPr>
        <p:spPr>
          <a:xfrm>
            <a:off x="4705172" y="6020720"/>
            <a:ext cx="1227927"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little group</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6" name="Shape 1406"/>
          <p:cNvSpPr/>
          <p:nvPr/>
        </p:nvSpPr>
        <p:spPr>
          <a:xfrm>
            <a:off x="952548" y="298450"/>
            <a:ext cx="1953420"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FF9300"/>
                </a:solidFill>
                <a:latin typeface="+mj-lt"/>
                <a:ea typeface="+mj-ea"/>
                <a:cs typeface="+mj-cs"/>
                <a:sym typeface="Gill Sans"/>
              </a:defRPr>
            </a:lvl1pPr>
          </a:lstStyle>
          <a:p>
            <a:pPr lvl="0">
              <a:defRPr sz="1800">
                <a:solidFill>
                  <a:srgbClr val="000000"/>
                </a:solidFill>
              </a:defRPr>
            </a:pPr>
            <a:r>
              <a:rPr sz="2400">
                <a:solidFill>
                  <a:srgbClr val="FF9300"/>
                </a:solidFill>
              </a:rPr>
              <a:t>Solution space </a:t>
            </a:r>
          </a:p>
        </p:txBody>
      </p:sp>
      <p:sp>
        <p:nvSpPr>
          <p:cNvPr id="1407" name="Shape 1407"/>
          <p:cNvSpPr/>
          <p:nvPr/>
        </p:nvSpPr>
        <p:spPr>
          <a:xfrm flipV="1">
            <a:off x="762000" y="914400"/>
            <a:ext cx="8636000" cy="12700"/>
          </a:xfrm>
          <a:prstGeom prst="line">
            <a:avLst/>
          </a:prstGeom>
          <a:ln w="38100">
            <a:solidFill/>
            <a:miter lim="400000"/>
          </a:ln>
        </p:spPr>
        <p:txBody>
          <a:bodyPr lIns="0" tIns="0" rIns="0" bIns="0"/>
          <a:lstStyle/>
          <a:p>
            <a:pPr lvl="0"/>
            <a:endParaRPr/>
          </a:p>
        </p:txBody>
      </p:sp>
      <p:sp>
        <p:nvSpPr>
          <p:cNvPr id="1408" name="Shape 1408"/>
          <p:cNvSpPr/>
          <p:nvPr/>
        </p:nvSpPr>
        <p:spPr>
          <a:xfrm>
            <a:off x="3857916" y="298450"/>
            <a:ext cx="3183187"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942193"/>
                </a:solidFill>
                <a:latin typeface="+mj-lt"/>
                <a:ea typeface="+mj-ea"/>
                <a:cs typeface="+mj-cs"/>
                <a:sym typeface="Gill Sans"/>
              </a:defRPr>
            </a:lvl1pPr>
          </a:lstStyle>
          <a:p>
            <a:pPr lvl="0">
              <a:defRPr sz="1800">
                <a:solidFill>
                  <a:srgbClr val="000000"/>
                </a:solidFill>
              </a:defRPr>
            </a:pPr>
            <a:r>
              <a:rPr sz="2400">
                <a:solidFill>
                  <a:srgbClr val="942193"/>
                </a:solidFill>
              </a:rPr>
              <a:t>Positive energy theorem </a:t>
            </a:r>
          </a:p>
        </p:txBody>
      </p:sp>
      <p:sp>
        <p:nvSpPr>
          <p:cNvPr id="1409" name="Shape 1409"/>
          <p:cNvSpPr/>
          <p:nvPr/>
        </p:nvSpPr>
        <p:spPr>
          <a:xfrm>
            <a:off x="834944" y="2329550"/>
            <a:ext cx="3248897"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study behaviour of energy functional on orbit</a:t>
            </a:r>
          </a:p>
        </p:txBody>
      </p:sp>
      <p:sp>
        <p:nvSpPr>
          <p:cNvPr id="1410" name="Shape 1410"/>
          <p:cNvSpPr/>
          <p:nvPr/>
        </p:nvSpPr>
        <p:spPr>
          <a:xfrm>
            <a:off x="825016" y="3621184"/>
            <a:ext cx="2208483"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p>
            <a:pPr lvl="0">
              <a:defRPr sz="1800"/>
            </a:pPr>
            <a:r>
              <a:rPr>
                <a:solidFill>
                  <a:srgbClr val="008F00"/>
                </a:solidFill>
                <a:latin typeface="+mj-lt"/>
                <a:ea typeface="+mj-ea"/>
                <a:cs typeface="+mj-cs"/>
                <a:sym typeface="Gill Sans"/>
              </a:rPr>
              <a:t>Schwarzian derivative</a:t>
            </a:r>
          </a:p>
          <a:p>
            <a:pPr lvl="0">
              <a:defRPr sz="1800"/>
            </a:pPr>
            <a:r>
              <a:rPr>
                <a:solidFill>
                  <a:srgbClr val="008F00"/>
                </a:solidFill>
                <a:latin typeface="+mj-lt"/>
                <a:ea typeface="+mj-ea"/>
                <a:cs typeface="+mj-cs"/>
                <a:sym typeface="Gill Sans"/>
              </a:rPr>
              <a:t>inequality</a:t>
            </a:r>
          </a:p>
        </p:txBody>
      </p:sp>
      <p:sp>
        <p:nvSpPr>
          <p:cNvPr id="1411" name="Shape 1411"/>
          <p:cNvSpPr/>
          <p:nvPr/>
        </p:nvSpPr>
        <p:spPr>
          <a:xfrm>
            <a:off x="914668" y="5698262"/>
            <a:ext cx="6476731" cy="907941"/>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dirty="0">
                <a:solidFill>
                  <a:srgbClr val="011993"/>
                </a:solidFill>
              </a:rPr>
              <a:t>allows to show that energy </a:t>
            </a:r>
            <a:r>
              <a:rPr lang="en-US" dirty="0" smtClean="0">
                <a:solidFill>
                  <a:srgbClr val="011993"/>
                </a:solidFill>
              </a:rPr>
              <a:t>for orbits with constant representatives </a:t>
            </a:r>
            <a:r>
              <a:rPr dirty="0" smtClean="0">
                <a:solidFill>
                  <a:srgbClr val="011993"/>
                </a:solidFill>
              </a:rPr>
              <a:t>is </a:t>
            </a:r>
            <a:r>
              <a:rPr dirty="0">
                <a:solidFill>
                  <a:srgbClr val="011993"/>
                </a:solidFill>
              </a:rPr>
              <a:t>bounded from below </a:t>
            </a:r>
            <a:r>
              <a:rPr dirty="0" err="1">
                <a:solidFill>
                  <a:srgbClr val="011993"/>
                </a:solidFill>
              </a:rPr>
              <a:t>iff</a:t>
            </a:r>
            <a:r>
              <a:rPr dirty="0">
                <a:solidFill>
                  <a:srgbClr val="011993"/>
                </a:solidFill>
              </a:rPr>
              <a:t> orbit has a constant representative </a:t>
            </a:r>
            <a:r>
              <a:rPr lang="en-US" dirty="0" smtClean="0">
                <a:solidFill>
                  <a:srgbClr val="011993"/>
                </a:solidFill>
              </a:rPr>
              <a:t>that lies </a:t>
            </a:r>
            <a:r>
              <a:rPr dirty="0" smtClean="0">
                <a:solidFill>
                  <a:srgbClr val="011993"/>
                </a:solidFill>
              </a:rPr>
              <a:t>above </a:t>
            </a:r>
            <a:r>
              <a:rPr dirty="0" err="1" smtClean="0">
                <a:solidFill>
                  <a:srgbClr val="011993"/>
                </a:solidFill>
              </a:rPr>
              <a:t>Minkowski</a:t>
            </a:r>
            <a:r>
              <a:rPr lang="en-US" dirty="0" smtClean="0">
                <a:solidFill>
                  <a:srgbClr val="011993"/>
                </a:solidFill>
              </a:rPr>
              <a:t> </a:t>
            </a:r>
            <a:r>
              <a:rPr dirty="0" smtClean="0">
                <a:solidFill>
                  <a:srgbClr val="011993"/>
                </a:solidFill>
              </a:rPr>
              <a:t>space </a:t>
            </a:r>
            <a:r>
              <a:rPr dirty="0">
                <a:solidFill>
                  <a:srgbClr val="011993"/>
                </a:solidFill>
              </a:rPr>
              <a:t>time</a:t>
            </a:r>
          </a:p>
        </p:txBody>
      </p:sp>
      <p:sp>
        <p:nvSpPr>
          <p:cNvPr id="1412" name="Shape 1412"/>
          <p:cNvSpPr/>
          <p:nvPr/>
        </p:nvSpPr>
        <p:spPr>
          <a:xfrm>
            <a:off x="691210" y="1476065"/>
            <a:ext cx="1524631"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total energy</a:t>
            </a:r>
          </a:p>
        </p:txBody>
      </p:sp>
      <p:pic>
        <p:nvPicPr>
          <p:cNvPr id="1413" name="pasted-image.pdf"/>
          <p:cNvPicPr/>
          <p:nvPr/>
        </p:nvPicPr>
        <p:blipFill>
          <a:blip r:embed="rId2">
            <a:extLst/>
          </a:blip>
          <a:stretch>
            <a:fillRect/>
          </a:stretch>
        </p:blipFill>
        <p:spPr>
          <a:xfrm>
            <a:off x="2751386" y="1326700"/>
            <a:ext cx="1854201" cy="647701"/>
          </a:xfrm>
          <a:prstGeom prst="rect">
            <a:avLst/>
          </a:prstGeom>
          <a:ln w="12700">
            <a:miter lim="400000"/>
          </a:ln>
        </p:spPr>
      </p:pic>
      <p:pic>
        <p:nvPicPr>
          <p:cNvPr id="1414" name="pasted-image.pdf"/>
          <p:cNvPicPr/>
          <p:nvPr/>
        </p:nvPicPr>
        <p:blipFill>
          <a:blip r:embed="rId3">
            <a:extLst/>
          </a:blip>
          <a:stretch>
            <a:fillRect/>
          </a:stretch>
        </p:blipFill>
        <p:spPr>
          <a:xfrm>
            <a:off x="4210684" y="2291450"/>
            <a:ext cx="4445001" cy="647701"/>
          </a:xfrm>
          <a:prstGeom prst="rect">
            <a:avLst/>
          </a:prstGeom>
          <a:ln w="12700">
            <a:miter lim="400000"/>
          </a:ln>
        </p:spPr>
      </p:pic>
      <p:pic>
        <p:nvPicPr>
          <p:cNvPr id="1415" name="pasted-image.pdf"/>
          <p:cNvPicPr/>
          <p:nvPr/>
        </p:nvPicPr>
        <p:blipFill>
          <a:blip r:embed="rId4">
            <a:extLst/>
          </a:blip>
          <a:stretch>
            <a:fillRect/>
          </a:stretch>
        </p:blipFill>
        <p:spPr>
          <a:xfrm>
            <a:off x="3613784" y="3602134"/>
            <a:ext cx="5638801" cy="647701"/>
          </a:xfrm>
          <a:prstGeom prst="rect">
            <a:avLst/>
          </a:prstGeom>
          <a:ln w="12700">
            <a:miter lim="400000"/>
          </a:ln>
        </p:spPr>
      </p:pic>
      <p:pic>
        <p:nvPicPr>
          <p:cNvPr id="1416" name="pasted-image.pdf"/>
          <p:cNvPicPr/>
          <p:nvPr/>
        </p:nvPicPr>
        <p:blipFill>
          <a:blip r:embed="rId5">
            <a:extLst/>
          </a:blip>
          <a:stretch>
            <a:fillRect/>
          </a:stretch>
        </p:blipFill>
        <p:spPr>
          <a:xfrm>
            <a:off x="4652252" y="4667897"/>
            <a:ext cx="5029201" cy="635001"/>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8" name="Shape 1418"/>
          <p:cNvSpPr/>
          <p:nvPr/>
        </p:nvSpPr>
        <p:spPr>
          <a:xfrm>
            <a:off x="952548" y="298450"/>
            <a:ext cx="1953420"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FF9300"/>
                </a:solidFill>
                <a:latin typeface="+mj-lt"/>
                <a:ea typeface="+mj-ea"/>
                <a:cs typeface="+mj-cs"/>
                <a:sym typeface="Gill Sans"/>
              </a:defRPr>
            </a:lvl1pPr>
          </a:lstStyle>
          <a:p>
            <a:pPr lvl="0">
              <a:defRPr sz="1800">
                <a:solidFill>
                  <a:srgbClr val="000000"/>
                </a:solidFill>
              </a:defRPr>
            </a:pPr>
            <a:r>
              <a:rPr sz="2400">
                <a:solidFill>
                  <a:srgbClr val="FF9300"/>
                </a:solidFill>
              </a:rPr>
              <a:t>Solution space </a:t>
            </a:r>
          </a:p>
        </p:txBody>
      </p:sp>
      <p:sp>
        <p:nvSpPr>
          <p:cNvPr id="1419" name="Shape 1419"/>
          <p:cNvSpPr/>
          <p:nvPr/>
        </p:nvSpPr>
        <p:spPr>
          <a:xfrm flipV="1">
            <a:off x="762000" y="914400"/>
            <a:ext cx="8636000" cy="12700"/>
          </a:xfrm>
          <a:prstGeom prst="line">
            <a:avLst/>
          </a:prstGeom>
          <a:ln w="38100">
            <a:solidFill/>
            <a:miter lim="400000"/>
          </a:ln>
        </p:spPr>
        <p:txBody>
          <a:bodyPr lIns="0" tIns="0" rIns="0" bIns="0"/>
          <a:lstStyle/>
          <a:p>
            <a:pPr lvl="0"/>
            <a:endParaRPr/>
          </a:p>
        </p:txBody>
      </p:sp>
      <p:sp>
        <p:nvSpPr>
          <p:cNvPr id="1420" name="Shape 1420"/>
          <p:cNvSpPr/>
          <p:nvPr/>
        </p:nvSpPr>
        <p:spPr>
          <a:xfrm>
            <a:off x="3260700" y="298450"/>
            <a:ext cx="3638600"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942193"/>
                </a:solidFill>
                <a:latin typeface="+mj-lt"/>
                <a:ea typeface="+mj-ea"/>
                <a:cs typeface="+mj-cs"/>
                <a:sym typeface="Gill Sans"/>
              </a:defRPr>
            </a:lvl1pPr>
          </a:lstStyle>
          <a:p>
            <a:pPr lvl="0">
              <a:defRPr sz="1800">
                <a:solidFill>
                  <a:srgbClr val="000000"/>
                </a:solidFill>
              </a:defRPr>
            </a:pPr>
            <a:r>
              <a:rPr sz="2400">
                <a:solidFill>
                  <a:srgbClr val="942193"/>
                </a:solidFill>
              </a:rPr>
              <a:t>Intrinsic angular momentum </a:t>
            </a:r>
          </a:p>
        </p:txBody>
      </p:sp>
      <p:sp>
        <p:nvSpPr>
          <p:cNvPr id="1421" name="Shape 1421"/>
          <p:cNvSpPr/>
          <p:nvPr/>
        </p:nvSpPr>
        <p:spPr>
          <a:xfrm>
            <a:off x="706980" y="2122844"/>
            <a:ext cx="1524631"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total angular momentum</a:t>
            </a:r>
          </a:p>
        </p:txBody>
      </p:sp>
      <p:pic>
        <p:nvPicPr>
          <p:cNvPr id="1422" name="pasted-image.pdf"/>
          <p:cNvPicPr/>
          <p:nvPr/>
        </p:nvPicPr>
        <p:blipFill>
          <a:blip r:embed="rId2">
            <a:extLst/>
          </a:blip>
          <a:stretch>
            <a:fillRect/>
          </a:stretch>
        </p:blipFill>
        <p:spPr>
          <a:xfrm>
            <a:off x="3089279" y="2103794"/>
            <a:ext cx="1790701" cy="647701"/>
          </a:xfrm>
          <a:prstGeom prst="rect">
            <a:avLst/>
          </a:prstGeom>
          <a:ln w="12700">
            <a:miter lim="400000"/>
          </a:ln>
        </p:spPr>
      </p:pic>
      <p:sp>
        <p:nvSpPr>
          <p:cNvPr id="1423" name="Shape 1423"/>
          <p:cNvSpPr/>
          <p:nvPr/>
        </p:nvSpPr>
        <p:spPr>
          <a:xfrm>
            <a:off x="710906" y="3505199"/>
            <a:ext cx="1953420"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intrinsic angular momentum</a:t>
            </a:r>
          </a:p>
        </p:txBody>
      </p:sp>
      <p:sp>
        <p:nvSpPr>
          <p:cNvPr id="1424" name="Shape 1424"/>
          <p:cNvSpPr/>
          <p:nvPr/>
        </p:nvSpPr>
        <p:spPr>
          <a:xfrm>
            <a:off x="3075991" y="3659391"/>
            <a:ext cx="1248675" cy="292101"/>
          </a:xfrm>
          <a:prstGeom prst="rightArrow">
            <a:avLst>
              <a:gd name="adj1" fmla="val 32000"/>
              <a:gd name="adj2" fmla="val 278261"/>
            </a:avLst>
          </a:prstGeom>
          <a:blipFill>
            <a:blip r:embed="rId3"/>
          </a:blipFill>
          <a:ln w="25400">
            <a:miter lim="400000"/>
          </a:ln>
        </p:spPr>
        <p:txBody>
          <a:bodyPr lIns="38100" tIns="38100" rIns="38100" bIns="38100" anchor="ctr"/>
          <a:lstStyle/>
          <a:p>
            <a:pPr lvl="0" algn="ctr" defTabSz="355600">
              <a:defRPr sz="2400" i="1">
                <a:solidFill>
                  <a:srgbClr val="FFFFFF"/>
                </a:solidFill>
                <a:latin typeface="Hoefler Text"/>
                <a:ea typeface="Hoefler Text"/>
                <a:cs typeface="Hoefler Text"/>
                <a:sym typeface="Hoefler Text"/>
              </a:defRPr>
            </a:pPr>
            <a:endParaRPr/>
          </a:p>
        </p:txBody>
      </p:sp>
      <p:sp>
        <p:nvSpPr>
          <p:cNvPr id="1425" name="Shape 1425"/>
          <p:cNvSpPr/>
          <p:nvPr/>
        </p:nvSpPr>
        <p:spPr>
          <a:xfrm>
            <a:off x="4736331" y="3505200"/>
            <a:ext cx="3091879" cy="6096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total angular momentum computed in restframe</a:t>
            </a:r>
          </a:p>
        </p:txBody>
      </p:sp>
      <p:sp>
        <p:nvSpPr>
          <p:cNvPr id="1426" name="Shape 1426"/>
          <p:cNvSpPr/>
          <p:nvPr/>
        </p:nvSpPr>
        <p:spPr>
          <a:xfrm>
            <a:off x="810514" y="5001855"/>
            <a:ext cx="1248675"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for constant</a:t>
            </a:r>
          </a:p>
        </p:txBody>
      </p:sp>
      <p:pic>
        <p:nvPicPr>
          <p:cNvPr id="1427" name="pasted-image.pdf"/>
          <p:cNvPicPr/>
          <p:nvPr/>
        </p:nvPicPr>
        <p:blipFill>
          <a:blip r:embed="rId4">
            <a:extLst/>
          </a:blip>
          <a:stretch>
            <a:fillRect/>
          </a:stretch>
        </p:blipFill>
        <p:spPr>
          <a:xfrm>
            <a:off x="2202551" y="5121154"/>
            <a:ext cx="139701" cy="177801"/>
          </a:xfrm>
          <a:prstGeom prst="rect">
            <a:avLst/>
          </a:prstGeom>
          <a:ln w="12700">
            <a:miter lim="400000"/>
          </a:ln>
        </p:spPr>
      </p:pic>
      <p:pic>
        <p:nvPicPr>
          <p:cNvPr id="1428" name="pasted-image.pdf"/>
          <p:cNvPicPr/>
          <p:nvPr/>
        </p:nvPicPr>
        <p:blipFill>
          <a:blip r:embed="rId5">
            <a:extLst/>
          </a:blip>
          <a:stretch>
            <a:fillRect/>
          </a:stretch>
        </p:blipFill>
        <p:spPr>
          <a:xfrm>
            <a:off x="2868532" y="4886204"/>
            <a:ext cx="2044701" cy="647701"/>
          </a:xfrm>
          <a:prstGeom prst="rect">
            <a:avLst/>
          </a:prstGeom>
          <a:ln w="12700">
            <a:miter lim="400000"/>
          </a:ln>
        </p:spPr>
      </p:pic>
      <p:sp>
        <p:nvSpPr>
          <p:cNvPr id="1429" name="Shape 1429"/>
          <p:cNvSpPr/>
          <p:nvPr/>
        </p:nvSpPr>
        <p:spPr>
          <a:xfrm>
            <a:off x="5556389" y="4868505"/>
            <a:ext cx="3359275"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08F00"/>
                </a:solidFill>
                <a:latin typeface="+mj-lt"/>
                <a:ea typeface="+mj-ea"/>
                <a:cs typeface="+mj-cs"/>
                <a:sym typeface="Gill Sans"/>
              </a:defRPr>
            </a:lvl1pPr>
          </a:lstStyle>
          <a:p>
            <a:pPr lvl="0">
              <a:defRPr>
                <a:solidFill>
                  <a:srgbClr val="000000"/>
                </a:solidFill>
              </a:defRPr>
            </a:pPr>
            <a:r>
              <a:rPr>
                <a:solidFill>
                  <a:srgbClr val="008F00"/>
                </a:solidFill>
              </a:rPr>
              <a:t>intrinsic angular momentum is free from supertranslation ambiguities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1" name="Shape 1431"/>
          <p:cNvSpPr/>
          <p:nvPr/>
        </p:nvSpPr>
        <p:spPr>
          <a:xfrm>
            <a:off x="1343680" y="298450"/>
            <a:ext cx="1875881"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FF9300"/>
                </a:solidFill>
                <a:latin typeface="+mj-lt"/>
                <a:ea typeface="+mj-ea"/>
                <a:cs typeface="+mj-cs"/>
                <a:sym typeface="Gill Sans"/>
              </a:defRPr>
            </a:lvl1pPr>
          </a:lstStyle>
          <a:p>
            <a:pPr lvl="0">
              <a:defRPr sz="1800">
                <a:solidFill>
                  <a:srgbClr val="000000"/>
                </a:solidFill>
              </a:defRPr>
            </a:pPr>
            <a:r>
              <a:rPr sz="2400">
                <a:solidFill>
                  <a:srgbClr val="FF9300"/>
                </a:solidFill>
              </a:rPr>
              <a:t>Solution space</a:t>
            </a:r>
          </a:p>
        </p:txBody>
      </p:sp>
      <p:sp>
        <p:nvSpPr>
          <p:cNvPr id="1432" name="Shape 1432"/>
          <p:cNvSpPr/>
          <p:nvPr/>
        </p:nvSpPr>
        <p:spPr>
          <a:xfrm flipV="1">
            <a:off x="762000" y="914400"/>
            <a:ext cx="8636000" cy="12700"/>
          </a:xfrm>
          <a:prstGeom prst="line">
            <a:avLst/>
          </a:prstGeom>
          <a:ln w="38100">
            <a:solidFill/>
            <a:miter lim="400000"/>
          </a:ln>
        </p:spPr>
        <p:txBody>
          <a:bodyPr lIns="0" tIns="0" rIns="0" bIns="0"/>
          <a:lstStyle/>
          <a:p>
            <a:pPr lvl="0"/>
            <a:endParaRPr/>
          </a:p>
        </p:txBody>
      </p:sp>
      <p:sp>
        <p:nvSpPr>
          <p:cNvPr id="1433" name="Shape 1433"/>
          <p:cNvSpPr/>
          <p:nvPr/>
        </p:nvSpPr>
        <p:spPr>
          <a:xfrm>
            <a:off x="3482195" y="298450"/>
            <a:ext cx="3179269" cy="4318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2400">
                <a:solidFill>
                  <a:srgbClr val="942193"/>
                </a:solidFill>
                <a:latin typeface="+mj-lt"/>
                <a:ea typeface="+mj-ea"/>
                <a:cs typeface="+mj-cs"/>
                <a:sym typeface="Gill Sans"/>
              </a:defRPr>
            </a:lvl1pPr>
          </a:lstStyle>
          <a:p>
            <a:pPr lvl="0">
              <a:defRPr sz="1800">
                <a:solidFill>
                  <a:srgbClr val="000000"/>
                </a:solidFill>
              </a:defRPr>
            </a:pPr>
            <a:r>
              <a:rPr sz="2400">
                <a:solidFill>
                  <a:srgbClr val="942193"/>
                </a:solidFill>
              </a:rPr>
              <a:t>Zero mode solutions</a:t>
            </a:r>
          </a:p>
        </p:txBody>
      </p:sp>
      <p:sp>
        <p:nvSpPr>
          <p:cNvPr id="1434" name="Shape 1434"/>
          <p:cNvSpPr/>
          <p:nvPr/>
        </p:nvSpPr>
        <p:spPr>
          <a:xfrm>
            <a:off x="1078955" y="1108075"/>
            <a:ext cx="2131410" cy="3429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zero mode solutions </a:t>
            </a:r>
          </a:p>
        </p:txBody>
      </p:sp>
      <p:sp>
        <p:nvSpPr>
          <p:cNvPr id="1435" name="Shape 1435"/>
          <p:cNvSpPr/>
          <p:nvPr/>
        </p:nvSpPr>
        <p:spPr>
          <a:xfrm>
            <a:off x="940298" y="1612900"/>
            <a:ext cx="1752601" cy="3429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ADM form</a:t>
            </a:r>
          </a:p>
        </p:txBody>
      </p:sp>
      <p:pic>
        <p:nvPicPr>
          <p:cNvPr id="1436" name="pasted-image.pdf"/>
          <p:cNvPicPr/>
          <p:nvPr/>
        </p:nvPicPr>
        <p:blipFill>
          <a:blip r:embed="rId2">
            <a:extLst/>
          </a:blip>
          <a:stretch>
            <a:fillRect/>
          </a:stretch>
        </p:blipFill>
        <p:spPr>
          <a:xfrm>
            <a:off x="3606052" y="1144905"/>
            <a:ext cx="4927601" cy="269241"/>
          </a:xfrm>
          <a:prstGeom prst="rect">
            <a:avLst/>
          </a:prstGeom>
          <a:ln w="12700">
            <a:miter lim="400000"/>
          </a:ln>
        </p:spPr>
      </p:pic>
      <p:pic>
        <p:nvPicPr>
          <p:cNvPr id="1437" name="pasted-image.pdf"/>
          <p:cNvPicPr/>
          <p:nvPr/>
        </p:nvPicPr>
        <p:blipFill>
          <a:blip r:embed="rId3">
            <a:extLst/>
          </a:blip>
          <a:stretch>
            <a:fillRect/>
          </a:stretch>
        </p:blipFill>
        <p:spPr>
          <a:xfrm>
            <a:off x="3271197" y="1643379"/>
            <a:ext cx="4787901" cy="281941"/>
          </a:xfrm>
          <a:prstGeom prst="rect">
            <a:avLst/>
          </a:prstGeom>
          <a:ln w="12700">
            <a:miter lim="400000"/>
          </a:ln>
        </p:spPr>
      </p:pic>
      <p:pic>
        <p:nvPicPr>
          <p:cNvPr id="1438" name="pasted-image.pdf"/>
          <p:cNvPicPr/>
          <p:nvPr/>
        </p:nvPicPr>
        <p:blipFill>
          <a:blip r:embed="rId4">
            <a:extLst/>
          </a:blip>
          <a:stretch>
            <a:fillRect/>
          </a:stretch>
        </p:blipFill>
        <p:spPr>
          <a:xfrm>
            <a:off x="3366447" y="2134702"/>
            <a:ext cx="4597401" cy="358141"/>
          </a:xfrm>
          <a:prstGeom prst="rect">
            <a:avLst/>
          </a:prstGeom>
          <a:ln w="12700">
            <a:miter lim="400000"/>
          </a:ln>
        </p:spPr>
      </p:pic>
      <p:sp>
        <p:nvSpPr>
          <p:cNvPr id="1439" name="Shape 1439"/>
          <p:cNvSpPr/>
          <p:nvPr/>
        </p:nvSpPr>
        <p:spPr>
          <a:xfrm>
            <a:off x="3038645" y="2763520"/>
            <a:ext cx="1752601"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of BTZ BH</a:t>
            </a:r>
          </a:p>
        </p:txBody>
      </p:sp>
      <p:pic>
        <p:nvPicPr>
          <p:cNvPr id="1440" name="pasted-image.pdf"/>
          <p:cNvPicPr/>
          <p:nvPr/>
        </p:nvPicPr>
        <p:blipFill>
          <a:blip r:embed="rId5">
            <a:extLst/>
          </a:blip>
          <a:stretch>
            <a:fillRect/>
          </a:stretch>
        </p:blipFill>
        <p:spPr>
          <a:xfrm>
            <a:off x="1577393" y="2838450"/>
            <a:ext cx="711201" cy="193040"/>
          </a:xfrm>
          <a:prstGeom prst="rect">
            <a:avLst/>
          </a:prstGeom>
          <a:ln w="12700">
            <a:miter lim="400000"/>
          </a:ln>
        </p:spPr>
      </p:pic>
      <p:sp>
        <p:nvSpPr>
          <p:cNvPr id="1441" name="Shape 1441"/>
          <p:cNvSpPr/>
          <p:nvPr/>
        </p:nvSpPr>
        <p:spPr>
          <a:xfrm>
            <a:off x="1343680" y="3331043"/>
            <a:ext cx="2834975" cy="630942"/>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p>
            <a:pPr lvl="0" algn="ctr">
              <a:defRPr sz="1800"/>
            </a:pPr>
            <a:r>
              <a:rPr dirty="0">
                <a:solidFill>
                  <a:srgbClr val="011993"/>
                </a:solidFill>
                <a:latin typeface="+mj-lt"/>
                <a:ea typeface="+mj-ea"/>
                <a:cs typeface="+mj-cs"/>
                <a:sym typeface="Gill Sans"/>
              </a:rPr>
              <a:t>only inner horizon remains</a:t>
            </a:r>
          </a:p>
          <a:p>
            <a:pPr lvl="0">
              <a:defRPr sz="1800"/>
            </a:pPr>
            <a:r>
              <a:rPr dirty="0">
                <a:solidFill>
                  <a:srgbClr val="011993"/>
                </a:solidFill>
                <a:latin typeface="+mj-lt"/>
                <a:ea typeface="+mj-ea"/>
                <a:cs typeface="+mj-cs"/>
                <a:sym typeface="Gill Sans"/>
              </a:rPr>
              <a:t>Killing and Cauchy horizon</a:t>
            </a:r>
          </a:p>
        </p:txBody>
      </p:sp>
      <p:pic>
        <p:nvPicPr>
          <p:cNvPr id="1442" name="pasted-image.pdf"/>
          <p:cNvPicPr/>
          <p:nvPr/>
        </p:nvPicPr>
        <p:blipFill>
          <a:blip r:embed="rId6">
            <a:extLst/>
          </a:blip>
          <a:stretch>
            <a:fillRect/>
          </a:stretch>
        </p:blipFill>
        <p:spPr>
          <a:xfrm>
            <a:off x="5294565" y="3401853"/>
            <a:ext cx="1143001" cy="358141"/>
          </a:xfrm>
          <a:prstGeom prst="rect">
            <a:avLst/>
          </a:prstGeom>
          <a:ln w="12700">
            <a:miter lim="400000"/>
          </a:ln>
        </p:spPr>
      </p:pic>
      <p:pic>
        <p:nvPicPr>
          <p:cNvPr id="1443" name="cosmologies.tiff"/>
          <p:cNvPicPr/>
          <p:nvPr/>
        </p:nvPicPr>
        <p:blipFill>
          <a:blip r:embed="rId7">
            <a:extLst/>
          </a:blip>
          <a:stretch>
            <a:fillRect/>
          </a:stretch>
        </p:blipFill>
        <p:spPr>
          <a:xfrm>
            <a:off x="5548621" y="3897295"/>
            <a:ext cx="4305301" cy="3517901"/>
          </a:xfrm>
          <a:prstGeom prst="rect">
            <a:avLst/>
          </a:prstGeom>
          <a:ln w="12700">
            <a:miter lim="400000"/>
          </a:ln>
        </p:spPr>
      </p:pic>
      <p:pic>
        <p:nvPicPr>
          <p:cNvPr id="1444" name="pasted-image.pdf"/>
          <p:cNvPicPr/>
          <p:nvPr/>
        </p:nvPicPr>
        <p:blipFill>
          <a:blip r:embed="rId8">
            <a:extLst/>
          </a:blip>
          <a:stretch>
            <a:fillRect/>
          </a:stretch>
        </p:blipFill>
        <p:spPr>
          <a:xfrm>
            <a:off x="5270231" y="2685202"/>
            <a:ext cx="3327401" cy="624841"/>
          </a:xfrm>
          <a:prstGeom prst="rect">
            <a:avLst/>
          </a:prstGeom>
          <a:ln w="12700">
            <a:miter lim="400000"/>
          </a:ln>
        </p:spPr>
      </p:pic>
      <p:sp>
        <p:nvSpPr>
          <p:cNvPr id="1445" name="Shape 1445"/>
          <p:cNvSpPr/>
          <p:nvPr/>
        </p:nvSpPr>
        <p:spPr>
          <a:xfrm>
            <a:off x="867299" y="6232935"/>
            <a:ext cx="4275337"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08F00"/>
                </a:solidFill>
                <a:latin typeface="+mj-lt"/>
                <a:ea typeface="+mj-ea"/>
                <a:cs typeface="+mj-cs"/>
                <a:sym typeface="Gill Sans"/>
              </a:defRPr>
            </a:lvl1pPr>
          </a:lstStyle>
          <a:p>
            <a:pPr lvl="0">
              <a:defRPr>
                <a:solidFill>
                  <a:srgbClr val="000000"/>
                </a:solidFill>
              </a:defRPr>
            </a:pPr>
            <a:r>
              <a:rPr>
                <a:solidFill>
                  <a:srgbClr val="008F00"/>
                </a:solidFill>
              </a:rPr>
              <a:t>repeat derivation of entropy of cosmological solutions from Cardy type formula</a:t>
            </a:r>
          </a:p>
        </p:txBody>
      </p:sp>
      <p:pic>
        <p:nvPicPr>
          <p:cNvPr id="1446" name="pasted-image.pdf"/>
          <p:cNvPicPr/>
          <p:nvPr/>
        </p:nvPicPr>
        <p:blipFill>
          <a:blip r:embed="rId9">
            <a:extLst/>
          </a:blip>
          <a:stretch>
            <a:fillRect/>
          </a:stretch>
        </p:blipFill>
        <p:spPr>
          <a:xfrm>
            <a:off x="559228" y="4719900"/>
            <a:ext cx="5168901" cy="904241"/>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8" name="Shape 1448"/>
          <p:cNvSpPr/>
          <p:nvPr/>
        </p:nvSpPr>
        <p:spPr>
          <a:xfrm flipV="1">
            <a:off x="762000" y="914400"/>
            <a:ext cx="8636000" cy="12700"/>
          </a:xfrm>
          <a:prstGeom prst="line">
            <a:avLst/>
          </a:prstGeom>
          <a:ln w="38100">
            <a:solidFill/>
            <a:miter lim="400000"/>
          </a:ln>
        </p:spPr>
        <p:txBody>
          <a:bodyPr lIns="0" tIns="0" rIns="0" bIns="0"/>
          <a:lstStyle/>
          <a:p>
            <a:pPr lvl="0"/>
            <a:endParaRPr/>
          </a:p>
        </p:txBody>
      </p:sp>
      <p:sp>
        <p:nvSpPr>
          <p:cNvPr id="1449" name="Shape 1449"/>
          <p:cNvSpPr/>
          <p:nvPr/>
        </p:nvSpPr>
        <p:spPr>
          <a:xfrm>
            <a:off x="2126843" y="1337190"/>
            <a:ext cx="5520889"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start from CS formulation of 3d gravity</a:t>
            </a:r>
          </a:p>
        </p:txBody>
      </p:sp>
      <p:sp>
        <p:nvSpPr>
          <p:cNvPr id="1450" name="Shape 1450"/>
          <p:cNvSpPr/>
          <p:nvPr/>
        </p:nvSpPr>
        <p:spPr>
          <a:xfrm>
            <a:off x="994597" y="2071131"/>
            <a:ext cx="1869322" cy="8763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solve constraints with asymptotic condition</a:t>
            </a:r>
          </a:p>
        </p:txBody>
      </p:sp>
      <p:sp>
        <p:nvSpPr>
          <p:cNvPr id="1451" name="Shape 1451"/>
          <p:cNvSpPr/>
          <p:nvPr/>
        </p:nvSpPr>
        <p:spPr>
          <a:xfrm>
            <a:off x="935879" y="298450"/>
            <a:ext cx="1986757"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FF9300"/>
                </a:solidFill>
                <a:latin typeface="+mj-lt"/>
                <a:ea typeface="+mj-ea"/>
                <a:cs typeface="+mj-cs"/>
                <a:sym typeface="Gill Sans"/>
              </a:defRPr>
            </a:lvl1pPr>
          </a:lstStyle>
          <a:p>
            <a:pPr lvl="0">
              <a:defRPr sz="1800">
                <a:solidFill>
                  <a:srgbClr val="000000"/>
                </a:solidFill>
              </a:defRPr>
            </a:pPr>
            <a:r>
              <a:rPr sz="2400">
                <a:solidFill>
                  <a:srgbClr val="FF9300"/>
                </a:solidFill>
              </a:rPr>
              <a:t>2d dual theory </a:t>
            </a:r>
          </a:p>
        </p:txBody>
      </p:sp>
      <p:sp>
        <p:nvSpPr>
          <p:cNvPr id="1452" name="Shape 1452"/>
          <p:cNvSpPr/>
          <p:nvPr/>
        </p:nvSpPr>
        <p:spPr>
          <a:xfrm>
            <a:off x="4107606" y="298450"/>
            <a:ext cx="1944788"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942193"/>
                </a:solidFill>
                <a:latin typeface="+mj-lt"/>
                <a:ea typeface="+mj-ea"/>
                <a:cs typeface="+mj-cs"/>
                <a:sym typeface="Gill Sans"/>
              </a:defRPr>
            </a:lvl1pPr>
          </a:lstStyle>
          <a:p>
            <a:pPr lvl="0">
              <a:defRPr sz="1800">
                <a:solidFill>
                  <a:srgbClr val="000000"/>
                </a:solidFill>
              </a:defRPr>
            </a:pPr>
            <a:r>
              <a:rPr sz="2400">
                <a:solidFill>
                  <a:srgbClr val="942193"/>
                </a:solidFill>
              </a:rPr>
              <a:t>CS to cWZW</a:t>
            </a:r>
          </a:p>
        </p:txBody>
      </p:sp>
      <p:sp>
        <p:nvSpPr>
          <p:cNvPr id="1453" name="Shape 1453"/>
          <p:cNvSpPr/>
          <p:nvPr/>
        </p:nvSpPr>
        <p:spPr>
          <a:xfrm rot="5400000">
            <a:off x="4315605" y="2342023"/>
            <a:ext cx="1143365" cy="334517"/>
          </a:xfrm>
          <a:prstGeom prst="rightArrow">
            <a:avLst>
              <a:gd name="adj1" fmla="val 17700"/>
              <a:gd name="adj2" fmla="val 200160"/>
            </a:avLst>
          </a:prstGeom>
          <a:blipFill>
            <a:blip r:embed="rId2"/>
          </a:blipFill>
          <a:ln w="25400">
            <a:miter lim="400000"/>
          </a:ln>
        </p:spPr>
        <p:txBody>
          <a:bodyPr lIns="0" tIns="0" rIns="0" bIns="0" anchor="ctr"/>
          <a:lstStyle/>
          <a:p>
            <a:pPr lvl="0" algn="ctr" defTabSz="355600">
              <a:defRPr sz="2400" i="1">
                <a:solidFill>
                  <a:srgbClr val="FFFFFF"/>
                </a:solidFill>
                <a:latin typeface="Hoefler Text"/>
                <a:ea typeface="Hoefler Text"/>
                <a:cs typeface="Hoefler Text"/>
                <a:sym typeface="Hoefler Text"/>
              </a:defRPr>
            </a:pPr>
            <a:endParaRPr/>
          </a:p>
        </p:txBody>
      </p:sp>
      <p:sp>
        <p:nvSpPr>
          <p:cNvPr id="1454" name="Shape 1454"/>
          <p:cNvSpPr/>
          <p:nvPr/>
        </p:nvSpPr>
        <p:spPr>
          <a:xfrm>
            <a:off x="3414087" y="3373975"/>
            <a:ext cx="2946401"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08F00"/>
                </a:solidFill>
                <a:latin typeface="+mj-lt"/>
                <a:ea typeface="+mj-ea"/>
                <a:cs typeface="+mj-cs"/>
                <a:sym typeface="Gill Sans"/>
              </a:defRPr>
            </a:lvl1pPr>
          </a:lstStyle>
          <a:p>
            <a:pPr lvl="0">
              <a:defRPr>
                <a:solidFill>
                  <a:srgbClr val="000000"/>
                </a:solidFill>
              </a:defRPr>
            </a:pPr>
            <a:r>
              <a:rPr>
                <a:solidFill>
                  <a:srgbClr val="008F00"/>
                </a:solidFill>
              </a:rPr>
              <a:t>iso(2,1) cWZW model</a:t>
            </a:r>
          </a:p>
        </p:txBody>
      </p:sp>
      <p:pic>
        <p:nvPicPr>
          <p:cNvPr id="1455" name="pasted-image.pdf"/>
          <p:cNvPicPr/>
          <p:nvPr/>
        </p:nvPicPr>
        <p:blipFill>
          <a:blip r:embed="rId3">
            <a:extLst/>
          </a:blip>
          <a:stretch>
            <a:fillRect/>
          </a:stretch>
        </p:blipFill>
        <p:spPr>
          <a:xfrm>
            <a:off x="2887914" y="4072412"/>
            <a:ext cx="3998747" cy="475304"/>
          </a:xfrm>
          <a:prstGeom prst="rect">
            <a:avLst/>
          </a:prstGeom>
          <a:ln w="12700">
            <a:miter lim="400000"/>
          </a:ln>
        </p:spPr>
      </p:pic>
      <p:pic>
        <p:nvPicPr>
          <p:cNvPr id="1456" name="pasted-image.pdf"/>
          <p:cNvPicPr/>
          <p:nvPr/>
        </p:nvPicPr>
        <p:blipFill>
          <a:blip r:embed="rId4">
            <a:extLst/>
          </a:blip>
          <a:stretch>
            <a:fillRect/>
          </a:stretch>
        </p:blipFill>
        <p:spPr>
          <a:xfrm>
            <a:off x="3236081" y="5074255"/>
            <a:ext cx="4914901" cy="1037268"/>
          </a:xfrm>
          <a:prstGeom prst="rect">
            <a:avLst/>
          </a:prstGeom>
          <a:ln w="12700">
            <a:miter lim="400000"/>
          </a:ln>
        </p:spPr>
      </p:pic>
      <p:sp>
        <p:nvSpPr>
          <p:cNvPr id="1457" name="Shape 1457"/>
          <p:cNvSpPr/>
          <p:nvPr/>
        </p:nvSpPr>
        <p:spPr>
          <a:xfrm>
            <a:off x="994597" y="5288088"/>
            <a:ext cx="1869322"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iso(2,1) current algebra</a:t>
            </a:r>
          </a:p>
        </p:txBody>
      </p:sp>
      <p:sp>
        <p:nvSpPr>
          <p:cNvPr id="1458" name="Shape 1458"/>
          <p:cNvSpPr/>
          <p:nvPr/>
        </p:nvSpPr>
        <p:spPr>
          <a:xfrm rot="5367266">
            <a:off x="4418631" y="6807603"/>
            <a:ext cx="941104" cy="352316"/>
          </a:xfrm>
          <a:prstGeom prst="rightArrow">
            <a:avLst>
              <a:gd name="adj1" fmla="val 17700"/>
              <a:gd name="adj2" fmla="val 190048"/>
            </a:avLst>
          </a:prstGeom>
          <a:blipFill>
            <a:blip r:embed="rId2"/>
          </a:blipFill>
          <a:ln w="25400">
            <a:miter lim="400000"/>
          </a:ln>
        </p:spPr>
        <p:txBody>
          <a:bodyPr lIns="0" tIns="0" rIns="0" bIns="0" anchor="ctr"/>
          <a:lstStyle/>
          <a:p>
            <a:pPr lvl="0" algn="ctr" defTabSz="355600">
              <a:defRPr sz="2400" i="1">
                <a:solidFill>
                  <a:srgbClr val="FFFFFF"/>
                </a:solidFill>
                <a:latin typeface="Hoefler Text"/>
                <a:ea typeface="Hoefler Text"/>
                <a:cs typeface="Hoefler Text"/>
                <a:sym typeface="Hoefler Text"/>
              </a:defRPr>
            </a:pPr>
            <a:endParaRPr/>
          </a:p>
        </p:txBody>
      </p:sp>
      <p:pic>
        <p:nvPicPr>
          <p:cNvPr id="1459" name="pasted-image.pdf"/>
          <p:cNvPicPr/>
          <p:nvPr/>
        </p:nvPicPr>
        <p:blipFill>
          <a:blip r:embed="rId5">
            <a:extLst/>
          </a:blip>
          <a:stretch>
            <a:fillRect/>
          </a:stretch>
        </p:blipFill>
        <p:spPr>
          <a:xfrm>
            <a:off x="7746006" y="4094164"/>
            <a:ext cx="678544" cy="43180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 name="Shape 1193"/>
          <p:cNvSpPr/>
          <p:nvPr/>
        </p:nvSpPr>
        <p:spPr>
          <a:xfrm>
            <a:off x="3370855" y="462858"/>
            <a:ext cx="3162301" cy="5207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3000">
                <a:solidFill>
                  <a:srgbClr val="FF9300"/>
                </a:solidFill>
                <a:latin typeface="+mj-lt"/>
                <a:ea typeface="+mj-ea"/>
                <a:cs typeface="+mj-cs"/>
                <a:sym typeface="Gill Sans"/>
              </a:defRPr>
            </a:lvl1pPr>
          </a:lstStyle>
          <a:p>
            <a:pPr lvl="0">
              <a:defRPr sz="1800">
                <a:solidFill>
                  <a:srgbClr val="000000"/>
                </a:solidFill>
              </a:defRPr>
            </a:pPr>
            <a:r>
              <a:rPr sz="3000">
                <a:solidFill>
                  <a:srgbClr val="FF9300"/>
                </a:solidFill>
              </a:rPr>
              <a:t>Overview</a:t>
            </a:r>
          </a:p>
        </p:txBody>
      </p:sp>
      <p:sp>
        <p:nvSpPr>
          <p:cNvPr id="1194" name="Shape 1194"/>
          <p:cNvSpPr/>
          <p:nvPr/>
        </p:nvSpPr>
        <p:spPr>
          <a:xfrm flipV="1">
            <a:off x="762000" y="1320800"/>
            <a:ext cx="8636000" cy="12700"/>
          </a:xfrm>
          <a:prstGeom prst="line">
            <a:avLst/>
          </a:prstGeom>
          <a:ln w="38100">
            <a:solidFill/>
            <a:miter lim="400000"/>
          </a:ln>
        </p:spPr>
        <p:txBody>
          <a:bodyPr lIns="0" tIns="0" rIns="0" bIns="0"/>
          <a:lstStyle/>
          <a:p>
            <a:pPr lvl="0"/>
            <a:endParaRPr/>
          </a:p>
        </p:txBody>
      </p:sp>
      <p:sp>
        <p:nvSpPr>
          <p:cNvPr id="1195" name="Shape 1195"/>
          <p:cNvSpPr/>
          <p:nvPr/>
        </p:nvSpPr>
        <p:spPr>
          <a:xfrm>
            <a:off x="3551881" y="4824586"/>
            <a:ext cx="1652601" cy="876301"/>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p>
            <a:pPr lvl="0">
              <a:defRPr sz="1800"/>
            </a:pPr>
            <a:r>
              <a:rPr>
                <a:solidFill>
                  <a:srgbClr val="941100"/>
                </a:solidFill>
                <a:latin typeface="+mj-lt"/>
                <a:ea typeface="+mj-ea"/>
                <a:cs typeface="+mj-cs"/>
                <a:sym typeface="Gill Sans"/>
              </a:rPr>
              <a:t>C. Troessaert</a:t>
            </a:r>
          </a:p>
          <a:p>
            <a:pPr lvl="0">
              <a:defRPr sz="1800"/>
            </a:pPr>
            <a:r>
              <a:rPr>
                <a:solidFill>
                  <a:srgbClr val="941100"/>
                </a:solidFill>
                <a:latin typeface="+mj-lt"/>
                <a:ea typeface="+mj-ea"/>
                <a:cs typeface="+mj-cs"/>
                <a:sym typeface="Gill Sans"/>
              </a:rPr>
              <a:t>H. A. Gonzalez</a:t>
            </a:r>
          </a:p>
          <a:p>
            <a:pPr lvl="0">
              <a:defRPr sz="1800"/>
            </a:pPr>
            <a:r>
              <a:rPr>
                <a:solidFill>
                  <a:srgbClr val="941100"/>
                </a:solidFill>
                <a:latin typeface="+mj-lt"/>
                <a:ea typeface="+mj-ea"/>
                <a:cs typeface="+mj-cs"/>
                <a:sym typeface="Gill Sans"/>
              </a:rPr>
              <a:t>B. Oblak</a:t>
            </a:r>
          </a:p>
        </p:txBody>
      </p:sp>
      <p:sp>
        <p:nvSpPr>
          <p:cNvPr id="1196" name="Shape 1196"/>
          <p:cNvSpPr/>
          <p:nvPr/>
        </p:nvSpPr>
        <p:spPr>
          <a:xfrm>
            <a:off x="1038807" y="5046836"/>
            <a:ext cx="1815605" cy="431801"/>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443A36"/>
                </a:solidFill>
                <a:latin typeface="+mj-lt"/>
                <a:ea typeface="+mj-ea"/>
                <a:cs typeface="+mj-cs"/>
                <a:sym typeface="Gill Sans"/>
              </a:defRPr>
            </a:lvl1pPr>
          </a:lstStyle>
          <a:p>
            <a:pPr lvl="0">
              <a:defRPr sz="1800">
                <a:solidFill>
                  <a:srgbClr val="000000"/>
                </a:solidFill>
              </a:defRPr>
            </a:pPr>
            <a:r>
              <a:rPr sz="2400">
                <a:solidFill>
                  <a:srgbClr val="443A36"/>
                </a:solidFill>
              </a:rPr>
              <a:t>Collaborators</a:t>
            </a:r>
          </a:p>
        </p:txBody>
      </p:sp>
      <p:sp>
        <p:nvSpPr>
          <p:cNvPr id="1197" name="Shape 1197"/>
          <p:cNvSpPr/>
          <p:nvPr/>
        </p:nvSpPr>
        <p:spPr>
          <a:xfrm>
            <a:off x="983976" y="2517068"/>
            <a:ext cx="3961249" cy="11430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2400">
                <a:solidFill>
                  <a:srgbClr val="009051"/>
                </a:solidFill>
                <a:latin typeface="+mj-lt"/>
                <a:ea typeface="+mj-ea"/>
                <a:cs typeface="+mj-cs"/>
                <a:sym typeface="Gill Sans"/>
              </a:defRPr>
            </a:lvl1pPr>
          </a:lstStyle>
          <a:p>
            <a:pPr lvl="0">
              <a:defRPr sz="1800">
                <a:solidFill>
                  <a:srgbClr val="000000"/>
                </a:solidFill>
              </a:defRPr>
            </a:pPr>
            <a:r>
              <a:rPr sz="2400">
                <a:solidFill>
                  <a:srgbClr val="009051"/>
                </a:solidFill>
              </a:rPr>
              <a:t>Which of the successes of AdS3 gravity can be reproduced in the flat case ?</a:t>
            </a:r>
          </a:p>
        </p:txBody>
      </p:sp>
      <p:sp>
        <p:nvSpPr>
          <p:cNvPr id="1198" name="Shape 1198"/>
          <p:cNvSpPr/>
          <p:nvPr/>
        </p:nvSpPr>
        <p:spPr>
          <a:xfrm>
            <a:off x="5055098" y="2872668"/>
            <a:ext cx="1783701" cy="431801"/>
          </a:xfrm>
          <a:prstGeom prst="rightArrow">
            <a:avLst>
              <a:gd name="adj1" fmla="val 32000"/>
              <a:gd name="adj2" fmla="val 188235"/>
            </a:avLst>
          </a:prstGeom>
          <a:blipFill>
            <a:blip r:embed="rId3"/>
          </a:blipFill>
          <a:ln w="25400">
            <a:miter lim="400000"/>
          </a:ln>
        </p:spPr>
        <p:txBody>
          <a:bodyPr lIns="38100" tIns="38100" rIns="38100" bIns="38100" anchor="ctr"/>
          <a:lstStyle/>
          <a:p>
            <a:pPr lvl="0" algn="ctr" defTabSz="355600">
              <a:defRPr sz="2400" i="1">
                <a:solidFill>
                  <a:srgbClr val="FFFFFF"/>
                </a:solidFill>
                <a:latin typeface="Hoefler Text"/>
                <a:ea typeface="Hoefler Text"/>
                <a:cs typeface="Hoefler Text"/>
                <a:sym typeface="Hoefler Text"/>
              </a:defRPr>
            </a:pPr>
            <a:endParaRPr/>
          </a:p>
        </p:txBody>
      </p:sp>
      <p:sp>
        <p:nvSpPr>
          <p:cNvPr id="1199" name="Shape 1199"/>
          <p:cNvSpPr/>
          <p:nvPr/>
        </p:nvSpPr>
        <p:spPr>
          <a:xfrm>
            <a:off x="7277259" y="2872668"/>
            <a:ext cx="1652601" cy="4318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2400">
                <a:solidFill>
                  <a:srgbClr val="009051"/>
                </a:solidFill>
                <a:latin typeface="+mj-lt"/>
                <a:ea typeface="+mj-ea"/>
                <a:cs typeface="+mj-cs"/>
                <a:sym typeface="Gill Sans"/>
              </a:defRPr>
            </a:lvl1pPr>
          </a:lstStyle>
          <a:p>
            <a:pPr lvl="0">
              <a:defRPr sz="1800">
                <a:solidFill>
                  <a:srgbClr val="000000"/>
                </a:solidFill>
              </a:defRPr>
            </a:pPr>
            <a:r>
              <a:rPr sz="2400">
                <a:solidFill>
                  <a:srgbClr val="009051"/>
                </a:solidFill>
              </a:rPr>
              <a:t>all of them !</a:t>
            </a:r>
          </a:p>
        </p:txBody>
      </p:sp>
      <p:sp>
        <p:nvSpPr>
          <p:cNvPr id="1200" name="Shape 1200"/>
          <p:cNvSpPr/>
          <p:nvPr/>
        </p:nvSpPr>
        <p:spPr>
          <a:xfrm>
            <a:off x="5716352" y="4957936"/>
            <a:ext cx="1652601" cy="609601"/>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p>
            <a:pPr lvl="0">
              <a:defRPr sz="1800"/>
            </a:pPr>
            <a:r>
              <a:rPr>
                <a:solidFill>
                  <a:srgbClr val="941100"/>
                </a:solidFill>
                <a:latin typeface="+mj-lt"/>
                <a:ea typeface="+mj-ea"/>
                <a:cs typeface="+mj-cs"/>
                <a:sym typeface="Gill Sans"/>
              </a:rPr>
              <a:t>A. Gomberoff</a:t>
            </a:r>
          </a:p>
          <a:p>
            <a:pPr lvl="0">
              <a:defRPr sz="1800"/>
            </a:pPr>
            <a:r>
              <a:rPr>
                <a:solidFill>
                  <a:srgbClr val="941100"/>
                </a:solidFill>
                <a:latin typeface="+mj-lt"/>
                <a:ea typeface="+mj-ea"/>
                <a:cs typeface="+mj-cs"/>
                <a:sym typeface="Gill Sans"/>
              </a:rPr>
              <a:t>A. Maloney</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 name="Shape 1461"/>
          <p:cNvSpPr/>
          <p:nvPr/>
        </p:nvSpPr>
        <p:spPr>
          <a:xfrm flipV="1">
            <a:off x="762000" y="914400"/>
            <a:ext cx="8636000" cy="12700"/>
          </a:xfrm>
          <a:prstGeom prst="line">
            <a:avLst/>
          </a:prstGeom>
          <a:ln w="38100">
            <a:solidFill/>
            <a:miter lim="400000"/>
          </a:ln>
        </p:spPr>
        <p:txBody>
          <a:bodyPr lIns="0" tIns="0" rIns="0" bIns="0"/>
          <a:lstStyle/>
          <a:p>
            <a:pPr lvl="0"/>
            <a:endParaRPr/>
          </a:p>
        </p:txBody>
      </p:sp>
      <p:sp>
        <p:nvSpPr>
          <p:cNvPr id="1462" name="Shape 1462"/>
          <p:cNvSpPr/>
          <p:nvPr/>
        </p:nvSpPr>
        <p:spPr>
          <a:xfrm>
            <a:off x="935879" y="298450"/>
            <a:ext cx="1986757"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FF9300"/>
                </a:solidFill>
                <a:latin typeface="+mj-lt"/>
                <a:ea typeface="+mj-ea"/>
                <a:cs typeface="+mj-cs"/>
                <a:sym typeface="Gill Sans"/>
              </a:defRPr>
            </a:lvl1pPr>
          </a:lstStyle>
          <a:p>
            <a:pPr lvl="0">
              <a:defRPr sz="1800">
                <a:solidFill>
                  <a:srgbClr val="000000"/>
                </a:solidFill>
              </a:defRPr>
            </a:pPr>
            <a:r>
              <a:rPr sz="2400">
                <a:solidFill>
                  <a:srgbClr val="FF9300"/>
                </a:solidFill>
              </a:rPr>
              <a:t>2d dual theory </a:t>
            </a:r>
          </a:p>
        </p:txBody>
      </p:sp>
      <p:sp>
        <p:nvSpPr>
          <p:cNvPr id="1463" name="Shape 1463"/>
          <p:cNvSpPr/>
          <p:nvPr/>
        </p:nvSpPr>
        <p:spPr>
          <a:xfrm>
            <a:off x="4107606" y="298450"/>
            <a:ext cx="1944788"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942193"/>
                </a:solidFill>
                <a:latin typeface="+mj-lt"/>
                <a:ea typeface="+mj-ea"/>
                <a:cs typeface="+mj-cs"/>
                <a:sym typeface="Gill Sans"/>
              </a:defRPr>
            </a:lvl1pPr>
          </a:lstStyle>
          <a:p>
            <a:pPr lvl="0">
              <a:defRPr sz="1800">
                <a:solidFill>
                  <a:srgbClr val="000000"/>
                </a:solidFill>
              </a:defRPr>
            </a:pPr>
            <a:r>
              <a:rPr sz="2400">
                <a:solidFill>
                  <a:srgbClr val="942193"/>
                </a:solidFill>
              </a:rPr>
              <a:t>BMS Liouville</a:t>
            </a:r>
          </a:p>
        </p:txBody>
      </p:sp>
      <p:sp>
        <p:nvSpPr>
          <p:cNvPr id="1464" name="Shape 1464"/>
          <p:cNvSpPr/>
          <p:nvPr/>
        </p:nvSpPr>
        <p:spPr>
          <a:xfrm rot="5367266">
            <a:off x="4610646" y="1397477"/>
            <a:ext cx="941104" cy="352316"/>
          </a:xfrm>
          <a:prstGeom prst="rightArrow">
            <a:avLst>
              <a:gd name="adj1" fmla="val 17700"/>
              <a:gd name="adj2" fmla="val 190048"/>
            </a:avLst>
          </a:prstGeom>
          <a:blipFill>
            <a:blip r:embed="rId2"/>
          </a:blipFill>
          <a:ln w="25400">
            <a:miter lim="400000"/>
          </a:ln>
        </p:spPr>
        <p:txBody>
          <a:bodyPr lIns="0" tIns="0" rIns="0" bIns="0" anchor="ctr"/>
          <a:lstStyle/>
          <a:p>
            <a:pPr lvl="0" algn="ctr" defTabSz="355600">
              <a:defRPr sz="2400" i="1">
                <a:solidFill>
                  <a:srgbClr val="FFFFFF"/>
                </a:solidFill>
                <a:latin typeface="Hoefler Text"/>
                <a:ea typeface="Hoefler Text"/>
                <a:cs typeface="Hoefler Text"/>
                <a:sym typeface="Hoefler Text"/>
              </a:defRPr>
            </a:pPr>
            <a:endParaRPr/>
          </a:p>
        </p:txBody>
      </p:sp>
      <p:sp>
        <p:nvSpPr>
          <p:cNvPr id="1465" name="Shape 1465"/>
          <p:cNvSpPr/>
          <p:nvPr/>
        </p:nvSpPr>
        <p:spPr>
          <a:xfrm>
            <a:off x="3245003" y="2527231"/>
            <a:ext cx="3668600"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08F00"/>
                </a:solidFill>
                <a:latin typeface="+mj-lt"/>
                <a:ea typeface="+mj-ea"/>
                <a:cs typeface="+mj-cs"/>
                <a:sym typeface="Gill Sans"/>
              </a:defRPr>
            </a:lvl1pPr>
          </a:lstStyle>
          <a:p>
            <a:pPr lvl="0">
              <a:defRPr>
                <a:solidFill>
                  <a:srgbClr val="000000"/>
                </a:solidFill>
              </a:defRPr>
            </a:pPr>
            <a:r>
              <a:rPr>
                <a:solidFill>
                  <a:srgbClr val="008F00"/>
                </a:solidFill>
              </a:rPr>
              <a:t>BMS Liouville with centrally extended global BMS3 symmetry algebra</a:t>
            </a:r>
          </a:p>
        </p:txBody>
      </p:sp>
      <p:pic>
        <p:nvPicPr>
          <p:cNvPr id="1466" name="pasted-image.pdf"/>
          <p:cNvPicPr/>
          <p:nvPr/>
        </p:nvPicPr>
        <p:blipFill>
          <a:blip r:embed="rId3">
            <a:extLst/>
          </a:blip>
          <a:stretch>
            <a:fillRect/>
          </a:stretch>
        </p:blipFill>
        <p:spPr>
          <a:xfrm>
            <a:off x="898198" y="4053197"/>
            <a:ext cx="3937001" cy="571501"/>
          </a:xfrm>
          <a:prstGeom prst="rect">
            <a:avLst/>
          </a:prstGeom>
          <a:ln w="12700">
            <a:miter lim="400000"/>
          </a:ln>
        </p:spPr>
      </p:pic>
      <p:sp>
        <p:nvSpPr>
          <p:cNvPr id="1467" name="Shape 1467"/>
          <p:cNvSpPr/>
          <p:nvPr/>
        </p:nvSpPr>
        <p:spPr>
          <a:xfrm>
            <a:off x="5197587" y="4237347"/>
            <a:ext cx="584359" cy="203201"/>
          </a:xfrm>
          <a:prstGeom prst="rightArrow">
            <a:avLst>
              <a:gd name="adj1" fmla="val 32000"/>
              <a:gd name="adj2" fmla="val 87325"/>
            </a:avLst>
          </a:prstGeom>
          <a:blipFill>
            <a:blip r:embed="rId2"/>
          </a:blipFill>
          <a:ln w="25400">
            <a:miter lim="400000"/>
          </a:ln>
        </p:spPr>
        <p:txBody>
          <a:bodyPr lIns="0" tIns="0" rIns="0" bIns="0" anchor="ctr"/>
          <a:lstStyle/>
          <a:p>
            <a:pPr lvl="0" algn="ctr" defTabSz="355600">
              <a:defRPr sz="2400" i="1">
                <a:solidFill>
                  <a:srgbClr val="FFFFFF"/>
                </a:solidFill>
                <a:latin typeface="Hoefler Text"/>
                <a:ea typeface="Hoefler Text"/>
                <a:cs typeface="Hoefler Text"/>
                <a:sym typeface="Hoefler Text"/>
              </a:defRPr>
            </a:pPr>
            <a:endParaRPr/>
          </a:p>
        </p:txBody>
      </p:sp>
      <p:pic>
        <p:nvPicPr>
          <p:cNvPr id="1468" name="pasted-image.pdf"/>
          <p:cNvPicPr/>
          <p:nvPr/>
        </p:nvPicPr>
        <p:blipFill>
          <a:blip r:embed="rId4">
            <a:extLst/>
          </a:blip>
          <a:stretch>
            <a:fillRect/>
          </a:stretch>
        </p:blipFill>
        <p:spPr>
          <a:xfrm>
            <a:off x="4159250" y="4672774"/>
            <a:ext cx="1841500" cy="533401"/>
          </a:xfrm>
          <a:prstGeom prst="rect">
            <a:avLst/>
          </a:prstGeom>
          <a:ln w="12700">
            <a:miter lim="400000"/>
          </a:ln>
        </p:spPr>
      </p:pic>
      <p:pic>
        <p:nvPicPr>
          <p:cNvPr id="1469" name="pasted-image.pdf"/>
          <p:cNvPicPr/>
          <p:nvPr/>
        </p:nvPicPr>
        <p:blipFill>
          <a:blip r:embed="rId5">
            <a:extLst/>
          </a:blip>
          <a:stretch>
            <a:fillRect/>
          </a:stretch>
        </p:blipFill>
        <p:spPr>
          <a:xfrm>
            <a:off x="3943350" y="5254549"/>
            <a:ext cx="2273300" cy="292101"/>
          </a:xfrm>
          <a:prstGeom prst="rect">
            <a:avLst/>
          </a:prstGeom>
          <a:ln w="12700">
            <a:miter lim="400000"/>
          </a:ln>
        </p:spPr>
      </p:pic>
      <p:pic>
        <p:nvPicPr>
          <p:cNvPr id="1470" name="pasted-image.pdf"/>
          <p:cNvPicPr/>
          <p:nvPr/>
        </p:nvPicPr>
        <p:blipFill>
          <a:blip r:embed="rId6">
            <a:extLst/>
          </a:blip>
          <a:stretch>
            <a:fillRect/>
          </a:stretch>
        </p:blipFill>
        <p:spPr>
          <a:xfrm>
            <a:off x="6567667" y="4053197"/>
            <a:ext cx="3073401" cy="571501"/>
          </a:xfrm>
          <a:prstGeom prst="rect">
            <a:avLst/>
          </a:prstGeom>
          <a:ln w="12700">
            <a:miter lim="400000"/>
          </a:ln>
        </p:spPr>
      </p:pic>
      <p:sp>
        <p:nvSpPr>
          <p:cNvPr id="1471" name="Shape 1471"/>
          <p:cNvSpPr/>
          <p:nvPr/>
        </p:nvSpPr>
        <p:spPr>
          <a:xfrm>
            <a:off x="794015" y="3543696"/>
            <a:ext cx="3154086"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Hamiltonian form of Liouville</a:t>
            </a:r>
          </a:p>
        </p:txBody>
      </p:sp>
      <p:pic>
        <p:nvPicPr>
          <p:cNvPr id="1472" name="pasted-image.pdf"/>
          <p:cNvPicPr/>
          <p:nvPr/>
        </p:nvPicPr>
        <p:blipFill>
          <a:blip r:embed="rId7">
            <a:extLst/>
          </a:blip>
          <a:stretch>
            <a:fillRect/>
          </a:stretch>
        </p:blipFill>
        <p:spPr>
          <a:xfrm>
            <a:off x="4973359" y="3619896"/>
            <a:ext cx="723901" cy="190501"/>
          </a:xfrm>
          <a:prstGeom prst="rect">
            <a:avLst/>
          </a:prstGeom>
          <a:ln w="12700">
            <a:miter lim="400000"/>
          </a:ln>
        </p:spPr>
      </p:pic>
      <p:pic>
        <p:nvPicPr>
          <p:cNvPr id="1473" name="pasted-image.pdf"/>
          <p:cNvPicPr/>
          <p:nvPr/>
        </p:nvPicPr>
        <p:blipFill>
          <a:blip r:embed="rId8">
            <a:extLst/>
          </a:blip>
          <a:stretch>
            <a:fillRect/>
          </a:stretch>
        </p:blipFill>
        <p:spPr>
          <a:xfrm>
            <a:off x="3406585" y="6068551"/>
            <a:ext cx="5413959" cy="1098628"/>
          </a:xfrm>
          <a:prstGeom prst="rect">
            <a:avLst/>
          </a:prstGeom>
          <a:ln w="12700">
            <a:miter lim="400000"/>
          </a:ln>
        </p:spPr>
      </p:pic>
      <p:sp>
        <p:nvSpPr>
          <p:cNvPr id="1474" name="Shape 1474"/>
          <p:cNvSpPr/>
          <p:nvPr/>
        </p:nvSpPr>
        <p:spPr>
          <a:xfrm>
            <a:off x="994597" y="1380209"/>
            <a:ext cx="1869322" cy="8763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Hamiltonian reduction (Drinfeld-Sokolov)</a:t>
            </a:r>
          </a:p>
        </p:txBody>
      </p:sp>
      <p:sp>
        <p:nvSpPr>
          <p:cNvPr id="1475" name="Shape 1475"/>
          <p:cNvSpPr/>
          <p:nvPr/>
        </p:nvSpPr>
        <p:spPr>
          <a:xfrm>
            <a:off x="842642" y="6313065"/>
            <a:ext cx="2173231"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BMS algebra as global symmetry algebra</a:t>
            </a:r>
          </a:p>
        </p:txBody>
      </p:sp>
      <p:pic>
        <p:nvPicPr>
          <p:cNvPr id="1476" name="pasted-image.pdf"/>
          <p:cNvPicPr/>
          <p:nvPr/>
        </p:nvPicPr>
        <p:blipFill>
          <a:blip r:embed="rId9">
            <a:extLst/>
          </a:blip>
          <a:stretch>
            <a:fillRect/>
          </a:stretch>
        </p:blipFill>
        <p:spPr>
          <a:xfrm>
            <a:off x="7494767" y="4805003"/>
            <a:ext cx="1219201" cy="269241"/>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8" name="Shape 1478"/>
          <p:cNvSpPr/>
          <p:nvPr/>
        </p:nvSpPr>
        <p:spPr>
          <a:xfrm>
            <a:off x="972586" y="298450"/>
            <a:ext cx="2246313"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FF9300"/>
                </a:solidFill>
                <a:latin typeface="+mj-lt"/>
                <a:ea typeface="+mj-ea"/>
                <a:cs typeface="+mj-cs"/>
                <a:sym typeface="Gill Sans"/>
              </a:defRPr>
            </a:lvl1pPr>
          </a:lstStyle>
          <a:p>
            <a:pPr lvl="0">
              <a:defRPr sz="1800">
                <a:solidFill>
                  <a:srgbClr val="000000"/>
                </a:solidFill>
              </a:defRPr>
            </a:pPr>
            <a:r>
              <a:rPr sz="2400" dirty="0">
                <a:solidFill>
                  <a:srgbClr val="FF9300"/>
                </a:solidFill>
              </a:rPr>
              <a:t>Quantum aspects</a:t>
            </a:r>
          </a:p>
        </p:txBody>
      </p:sp>
      <p:sp>
        <p:nvSpPr>
          <p:cNvPr id="1479" name="Shape 1479"/>
          <p:cNvSpPr/>
          <p:nvPr/>
        </p:nvSpPr>
        <p:spPr>
          <a:xfrm flipV="1">
            <a:off x="762000" y="914400"/>
            <a:ext cx="8636000" cy="12700"/>
          </a:xfrm>
          <a:prstGeom prst="line">
            <a:avLst/>
          </a:prstGeom>
          <a:ln w="38100">
            <a:solidFill/>
            <a:miter lim="400000"/>
          </a:ln>
        </p:spPr>
        <p:txBody>
          <a:bodyPr lIns="0" tIns="0" rIns="0" bIns="0"/>
          <a:lstStyle/>
          <a:p>
            <a:pPr lvl="0"/>
            <a:endParaRPr/>
          </a:p>
        </p:txBody>
      </p:sp>
      <p:sp>
        <p:nvSpPr>
          <p:cNvPr id="1480" name="Shape 1480"/>
          <p:cNvSpPr/>
          <p:nvPr/>
        </p:nvSpPr>
        <p:spPr>
          <a:xfrm>
            <a:off x="3536860" y="291212"/>
            <a:ext cx="5833431" cy="446276"/>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lvl1pPr algn="ctr">
              <a:defRPr sz="2400">
                <a:solidFill>
                  <a:srgbClr val="942193"/>
                </a:solidFill>
                <a:latin typeface="+mj-lt"/>
                <a:ea typeface="+mj-ea"/>
                <a:cs typeface="+mj-cs"/>
                <a:sym typeface="Gill Sans"/>
              </a:defRPr>
            </a:lvl1pPr>
          </a:lstStyle>
          <a:p>
            <a:pPr lvl="0">
              <a:defRPr sz="1800">
                <a:solidFill>
                  <a:srgbClr val="000000"/>
                </a:solidFill>
              </a:defRPr>
            </a:pPr>
            <a:r>
              <a:rPr sz="2400" dirty="0">
                <a:solidFill>
                  <a:srgbClr val="942193"/>
                </a:solidFill>
              </a:rPr>
              <a:t>BMS3 particles:  Induced representations</a:t>
            </a:r>
          </a:p>
        </p:txBody>
      </p:sp>
      <p:sp>
        <p:nvSpPr>
          <p:cNvPr id="1481" name="Shape 1481"/>
          <p:cNvSpPr/>
          <p:nvPr/>
        </p:nvSpPr>
        <p:spPr>
          <a:xfrm>
            <a:off x="622542" y="1227483"/>
            <a:ext cx="2946401"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08F00"/>
                </a:solidFill>
                <a:latin typeface="+mj-lt"/>
                <a:ea typeface="+mj-ea"/>
                <a:cs typeface="+mj-cs"/>
                <a:sym typeface="Gill Sans"/>
              </a:defRPr>
            </a:lvl1pPr>
          </a:lstStyle>
          <a:p>
            <a:pPr lvl="0">
              <a:defRPr>
                <a:solidFill>
                  <a:srgbClr val="000000"/>
                </a:solidFill>
              </a:defRPr>
            </a:pPr>
            <a:r>
              <a:rPr>
                <a:solidFill>
                  <a:srgbClr val="008F00"/>
                </a:solidFill>
              </a:rPr>
              <a:t>scattering theory </a:t>
            </a:r>
          </a:p>
        </p:txBody>
      </p:sp>
      <p:pic>
        <p:nvPicPr>
          <p:cNvPr id="1482" name="scriplus.png"/>
          <p:cNvPicPr/>
          <p:nvPr/>
        </p:nvPicPr>
        <p:blipFill>
          <a:blip r:embed="rId2">
            <a:extLst/>
          </a:blip>
          <a:stretch>
            <a:fillRect/>
          </a:stretch>
        </p:blipFill>
        <p:spPr>
          <a:xfrm>
            <a:off x="6292791" y="1183033"/>
            <a:ext cx="512764" cy="431801"/>
          </a:xfrm>
          <a:prstGeom prst="rect">
            <a:avLst/>
          </a:prstGeom>
          <a:ln w="12700">
            <a:miter lim="400000"/>
          </a:ln>
        </p:spPr>
      </p:pic>
      <p:pic>
        <p:nvPicPr>
          <p:cNvPr id="1483" name="scriminus.png"/>
          <p:cNvPicPr/>
          <p:nvPr/>
        </p:nvPicPr>
        <p:blipFill>
          <a:blip r:embed="rId3">
            <a:extLst/>
          </a:blip>
          <a:stretch>
            <a:fillRect/>
          </a:stretch>
        </p:blipFill>
        <p:spPr>
          <a:xfrm>
            <a:off x="4629091" y="1202083"/>
            <a:ext cx="482601" cy="447503"/>
          </a:xfrm>
          <a:prstGeom prst="rect">
            <a:avLst/>
          </a:prstGeom>
          <a:ln w="12700">
            <a:miter lim="400000"/>
          </a:ln>
        </p:spPr>
      </p:pic>
      <p:sp>
        <p:nvSpPr>
          <p:cNvPr id="1484" name="Shape 1484"/>
          <p:cNvSpPr/>
          <p:nvPr/>
        </p:nvSpPr>
        <p:spPr>
          <a:xfrm>
            <a:off x="3193991" y="1227483"/>
            <a:ext cx="1003301"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between</a:t>
            </a:r>
          </a:p>
        </p:txBody>
      </p:sp>
      <p:sp>
        <p:nvSpPr>
          <p:cNvPr id="1485" name="Shape 1485"/>
          <p:cNvSpPr/>
          <p:nvPr/>
        </p:nvSpPr>
        <p:spPr>
          <a:xfrm>
            <a:off x="5111691" y="1252883"/>
            <a:ext cx="1003301"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and</a:t>
            </a:r>
          </a:p>
        </p:txBody>
      </p:sp>
      <p:sp>
        <p:nvSpPr>
          <p:cNvPr id="1486" name="Shape 1486"/>
          <p:cNvSpPr/>
          <p:nvPr/>
        </p:nvSpPr>
        <p:spPr>
          <a:xfrm>
            <a:off x="927381" y="1816474"/>
            <a:ext cx="2641562"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dirty="0">
                <a:solidFill>
                  <a:srgbClr val="011993"/>
                </a:solidFill>
              </a:rPr>
              <a:t>particle : UIRREP of BMS3</a:t>
            </a:r>
          </a:p>
        </p:txBody>
      </p:sp>
      <p:sp>
        <p:nvSpPr>
          <p:cNvPr id="1487" name="Shape 1487"/>
          <p:cNvSpPr/>
          <p:nvPr/>
        </p:nvSpPr>
        <p:spPr>
          <a:xfrm>
            <a:off x="1155446" y="2430970"/>
            <a:ext cx="1267461"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dirty="0">
                <a:solidFill>
                  <a:srgbClr val="011993"/>
                </a:solidFill>
              </a:rPr>
              <a:t>structure:</a:t>
            </a:r>
          </a:p>
        </p:txBody>
      </p:sp>
      <p:pic>
        <p:nvPicPr>
          <p:cNvPr id="1488" name="pasted-image.pdf"/>
          <p:cNvPicPr/>
          <p:nvPr/>
        </p:nvPicPr>
        <p:blipFill>
          <a:blip r:embed="rId4">
            <a:extLst/>
          </a:blip>
          <a:stretch>
            <a:fillRect/>
          </a:stretch>
        </p:blipFill>
        <p:spPr>
          <a:xfrm>
            <a:off x="2925275" y="2513735"/>
            <a:ext cx="1117601" cy="254001"/>
          </a:xfrm>
          <a:prstGeom prst="rect">
            <a:avLst/>
          </a:prstGeom>
          <a:ln w="12700">
            <a:miter lim="400000"/>
          </a:ln>
        </p:spPr>
      </p:pic>
      <p:sp>
        <p:nvSpPr>
          <p:cNvPr id="1489" name="Shape 1489"/>
          <p:cNvSpPr/>
          <p:nvPr/>
        </p:nvSpPr>
        <p:spPr>
          <a:xfrm>
            <a:off x="1194664" y="2990408"/>
            <a:ext cx="3089111" cy="353943"/>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dirty="0">
                <a:solidFill>
                  <a:srgbClr val="011993"/>
                </a:solidFill>
              </a:rPr>
              <a:t>finite-dimensional Lie groups</a:t>
            </a:r>
          </a:p>
        </p:txBody>
      </p:sp>
      <p:sp>
        <p:nvSpPr>
          <p:cNvPr id="1490" name="Shape 1490"/>
          <p:cNvSpPr/>
          <p:nvPr/>
        </p:nvSpPr>
        <p:spPr>
          <a:xfrm>
            <a:off x="4140141" y="2995930"/>
            <a:ext cx="2946401"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08F00"/>
                </a:solidFill>
                <a:latin typeface="+mj-lt"/>
                <a:ea typeface="+mj-ea"/>
                <a:cs typeface="+mj-cs"/>
                <a:sym typeface="Gill Sans"/>
              </a:defRPr>
            </a:lvl1pPr>
          </a:lstStyle>
          <a:p>
            <a:pPr lvl="0">
              <a:defRPr>
                <a:solidFill>
                  <a:srgbClr val="000000"/>
                </a:solidFill>
              </a:defRPr>
            </a:pPr>
            <a:r>
              <a:rPr>
                <a:solidFill>
                  <a:srgbClr val="008F00"/>
                </a:solidFill>
              </a:rPr>
              <a:t>Wigner-Mackey</a:t>
            </a:r>
          </a:p>
        </p:txBody>
      </p:sp>
      <p:sp>
        <p:nvSpPr>
          <p:cNvPr id="1491" name="Shape 1491"/>
          <p:cNvSpPr/>
          <p:nvPr/>
        </p:nvSpPr>
        <p:spPr>
          <a:xfrm>
            <a:off x="1155446" y="3821024"/>
            <a:ext cx="1880593"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all UIRREPS :</a:t>
            </a:r>
          </a:p>
        </p:txBody>
      </p:sp>
      <p:sp>
        <p:nvSpPr>
          <p:cNvPr id="1492" name="Shape 1492"/>
          <p:cNvSpPr/>
          <p:nvPr/>
        </p:nvSpPr>
        <p:spPr>
          <a:xfrm>
            <a:off x="2212052" y="4379605"/>
            <a:ext cx="2946401"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1) determine characters of </a:t>
            </a:r>
          </a:p>
        </p:txBody>
      </p:sp>
      <p:pic>
        <p:nvPicPr>
          <p:cNvPr id="1493" name="pasted-image.pdf"/>
          <p:cNvPicPr/>
          <p:nvPr/>
        </p:nvPicPr>
        <p:blipFill>
          <a:blip r:embed="rId5">
            <a:extLst/>
          </a:blip>
          <a:stretch>
            <a:fillRect/>
          </a:stretch>
        </p:blipFill>
        <p:spPr>
          <a:xfrm>
            <a:off x="5344327" y="4460132"/>
            <a:ext cx="342901" cy="190501"/>
          </a:xfrm>
          <a:prstGeom prst="rect">
            <a:avLst/>
          </a:prstGeom>
          <a:ln w="12700">
            <a:miter lim="400000"/>
          </a:ln>
        </p:spPr>
      </p:pic>
      <p:sp>
        <p:nvSpPr>
          <p:cNvPr id="1494" name="Shape 1494"/>
          <p:cNvSpPr/>
          <p:nvPr/>
        </p:nvSpPr>
        <p:spPr>
          <a:xfrm>
            <a:off x="2405092" y="4980372"/>
            <a:ext cx="3537824"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2) determine orbits &amp; little groups of </a:t>
            </a:r>
          </a:p>
        </p:txBody>
      </p:sp>
      <p:sp>
        <p:nvSpPr>
          <p:cNvPr id="1495" name="Shape 1495"/>
          <p:cNvSpPr/>
          <p:nvPr/>
        </p:nvSpPr>
        <p:spPr>
          <a:xfrm>
            <a:off x="6102207" y="4453063"/>
            <a:ext cx="277258" cy="203201"/>
          </a:xfrm>
          <a:prstGeom prst="rightArrow">
            <a:avLst>
              <a:gd name="adj1" fmla="val 32000"/>
              <a:gd name="adj2" fmla="val 87325"/>
            </a:avLst>
          </a:prstGeom>
          <a:blipFill>
            <a:blip r:embed="rId6"/>
          </a:blipFill>
          <a:ln w="25400">
            <a:miter lim="400000"/>
          </a:ln>
        </p:spPr>
        <p:txBody>
          <a:bodyPr lIns="38100" tIns="38100" rIns="38100" bIns="38100" anchor="ctr"/>
          <a:lstStyle/>
          <a:p>
            <a:pPr lvl="0" algn="ctr" defTabSz="355600">
              <a:defRPr sz="2400" i="1">
                <a:solidFill>
                  <a:srgbClr val="FFFFFF"/>
                </a:solidFill>
                <a:latin typeface="Hoefler Text"/>
                <a:ea typeface="Hoefler Text"/>
                <a:cs typeface="Hoefler Text"/>
                <a:sym typeface="Hoefler Text"/>
              </a:defRPr>
            </a:pPr>
            <a:endParaRPr/>
          </a:p>
        </p:txBody>
      </p:sp>
      <p:pic>
        <p:nvPicPr>
          <p:cNvPr id="1496" name="pasted-image.pdf"/>
          <p:cNvPicPr/>
          <p:nvPr/>
        </p:nvPicPr>
        <p:blipFill>
          <a:blip r:embed="rId7">
            <a:extLst/>
          </a:blip>
          <a:stretch>
            <a:fillRect/>
          </a:stretch>
        </p:blipFill>
        <p:spPr>
          <a:xfrm>
            <a:off x="6701560" y="4439931"/>
            <a:ext cx="1143001" cy="215901"/>
          </a:xfrm>
          <a:prstGeom prst="rect">
            <a:avLst/>
          </a:prstGeom>
          <a:ln w="12700">
            <a:miter lim="400000"/>
          </a:ln>
        </p:spPr>
      </p:pic>
      <p:pic>
        <p:nvPicPr>
          <p:cNvPr id="1497" name="pasted-image.pdf"/>
          <p:cNvPicPr/>
          <p:nvPr/>
        </p:nvPicPr>
        <p:blipFill>
          <a:blip r:embed="rId8">
            <a:extLst/>
          </a:blip>
          <a:stretch>
            <a:fillRect/>
          </a:stretch>
        </p:blipFill>
        <p:spPr>
          <a:xfrm>
            <a:off x="6182726" y="5034174"/>
            <a:ext cx="419101" cy="215901"/>
          </a:xfrm>
          <a:prstGeom prst="rect">
            <a:avLst/>
          </a:prstGeom>
          <a:ln w="12700">
            <a:miter lim="400000"/>
          </a:ln>
        </p:spPr>
      </p:pic>
      <p:sp>
        <p:nvSpPr>
          <p:cNvPr id="1498" name="Shape 1498"/>
          <p:cNvSpPr/>
          <p:nvPr/>
        </p:nvSpPr>
        <p:spPr>
          <a:xfrm>
            <a:off x="2405092" y="5579205"/>
            <a:ext cx="2157969"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3) induce UIRREPS of </a:t>
            </a:r>
          </a:p>
        </p:txBody>
      </p:sp>
      <p:pic>
        <p:nvPicPr>
          <p:cNvPr id="1499" name="pasted-image.pdf"/>
          <p:cNvPicPr/>
          <p:nvPr/>
        </p:nvPicPr>
        <p:blipFill>
          <a:blip r:embed="rId4">
            <a:extLst/>
          </a:blip>
          <a:stretch>
            <a:fillRect/>
          </a:stretch>
        </p:blipFill>
        <p:spPr>
          <a:xfrm>
            <a:off x="4680038" y="5623655"/>
            <a:ext cx="1117601" cy="254001"/>
          </a:xfrm>
          <a:prstGeom prst="rect">
            <a:avLst/>
          </a:prstGeom>
          <a:ln w="12700">
            <a:miter lim="400000"/>
          </a:ln>
        </p:spPr>
      </p:pic>
      <p:sp>
        <p:nvSpPr>
          <p:cNvPr id="1500" name="Shape 1500"/>
          <p:cNvSpPr/>
          <p:nvPr/>
        </p:nvSpPr>
        <p:spPr>
          <a:xfrm>
            <a:off x="5914615" y="5579205"/>
            <a:ext cx="2946401"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out of UIRREPS of little group</a:t>
            </a:r>
          </a:p>
        </p:txBody>
      </p:sp>
      <p:sp>
        <p:nvSpPr>
          <p:cNvPr id="1501" name="Shape 1501"/>
          <p:cNvSpPr/>
          <p:nvPr/>
        </p:nvSpPr>
        <p:spPr>
          <a:xfrm>
            <a:off x="4673045" y="3522947"/>
            <a:ext cx="1880593"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08F00"/>
                </a:solidFill>
                <a:latin typeface="+mj-lt"/>
                <a:ea typeface="+mj-ea"/>
                <a:cs typeface="+mj-cs"/>
                <a:sym typeface="Gill Sans"/>
              </a:defRPr>
            </a:lvl1pPr>
          </a:lstStyle>
          <a:p>
            <a:pPr lvl="0">
              <a:defRPr>
                <a:solidFill>
                  <a:srgbClr val="000000"/>
                </a:solidFill>
              </a:defRPr>
            </a:pPr>
            <a:r>
              <a:rPr>
                <a:solidFill>
                  <a:srgbClr val="008F00"/>
                </a:solidFill>
              </a:rPr>
              <a:t>cf. Poincaré group</a:t>
            </a:r>
          </a:p>
        </p:txBody>
      </p:sp>
      <p:sp>
        <p:nvSpPr>
          <p:cNvPr id="1502" name="Shape 1502"/>
          <p:cNvSpPr/>
          <p:nvPr/>
        </p:nvSpPr>
        <p:spPr>
          <a:xfrm>
            <a:off x="1121371" y="6442644"/>
            <a:ext cx="5380634"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941100"/>
                </a:solidFill>
                <a:latin typeface="+mj-lt"/>
                <a:ea typeface="+mj-ea"/>
                <a:cs typeface="+mj-cs"/>
                <a:sym typeface="Gill Sans"/>
              </a:defRPr>
            </a:lvl1pPr>
          </a:lstStyle>
          <a:p>
            <a:pPr lvl="0">
              <a:defRPr>
                <a:solidFill>
                  <a:srgbClr val="000000"/>
                </a:solidFill>
              </a:defRPr>
            </a:pPr>
            <a:r>
              <a:rPr>
                <a:solidFill>
                  <a:srgbClr val="941100"/>
                </a:solidFill>
              </a:rPr>
              <a:t>again classified by coadjoint orbits of Virasoro group</a:t>
            </a:r>
          </a:p>
        </p:txBody>
      </p:sp>
      <p:pic>
        <p:nvPicPr>
          <p:cNvPr id="1503" name="penrose.png"/>
          <p:cNvPicPr/>
          <p:nvPr/>
        </p:nvPicPr>
        <p:blipFill>
          <a:blip r:embed="rId9">
            <a:extLst/>
          </a:blip>
          <a:stretch>
            <a:fillRect/>
          </a:stretch>
        </p:blipFill>
        <p:spPr>
          <a:xfrm>
            <a:off x="7029391" y="1288304"/>
            <a:ext cx="2340901" cy="2488324"/>
          </a:xfrm>
          <a:prstGeom prst="rect">
            <a:avLst/>
          </a:prstGeom>
          <a:ln w="12700">
            <a:miter lim="400000"/>
          </a:ln>
        </p:spPr>
      </p:pic>
      <p:sp>
        <p:nvSpPr>
          <p:cNvPr id="1504" name="Shape 1504"/>
          <p:cNvSpPr/>
          <p:nvPr/>
        </p:nvSpPr>
        <p:spPr>
          <a:xfrm>
            <a:off x="7978806" y="4118781"/>
            <a:ext cx="1866901" cy="2540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a:solidFill>
                  <a:srgbClr val="941100"/>
                </a:solidFill>
                <a:latin typeface="+mj-lt"/>
                <a:ea typeface="+mj-ea"/>
                <a:cs typeface="+mj-cs"/>
                <a:sym typeface="Gill Sans"/>
              </a:defRPr>
            </a:lvl1pPr>
          </a:lstStyle>
          <a:p>
            <a:pPr lvl="0">
              <a:defRPr sz="1800">
                <a:solidFill>
                  <a:srgbClr val="000000"/>
                </a:solidFill>
              </a:defRPr>
            </a:pPr>
            <a:r>
              <a:rPr sz="1200">
                <a:solidFill>
                  <a:srgbClr val="941100"/>
                </a:solidFill>
              </a:rPr>
              <a:t>Penrose, Les Houches 1963</a:t>
            </a:r>
          </a:p>
        </p:txBody>
      </p:sp>
      <p:sp>
        <p:nvSpPr>
          <p:cNvPr id="1505" name="Shape 1505"/>
          <p:cNvSpPr/>
          <p:nvPr/>
        </p:nvSpPr>
        <p:spPr>
          <a:xfrm>
            <a:off x="6651442" y="6444739"/>
            <a:ext cx="3096800"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08F00"/>
                </a:solidFill>
                <a:latin typeface="+mj-lt"/>
                <a:ea typeface="+mj-ea"/>
                <a:cs typeface="+mj-cs"/>
                <a:sym typeface="Gill Sans"/>
              </a:defRPr>
            </a:lvl1pPr>
          </a:lstStyle>
          <a:p>
            <a:pPr lvl="0">
              <a:defRPr>
                <a:solidFill>
                  <a:srgbClr val="000000"/>
                </a:solidFill>
              </a:defRPr>
            </a:pPr>
            <a:r>
              <a:rPr>
                <a:solidFill>
                  <a:srgbClr val="008F00"/>
                </a:solidFill>
              </a:rPr>
              <a:t>reproduced by geometric quantisation of coadjoint orbits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 name="Shape 1507"/>
          <p:cNvSpPr/>
          <p:nvPr/>
        </p:nvSpPr>
        <p:spPr>
          <a:xfrm>
            <a:off x="972586" y="298450"/>
            <a:ext cx="2246313"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FF9300"/>
                </a:solidFill>
                <a:latin typeface="+mj-lt"/>
                <a:ea typeface="+mj-ea"/>
                <a:cs typeface="+mj-cs"/>
                <a:sym typeface="Gill Sans"/>
              </a:defRPr>
            </a:lvl1pPr>
          </a:lstStyle>
          <a:p>
            <a:pPr lvl="0">
              <a:defRPr sz="1800">
                <a:solidFill>
                  <a:srgbClr val="000000"/>
                </a:solidFill>
              </a:defRPr>
            </a:pPr>
            <a:r>
              <a:rPr sz="2400">
                <a:solidFill>
                  <a:srgbClr val="FF9300"/>
                </a:solidFill>
              </a:rPr>
              <a:t>Quantum aspects</a:t>
            </a:r>
          </a:p>
        </p:txBody>
      </p:sp>
      <p:sp>
        <p:nvSpPr>
          <p:cNvPr id="1508" name="Shape 1508"/>
          <p:cNvSpPr/>
          <p:nvPr/>
        </p:nvSpPr>
        <p:spPr>
          <a:xfrm flipV="1">
            <a:off x="762000" y="914400"/>
            <a:ext cx="8636000" cy="12700"/>
          </a:xfrm>
          <a:prstGeom prst="line">
            <a:avLst/>
          </a:prstGeom>
          <a:ln w="38100">
            <a:solidFill/>
            <a:miter lim="400000"/>
          </a:ln>
        </p:spPr>
        <p:txBody>
          <a:bodyPr lIns="0" tIns="0" rIns="0" bIns="0"/>
          <a:lstStyle/>
          <a:p>
            <a:pPr lvl="0"/>
            <a:endParaRPr/>
          </a:p>
        </p:txBody>
      </p:sp>
      <p:sp>
        <p:nvSpPr>
          <p:cNvPr id="1509" name="Shape 1509"/>
          <p:cNvSpPr/>
          <p:nvPr/>
        </p:nvSpPr>
        <p:spPr>
          <a:xfrm>
            <a:off x="3583970" y="298450"/>
            <a:ext cx="3616276"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942193"/>
                </a:solidFill>
                <a:latin typeface="+mj-lt"/>
                <a:ea typeface="+mj-ea"/>
                <a:cs typeface="+mj-cs"/>
                <a:sym typeface="Gill Sans"/>
              </a:defRPr>
            </a:lvl1pPr>
          </a:lstStyle>
          <a:p>
            <a:pPr lvl="0">
              <a:defRPr sz="1800">
                <a:solidFill>
                  <a:srgbClr val="000000"/>
                </a:solidFill>
              </a:defRPr>
            </a:pPr>
            <a:r>
              <a:rPr sz="2400">
                <a:solidFill>
                  <a:srgbClr val="942193"/>
                </a:solidFill>
              </a:rPr>
              <a:t>One-loop partition function </a:t>
            </a:r>
          </a:p>
        </p:txBody>
      </p:sp>
      <p:sp>
        <p:nvSpPr>
          <p:cNvPr id="1510" name="Shape 1510"/>
          <p:cNvSpPr/>
          <p:nvPr/>
        </p:nvSpPr>
        <p:spPr>
          <a:xfrm>
            <a:off x="774962" y="1516828"/>
            <a:ext cx="2641561"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aim: compute to 1-loop gravity partition function</a:t>
            </a:r>
          </a:p>
        </p:txBody>
      </p:sp>
      <p:pic>
        <p:nvPicPr>
          <p:cNvPr id="1511" name="pasted-image.pdf"/>
          <p:cNvPicPr/>
          <p:nvPr/>
        </p:nvPicPr>
        <p:blipFill>
          <a:blip r:embed="rId2">
            <a:extLst/>
          </a:blip>
          <a:stretch>
            <a:fillRect/>
          </a:stretch>
        </p:blipFill>
        <p:spPr>
          <a:xfrm>
            <a:off x="3562711" y="1648908"/>
            <a:ext cx="5905501" cy="345441"/>
          </a:xfrm>
          <a:prstGeom prst="rect">
            <a:avLst/>
          </a:prstGeom>
          <a:ln w="12700">
            <a:miter lim="400000"/>
          </a:ln>
        </p:spPr>
      </p:pic>
      <p:sp>
        <p:nvSpPr>
          <p:cNvPr id="1512" name="Shape 1512"/>
          <p:cNvSpPr/>
          <p:nvPr/>
        </p:nvSpPr>
        <p:spPr>
          <a:xfrm>
            <a:off x="774962" y="2420917"/>
            <a:ext cx="2641561"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p>
            <a:pPr lvl="0">
              <a:defRPr sz="1800"/>
            </a:pPr>
            <a:r>
              <a:rPr>
                <a:solidFill>
                  <a:srgbClr val="011993"/>
                </a:solidFill>
                <a:latin typeface="+mj-lt"/>
                <a:ea typeface="+mj-ea"/>
                <a:cs typeface="+mj-cs"/>
                <a:sym typeface="Gill Sans"/>
              </a:rPr>
              <a:t>background : </a:t>
            </a:r>
          </a:p>
          <a:p>
            <a:pPr lvl="0">
              <a:defRPr sz="1800"/>
            </a:pPr>
            <a:r>
              <a:rPr>
                <a:solidFill>
                  <a:srgbClr val="011993"/>
                </a:solidFill>
                <a:latin typeface="+mj-lt"/>
                <a:ea typeface="+mj-ea"/>
                <a:cs typeface="+mj-cs"/>
                <a:sym typeface="Gill Sans"/>
              </a:rPr>
              <a:t>thermal spinning flat space</a:t>
            </a:r>
          </a:p>
        </p:txBody>
      </p:sp>
      <p:pic>
        <p:nvPicPr>
          <p:cNvPr id="1513" name="pasted-image.pdf"/>
          <p:cNvPicPr/>
          <p:nvPr/>
        </p:nvPicPr>
        <p:blipFill>
          <a:blip r:embed="rId3">
            <a:extLst/>
          </a:blip>
          <a:stretch>
            <a:fillRect/>
          </a:stretch>
        </p:blipFill>
        <p:spPr>
          <a:xfrm>
            <a:off x="3780121" y="2615227"/>
            <a:ext cx="596901" cy="281941"/>
          </a:xfrm>
          <a:prstGeom prst="rect">
            <a:avLst/>
          </a:prstGeom>
          <a:ln w="12700">
            <a:miter lim="400000"/>
          </a:ln>
        </p:spPr>
      </p:pic>
      <p:pic>
        <p:nvPicPr>
          <p:cNvPr id="1514" name="pasted-image.pdf"/>
          <p:cNvPicPr/>
          <p:nvPr/>
        </p:nvPicPr>
        <p:blipFill>
          <a:blip r:embed="rId4">
            <a:extLst/>
          </a:blip>
          <a:stretch>
            <a:fillRect/>
          </a:stretch>
        </p:blipFill>
        <p:spPr>
          <a:xfrm>
            <a:off x="918981" y="3325005"/>
            <a:ext cx="4902201" cy="685801"/>
          </a:xfrm>
          <a:prstGeom prst="rect">
            <a:avLst/>
          </a:prstGeom>
          <a:ln w="12700">
            <a:miter lim="400000"/>
          </a:ln>
        </p:spPr>
      </p:pic>
      <p:pic>
        <p:nvPicPr>
          <p:cNvPr id="1515" name="pasted-image.pdf"/>
          <p:cNvPicPr/>
          <p:nvPr/>
        </p:nvPicPr>
        <p:blipFill>
          <a:blip r:embed="rId5">
            <a:extLst/>
          </a:blip>
          <a:stretch>
            <a:fillRect/>
          </a:stretch>
        </p:blipFill>
        <p:spPr>
          <a:xfrm>
            <a:off x="3060700" y="4438644"/>
            <a:ext cx="4038600" cy="317501"/>
          </a:xfrm>
          <a:prstGeom prst="rect">
            <a:avLst/>
          </a:prstGeom>
          <a:ln w="12700">
            <a:miter lim="400000"/>
          </a:ln>
        </p:spPr>
      </p:pic>
      <p:sp>
        <p:nvSpPr>
          <p:cNvPr id="1516" name="Shape 1516"/>
          <p:cNvSpPr/>
          <p:nvPr/>
        </p:nvSpPr>
        <p:spPr>
          <a:xfrm>
            <a:off x="789903" y="5439182"/>
            <a:ext cx="3289012"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classical contribution determined from boundary term</a:t>
            </a:r>
          </a:p>
        </p:txBody>
      </p:sp>
      <p:sp>
        <p:nvSpPr>
          <p:cNvPr id="1517" name="Shape 1517"/>
          <p:cNvSpPr/>
          <p:nvPr/>
        </p:nvSpPr>
        <p:spPr>
          <a:xfrm>
            <a:off x="868630" y="4438644"/>
            <a:ext cx="1964228"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loop expansion</a:t>
            </a:r>
          </a:p>
        </p:txBody>
      </p:sp>
      <p:pic>
        <p:nvPicPr>
          <p:cNvPr id="1518" name="pasted-image.pdf"/>
          <p:cNvPicPr/>
          <p:nvPr/>
        </p:nvPicPr>
        <p:blipFill>
          <a:blip r:embed="rId6">
            <a:extLst/>
          </a:blip>
          <a:stretch>
            <a:fillRect/>
          </a:stretch>
        </p:blipFill>
        <p:spPr>
          <a:xfrm>
            <a:off x="4413250" y="5477282"/>
            <a:ext cx="1333500" cy="533401"/>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0" name="Shape 1520"/>
          <p:cNvSpPr/>
          <p:nvPr/>
        </p:nvSpPr>
        <p:spPr>
          <a:xfrm>
            <a:off x="972586" y="298450"/>
            <a:ext cx="2246313"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FF9300"/>
                </a:solidFill>
                <a:latin typeface="+mj-lt"/>
                <a:ea typeface="+mj-ea"/>
                <a:cs typeface="+mj-cs"/>
                <a:sym typeface="Gill Sans"/>
              </a:defRPr>
            </a:lvl1pPr>
          </a:lstStyle>
          <a:p>
            <a:pPr lvl="0">
              <a:defRPr sz="1800">
                <a:solidFill>
                  <a:srgbClr val="000000"/>
                </a:solidFill>
              </a:defRPr>
            </a:pPr>
            <a:r>
              <a:rPr sz="2400">
                <a:solidFill>
                  <a:srgbClr val="FF9300"/>
                </a:solidFill>
              </a:rPr>
              <a:t>Quantum aspects</a:t>
            </a:r>
          </a:p>
        </p:txBody>
      </p:sp>
      <p:sp>
        <p:nvSpPr>
          <p:cNvPr id="1521" name="Shape 1521"/>
          <p:cNvSpPr/>
          <p:nvPr/>
        </p:nvSpPr>
        <p:spPr>
          <a:xfrm flipV="1">
            <a:off x="762000" y="914400"/>
            <a:ext cx="8636000" cy="12700"/>
          </a:xfrm>
          <a:prstGeom prst="line">
            <a:avLst/>
          </a:prstGeom>
          <a:ln w="38100">
            <a:solidFill/>
            <a:miter lim="400000"/>
          </a:ln>
        </p:spPr>
        <p:txBody>
          <a:bodyPr lIns="0" tIns="0" rIns="0" bIns="0"/>
          <a:lstStyle/>
          <a:p>
            <a:pPr lvl="0"/>
            <a:endParaRPr/>
          </a:p>
        </p:txBody>
      </p:sp>
      <p:sp>
        <p:nvSpPr>
          <p:cNvPr id="1522" name="Shape 1522"/>
          <p:cNvSpPr/>
          <p:nvPr/>
        </p:nvSpPr>
        <p:spPr>
          <a:xfrm>
            <a:off x="3583970" y="298450"/>
            <a:ext cx="3616276"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942193"/>
                </a:solidFill>
                <a:latin typeface="+mj-lt"/>
                <a:ea typeface="+mj-ea"/>
                <a:cs typeface="+mj-cs"/>
                <a:sym typeface="Gill Sans"/>
              </a:defRPr>
            </a:lvl1pPr>
          </a:lstStyle>
          <a:p>
            <a:pPr lvl="0">
              <a:defRPr sz="1800">
                <a:solidFill>
                  <a:srgbClr val="000000"/>
                </a:solidFill>
              </a:defRPr>
            </a:pPr>
            <a:r>
              <a:rPr sz="2400">
                <a:solidFill>
                  <a:srgbClr val="942193"/>
                </a:solidFill>
              </a:rPr>
              <a:t>One-loop partition function </a:t>
            </a:r>
          </a:p>
        </p:txBody>
      </p:sp>
      <p:pic>
        <p:nvPicPr>
          <p:cNvPr id="1523" name="pasted-image.pdf"/>
          <p:cNvPicPr/>
          <p:nvPr/>
        </p:nvPicPr>
        <p:blipFill>
          <a:blip r:embed="rId2">
            <a:extLst/>
          </a:blip>
          <a:stretch>
            <a:fillRect/>
          </a:stretch>
        </p:blipFill>
        <p:spPr>
          <a:xfrm>
            <a:off x="3656302" y="1780509"/>
            <a:ext cx="5422901" cy="444501"/>
          </a:xfrm>
          <a:prstGeom prst="rect">
            <a:avLst/>
          </a:prstGeom>
          <a:ln w="12700">
            <a:miter lim="400000"/>
          </a:ln>
        </p:spPr>
      </p:pic>
      <p:sp>
        <p:nvSpPr>
          <p:cNvPr id="1524" name="Shape 1524"/>
          <p:cNvSpPr/>
          <p:nvPr/>
        </p:nvSpPr>
        <p:spPr>
          <a:xfrm>
            <a:off x="877060" y="1831309"/>
            <a:ext cx="2007339"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1-loop contribution</a:t>
            </a:r>
          </a:p>
        </p:txBody>
      </p:sp>
      <p:sp>
        <p:nvSpPr>
          <p:cNvPr id="1525" name="Shape 1525"/>
          <p:cNvSpPr/>
          <p:nvPr/>
        </p:nvSpPr>
        <p:spPr>
          <a:xfrm>
            <a:off x="3867785" y="2584469"/>
            <a:ext cx="2007340"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massless symmetric traceless tensor</a:t>
            </a:r>
          </a:p>
        </p:txBody>
      </p:sp>
      <p:sp>
        <p:nvSpPr>
          <p:cNvPr id="1526" name="Shape 1526"/>
          <p:cNvSpPr/>
          <p:nvPr/>
        </p:nvSpPr>
        <p:spPr>
          <a:xfrm>
            <a:off x="6099001" y="2584469"/>
            <a:ext cx="2007339"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massless complex vector ghost </a:t>
            </a:r>
          </a:p>
        </p:txBody>
      </p:sp>
      <p:sp>
        <p:nvSpPr>
          <p:cNvPr id="1527" name="Shape 1527"/>
          <p:cNvSpPr/>
          <p:nvPr/>
        </p:nvSpPr>
        <p:spPr>
          <a:xfrm>
            <a:off x="8028902" y="2584469"/>
            <a:ext cx="2007340"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massless scalar (trace)</a:t>
            </a:r>
          </a:p>
        </p:txBody>
      </p:sp>
      <p:sp>
        <p:nvSpPr>
          <p:cNvPr id="1528" name="Shape 1528"/>
          <p:cNvSpPr/>
          <p:nvPr/>
        </p:nvSpPr>
        <p:spPr>
          <a:xfrm>
            <a:off x="872200" y="3505199"/>
            <a:ext cx="2007339"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compute using heat kernels in flat space</a:t>
            </a:r>
          </a:p>
        </p:txBody>
      </p:sp>
      <p:sp>
        <p:nvSpPr>
          <p:cNvPr id="1529" name="Shape 1529"/>
          <p:cNvSpPr/>
          <p:nvPr/>
        </p:nvSpPr>
        <p:spPr>
          <a:xfrm>
            <a:off x="3663710" y="3505199"/>
            <a:ext cx="2007339" cy="6096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method of images to compactify </a:t>
            </a:r>
          </a:p>
        </p:txBody>
      </p:sp>
      <p:sp>
        <p:nvSpPr>
          <p:cNvPr id="1530" name="Shape 1530"/>
          <p:cNvSpPr/>
          <p:nvPr/>
        </p:nvSpPr>
        <p:spPr>
          <a:xfrm>
            <a:off x="3191818" y="6030057"/>
            <a:ext cx="3359274" cy="8763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1800">
                <a:solidFill>
                  <a:srgbClr val="008F00"/>
                </a:solidFill>
                <a:latin typeface="+mj-lt"/>
                <a:ea typeface="+mj-ea"/>
                <a:cs typeface="+mj-cs"/>
                <a:sym typeface="Gill Sans"/>
              </a:defRPr>
            </a:lvl1pPr>
          </a:lstStyle>
          <a:p>
            <a:pPr lvl="0">
              <a:defRPr>
                <a:solidFill>
                  <a:srgbClr val="000000"/>
                </a:solidFill>
              </a:defRPr>
            </a:pPr>
            <a:r>
              <a:rPr>
                <a:solidFill>
                  <a:srgbClr val="008F00"/>
                </a:solidFill>
              </a:rPr>
              <a:t>result agrees with vacuum BMS character as computed from Frobenius formula</a:t>
            </a:r>
          </a:p>
        </p:txBody>
      </p:sp>
      <p:pic>
        <p:nvPicPr>
          <p:cNvPr id="1531" name="pasted-image.pdf"/>
          <p:cNvPicPr/>
          <p:nvPr/>
        </p:nvPicPr>
        <p:blipFill>
          <a:blip r:embed="rId3">
            <a:extLst/>
          </a:blip>
          <a:stretch>
            <a:fillRect/>
          </a:stretch>
        </p:blipFill>
        <p:spPr>
          <a:xfrm>
            <a:off x="2978150" y="4716828"/>
            <a:ext cx="4203700" cy="711201"/>
          </a:xfrm>
          <a:prstGeom prst="rect">
            <a:avLst/>
          </a:prstGeom>
          <a:ln w="12700">
            <a:miter lim="400000"/>
          </a:ln>
        </p:spPr>
      </p:pic>
      <p:pic>
        <p:nvPicPr>
          <p:cNvPr id="1532" name="pasted-image.pdf"/>
          <p:cNvPicPr/>
          <p:nvPr/>
        </p:nvPicPr>
        <p:blipFill>
          <a:blip r:embed="rId4">
            <a:extLst/>
          </a:blip>
          <a:stretch>
            <a:fillRect/>
          </a:stretch>
        </p:blipFill>
        <p:spPr>
          <a:xfrm>
            <a:off x="7861227" y="4920028"/>
            <a:ext cx="1206501" cy="304801"/>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4" name="Shape 1534"/>
          <p:cNvSpPr/>
          <p:nvPr/>
        </p:nvSpPr>
        <p:spPr>
          <a:xfrm>
            <a:off x="4111513" y="114300"/>
            <a:ext cx="1936974" cy="520701"/>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3000">
                <a:solidFill>
                  <a:srgbClr val="FF9300"/>
                </a:solidFill>
                <a:latin typeface="+mj-lt"/>
                <a:ea typeface="+mj-ea"/>
                <a:cs typeface="+mj-cs"/>
                <a:sym typeface="Gill Sans"/>
              </a:defRPr>
            </a:lvl1pPr>
          </a:lstStyle>
          <a:p>
            <a:pPr lvl="0">
              <a:defRPr sz="1800">
                <a:solidFill>
                  <a:srgbClr val="000000"/>
                </a:solidFill>
              </a:defRPr>
            </a:pPr>
            <a:r>
              <a:rPr sz="3000">
                <a:solidFill>
                  <a:srgbClr val="FF9300"/>
                </a:solidFill>
              </a:rPr>
              <a:t>Conclusion </a:t>
            </a:r>
          </a:p>
        </p:txBody>
      </p:sp>
      <p:sp>
        <p:nvSpPr>
          <p:cNvPr id="1535" name="Shape 1535"/>
          <p:cNvSpPr/>
          <p:nvPr/>
        </p:nvSpPr>
        <p:spPr>
          <a:xfrm flipV="1">
            <a:off x="762000" y="884268"/>
            <a:ext cx="8636000" cy="12701"/>
          </a:xfrm>
          <a:prstGeom prst="line">
            <a:avLst/>
          </a:prstGeom>
          <a:ln w="38100">
            <a:solidFill/>
            <a:miter lim="400000"/>
          </a:ln>
        </p:spPr>
        <p:txBody>
          <a:bodyPr lIns="0" tIns="0" rIns="0" bIns="0"/>
          <a:lstStyle/>
          <a:p>
            <a:pPr lvl="0"/>
            <a:endParaRPr/>
          </a:p>
        </p:txBody>
      </p:sp>
      <p:sp>
        <p:nvSpPr>
          <p:cNvPr id="1536" name="Shape 1536"/>
          <p:cNvSpPr/>
          <p:nvPr/>
        </p:nvSpPr>
        <p:spPr>
          <a:xfrm>
            <a:off x="973341" y="2771724"/>
            <a:ext cx="2216420" cy="11430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2400">
                <a:solidFill>
                  <a:srgbClr val="011993"/>
                </a:solidFill>
                <a:latin typeface="+mj-lt"/>
                <a:ea typeface="+mj-ea"/>
                <a:cs typeface="+mj-cs"/>
                <a:sym typeface="Gill Sans"/>
              </a:defRPr>
            </a:lvl1pPr>
          </a:lstStyle>
          <a:p>
            <a:pPr lvl="0">
              <a:defRPr sz="1800">
                <a:solidFill>
                  <a:srgbClr val="000000"/>
                </a:solidFill>
              </a:defRPr>
            </a:pPr>
            <a:r>
              <a:rPr sz="2400">
                <a:solidFill>
                  <a:srgbClr val="011993"/>
                </a:solidFill>
              </a:rPr>
              <a:t>3d gravity with non trivial asymptotics</a:t>
            </a:r>
          </a:p>
        </p:txBody>
      </p:sp>
      <p:sp>
        <p:nvSpPr>
          <p:cNvPr id="1537" name="Shape 1537"/>
          <p:cNvSpPr/>
          <p:nvPr/>
        </p:nvSpPr>
        <p:spPr>
          <a:xfrm>
            <a:off x="3919573" y="3174114"/>
            <a:ext cx="1818340" cy="338221"/>
          </a:xfrm>
          <a:prstGeom prst="leftRightArrow">
            <a:avLst>
              <a:gd name="adj1" fmla="val 32000"/>
              <a:gd name="adj2" fmla="val 165218"/>
            </a:avLst>
          </a:prstGeom>
          <a:blipFill>
            <a:blip r:embed="rId2"/>
          </a:blipFill>
          <a:ln w="25400">
            <a:miter lim="400000"/>
          </a:ln>
        </p:spPr>
        <p:txBody>
          <a:bodyPr lIns="38100" tIns="38100" rIns="38100" bIns="38100" anchor="ctr"/>
          <a:lstStyle/>
          <a:p>
            <a:pPr lvl="0" algn="ctr" defTabSz="355600">
              <a:defRPr sz="2400" i="1">
                <a:solidFill>
                  <a:srgbClr val="FFFFFF"/>
                </a:solidFill>
                <a:latin typeface="Hoefler Text"/>
                <a:ea typeface="Hoefler Text"/>
                <a:cs typeface="Hoefler Text"/>
                <a:sym typeface="Hoefler Text"/>
              </a:defRPr>
            </a:pPr>
            <a:endParaRPr/>
          </a:p>
        </p:txBody>
      </p:sp>
      <p:sp>
        <p:nvSpPr>
          <p:cNvPr id="1538" name="Shape 1538"/>
          <p:cNvSpPr/>
          <p:nvPr/>
        </p:nvSpPr>
        <p:spPr>
          <a:xfrm>
            <a:off x="6467725" y="2771724"/>
            <a:ext cx="3416140" cy="11430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defRPr sz="2400">
                <a:solidFill>
                  <a:srgbClr val="011993"/>
                </a:solidFill>
                <a:latin typeface="+mj-lt"/>
                <a:ea typeface="+mj-ea"/>
                <a:cs typeface="+mj-cs"/>
                <a:sym typeface="Gill Sans"/>
              </a:defRPr>
            </a:lvl1pPr>
          </a:lstStyle>
          <a:p>
            <a:pPr lvl="0">
              <a:defRPr sz="1800">
                <a:solidFill>
                  <a:srgbClr val="000000"/>
                </a:solidFill>
              </a:defRPr>
            </a:pPr>
            <a:r>
              <a:rPr sz="2400">
                <a:solidFill>
                  <a:srgbClr val="011993"/>
                </a:solidFill>
              </a:rPr>
              <a:t>group theory for the diffeomorphism group on the circle</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 name="Shape 1540"/>
          <p:cNvSpPr/>
          <p:nvPr/>
        </p:nvSpPr>
        <p:spPr>
          <a:xfrm>
            <a:off x="3489389" y="444500"/>
            <a:ext cx="3162301" cy="5207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3000">
                <a:solidFill>
                  <a:srgbClr val="FF9300"/>
                </a:solidFill>
                <a:latin typeface="+mj-lt"/>
                <a:ea typeface="+mj-ea"/>
                <a:cs typeface="+mj-cs"/>
                <a:sym typeface="Gill Sans"/>
              </a:defRPr>
            </a:lvl1pPr>
          </a:lstStyle>
          <a:p>
            <a:pPr lvl="0">
              <a:defRPr sz="1800">
                <a:solidFill>
                  <a:srgbClr val="000000"/>
                </a:solidFill>
              </a:defRPr>
            </a:pPr>
            <a:r>
              <a:rPr sz="3000">
                <a:solidFill>
                  <a:srgbClr val="FF9300"/>
                </a:solidFill>
              </a:rPr>
              <a:t>References</a:t>
            </a:r>
          </a:p>
        </p:txBody>
      </p:sp>
      <p:sp>
        <p:nvSpPr>
          <p:cNvPr id="1541" name="Shape 1541"/>
          <p:cNvSpPr/>
          <p:nvPr/>
        </p:nvSpPr>
        <p:spPr>
          <a:xfrm flipV="1">
            <a:off x="762000" y="1121584"/>
            <a:ext cx="8636000" cy="12701"/>
          </a:xfrm>
          <a:prstGeom prst="line">
            <a:avLst/>
          </a:prstGeom>
          <a:ln w="38100">
            <a:solidFill/>
            <a:miter lim="400000"/>
          </a:ln>
        </p:spPr>
        <p:txBody>
          <a:bodyPr lIns="0" tIns="0" rIns="0" bIns="0"/>
          <a:lstStyle/>
          <a:p>
            <a:pPr lvl="0"/>
            <a:endParaRPr/>
          </a:p>
        </p:txBody>
      </p:sp>
      <p:sp>
        <p:nvSpPr>
          <p:cNvPr id="1542" name="Shape 1542"/>
          <p:cNvSpPr/>
          <p:nvPr/>
        </p:nvSpPr>
        <p:spPr>
          <a:xfrm>
            <a:off x="1187200" y="1812999"/>
            <a:ext cx="8323462" cy="8001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p>
            <a:pPr marL="285750" lvl="0" indent="-285750">
              <a:spcBef>
                <a:spcPts val="300"/>
              </a:spcBef>
              <a:defRPr sz="1800"/>
            </a:pPr>
            <a:r>
              <a:rPr sz="1500">
                <a:latin typeface="Times"/>
                <a:ea typeface="Times"/>
                <a:cs typeface="Times"/>
                <a:sym typeface="Times"/>
              </a:rPr>
              <a:t>+ C. Troessaert, “Symmetries of asymptotically flat 4 dimensional spacetimes at null infinity revisited” arXiv:0909.2617</a:t>
            </a:r>
          </a:p>
          <a:p>
            <a:pPr marL="285750" lvl="0" indent="-285750">
              <a:spcBef>
                <a:spcPts val="300"/>
              </a:spcBef>
              <a:defRPr sz="1800"/>
            </a:pPr>
            <a:r>
              <a:rPr sz="1500">
                <a:latin typeface="Times"/>
                <a:ea typeface="Times"/>
                <a:cs typeface="Times"/>
                <a:sym typeface="Times"/>
              </a:rPr>
              <a:t>                   “Aspects of the BMS/CFT correspondence” arXiv:1001.1541</a:t>
            </a:r>
          </a:p>
        </p:txBody>
      </p:sp>
      <p:sp>
        <p:nvSpPr>
          <p:cNvPr id="1543" name="Shape 1543"/>
          <p:cNvSpPr/>
          <p:nvPr/>
        </p:nvSpPr>
        <p:spPr>
          <a:xfrm>
            <a:off x="1080109" y="3684257"/>
            <a:ext cx="8537643" cy="31242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p>
            <a:pPr marL="285750" lvl="0" indent="-285750">
              <a:spcBef>
                <a:spcPts val="300"/>
              </a:spcBef>
              <a:defRPr sz="1800"/>
            </a:pPr>
            <a:r>
              <a:rPr sz="1500">
                <a:latin typeface="Times"/>
                <a:ea typeface="Times"/>
                <a:cs typeface="Times"/>
                <a:sym typeface="Times"/>
              </a:rPr>
              <a:t>+ A. Gomberoff, H.A. Gonzalez, “Flat limit of three dimensional asymptotically anti-de Sitter spacetimes” arXiv:1204.3288</a:t>
            </a:r>
          </a:p>
          <a:p>
            <a:pPr marL="285750" lvl="0" indent="-285750">
              <a:spcBef>
                <a:spcPts val="300"/>
              </a:spcBef>
              <a:defRPr sz="1800"/>
            </a:pPr>
            <a:endParaRPr sz="1500">
              <a:latin typeface="Times"/>
              <a:ea typeface="Times"/>
              <a:cs typeface="Times"/>
              <a:sym typeface="Times"/>
            </a:endParaRPr>
          </a:p>
          <a:p>
            <a:pPr marL="285750" lvl="0" indent="-285750">
              <a:spcBef>
                <a:spcPts val="300"/>
              </a:spcBef>
              <a:defRPr sz="1800"/>
            </a:pPr>
            <a:r>
              <a:rPr sz="1500">
                <a:latin typeface="Times"/>
                <a:ea typeface="Times"/>
                <a:cs typeface="Times"/>
                <a:sym typeface="Times"/>
              </a:rPr>
              <a:t>+ H.A. Gonzalez, “Dual dynamics of three dimensional asymptotically flat Einstein gravity at null infinity” arXiv:13031075</a:t>
            </a:r>
          </a:p>
          <a:p>
            <a:pPr marL="285750" lvl="0" indent="-285750">
              <a:spcBef>
                <a:spcPts val="300"/>
              </a:spcBef>
              <a:defRPr sz="1800"/>
            </a:pPr>
            <a:endParaRPr sz="1500">
              <a:latin typeface="Times"/>
              <a:ea typeface="Times"/>
              <a:cs typeface="Times"/>
              <a:sym typeface="Times"/>
            </a:endParaRPr>
          </a:p>
          <a:p>
            <a:pPr marL="285750" lvl="0" indent="-285750">
              <a:spcBef>
                <a:spcPts val="300"/>
              </a:spcBef>
              <a:defRPr sz="1800"/>
            </a:pPr>
            <a:r>
              <a:rPr sz="1500">
                <a:latin typeface="Times"/>
                <a:ea typeface="Times"/>
                <a:cs typeface="Times"/>
                <a:sym typeface="Times"/>
              </a:rPr>
              <a:t>+ B. Oblak, “Notes on the BMS group in three dimensions. I. Induced representations” arXiv:1403.5803</a:t>
            </a:r>
          </a:p>
          <a:p>
            <a:pPr marL="285750" lvl="0" indent="-285750">
              <a:spcBef>
                <a:spcPts val="300"/>
              </a:spcBef>
              <a:defRPr sz="1800"/>
            </a:pPr>
            <a:r>
              <a:rPr sz="1500">
                <a:latin typeface="Times"/>
                <a:ea typeface="Times"/>
                <a:cs typeface="Times"/>
                <a:sym typeface="Times"/>
              </a:rPr>
              <a:t>                                 “II. Coadjoint  representation” arXiv:1502.00010</a:t>
            </a:r>
          </a:p>
          <a:p>
            <a:pPr marL="285750" lvl="0" indent="-285750">
              <a:spcBef>
                <a:spcPts val="300"/>
              </a:spcBef>
              <a:defRPr sz="1800"/>
            </a:pPr>
            <a:r>
              <a:rPr sz="1500">
                <a:latin typeface="Times"/>
                <a:ea typeface="Times"/>
                <a:cs typeface="Times"/>
                <a:sym typeface="Times"/>
              </a:rPr>
              <a:t>                      “Holographic positive energy theorems in three-dimensional gravity” arXiv:1403.3835</a:t>
            </a:r>
          </a:p>
          <a:p>
            <a:pPr marL="285750" lvl="0" indent="-285750">
              <a:spcBef>
                <a:spcPts val="300"/>
              </a:spcBef>
              <a:defRPr sz="1800"/>
            </a:pPr>
            <a:endParaRPr sz="1500">
              <a:latin typeface="Times"/>
              <a:ea typeface="Times"/>
              <a:cs typeface="Times"/>
              <a:sym typeface="Times"/>
            </a:endParaRPr>
          </a:p>
          <a:p>
            <a:pPr marL="285750" lvl="0" indent="-285750">
              <a:spcBef>
                <a:spcPts val="300"/>
              </a:spcBef>
              <a:defRPr sz="1800"/>
            </a:pPr>
            <a:r>
              <a:rPr sz="1500">
                <a:latin typeface="Times"/>
                <a:ea typeface="Times"/>
                <a:cs typeface="Times"/>
                <a:sym typeface="Times"/>
              </a:rPr>
              <a:t>+ H.A. Gonzalez, A. Maloney, B. Oblak, “One-loop partition function of three-dimensional flat gravity” arXiv:1502.06185</a:t>
            </a:r>
          </a:p>
        </p:txBody>
      </p:sp>
      <p:sp>
        <p:nvSpPr>
          <p:cNvPr id="1544" name="Shape 1544"/>
          <p:cNvSpPr/>
          <p:nvPr/>
        </p:nvSpPr>
        <p:spPr>
          <a:xfrm>
            <a:off x="1460806" y="2983578"/>
            <a:ext cx="7219467" cy="330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pPr>
            <a:r>
              <a:rPr sz="1200"/>
              <a:t>" </a:t>
            </a:r>
            <a:r>
              <a:rPr sz="1500">
                <a:latin typeface="Times"/>
                <a:ea typeface="Times"/>
                <a:cs typeface="Times"/>
                <a:sym typeface="Times"/>
              </a:rPr>
              <a:t>Entropy of three-dimensional asymptotically flat cosmological solutions "</a:t>
            </a:r>
            <a:r>
              <a:rPr sz="1200"/>
              <a:t>  </a:t>
            </a:r>
            <a:r>
              <a:rPr sz="1500">
                <a:latin typeface="Times"/>
                <a:ea typeface="Times"/>
                <a:cs typeface="Times"/>
                <a:sym typeface="Times"/>
              </a:rPr>
              <a:t>arXiv:1208.4371</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 name="Shape 1204"/>
          <p:cNvSpPr/>
          <p:nvPr/>
        </p:nvSpPr>
        <p:spPr>
          <a:xfrm>
            <a:off x="934172" y="2072387"/>
            <a:ext cx="4202604" cy="446276"/>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lvl1pPr algn="ctr">
              <a:defRPr sz="2400">
                <a:solidFill>
                  <a:srgbClr val="011993"/>
                </a:solidFill>
                <a:latin typeface="+mj-lt"/>
                <a:ea typeface="+mj-ea"/>
                <a:cs typeface="+mj-cs"/>
                <a:sym typeface="Gill Sans"/>
              </a:defRPr>
            </a:lvl1pPr>
          </a:lstStyle>
          <a:p>
            <a:pPr lvl="0">
              <a:defRPr sz="1800">
                <a:solidFill>
                  <a:srgbClr val="000000"/>
                </a:solidFill>
              </a:defRPr>
            </a:pPr>
            <a:r>
              <a:rPr sz="2400" dirty="0">
                <a:solidFill>
                  <a:srgbClr val="011993"/>
                </a:solidFill>
              </a:rPr>
              <a:t>Asymptotic symmetry group : </a:t>
            </a:r>
          </a:p>
        </p:txBody>
      </p:sp>
      <p:sp>
        <p:nvSpPr>
          <p:cNvPr id="1205" name="Shape 1205"/>
          <p:cNvSpPr/>
          <p:nvPr/>
        </p:nvSpPr>
        <p:spPr>
          <a:xfrm>
            <a:off x="633669" y="3203301"/>
            <a:ext cx="6384832" cy="11430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p>
            <a:pPr lvl="0" algn="ctr">
              <a:defRPr sz="1800"/>
            </a:pPr>
            <a:r>
              <a:rPr sz="2400" dirty="0">
                <a:solidFill>
                  <a:srgbClr val="011993"/>
                </a:solidFill>
                <a:latin typeface="+mj-lt"/>
                <a:ea typeface="+mj-ea"/>
                <a:cs typeface="+mj-cs"/>
                <a:sym typeface="Gill Sans"/>
              </a:rPr>
              <a:t>Solution space : </a:t>
            </a:r>
            <a:r>
              <a:rPr sz="2400" dirty="0" err="1">
                <a:solidFill>
                  <a:srgbClr val="011993"/>
                </a:solidFill>
                <a:latin typeface="+mj-lt"/>
                <a:ea typeface="+mj-ea"/>
                <a:cs typeface="+mj-cs"/>
                <a:sym typeface="Gill Sans"/>
              </a:rPr>
              <a:t>coadjoint</a:t>
            </a:r>
            <a:r>
              <a:rPr sz="2400" dirty="0">
                <a:solidFill>
                  <a:srgbClr val="011993"/>
                </a:solidFill>
                <a:latin typeface="+mj-lt"/>
                <a:ea typeface="+mj-ea"/>
                <a:cs typeface="+mj-cs"/>
                <a:sym typeface="Gill Sans"/>
              </a:rPr>
              <a:t> representation </a:t>
            </a:r>
          </a:p>
          <a:p>
            <a:pPr lvl="0" algn="ctr">
              <a:defRPr sz="1800"/>
            </a:pPr>
            <a:r>
              <a:rPr sz="2400" dirty="0">
                <a:solidFill>
                  <a:srgbClr val="011993"/>
                </a:solidFill>
                <a:latin typeface="+mj-lt"/>
                <a:ea typeface="+mj-ea"/>
                <a:cs typeface="+mj-cs"/>
                <a:sym typeface="Gill Sans"/>
              </a:rPr>
              <a:t>                       positive energy theorem      </a:t>
            </a:r>
          </a:p>
          <a:p>
            <a:pPr lvl="0" algn="ctr">
              <a:defRPr sz="1800"/>
            </a:pPr>
            <a:r>
              <a:rPr sz="2400" dirty="0">
                <a:solidFill>
                  <a:srgbClr val="011993"/>
                </a:solidFill>
                <a:latin typeface="+mj-lt"/>
                <a:ea typeface="+mj-ea"/>
                <a:cs typeface="+mj-cs"/>
                <a:sym typeface="Gill Sans"/>
              </a:rPr>
              <a:t>          3d cosmologies</a:t>
            </a:r>
          </a:p>
        </p:txBody>
      </p:sp>
      <p:sp>
        <p:nvSpPr>
          <p:cNvPr id="1206" name="Shape 1206"/>
          <p:cNvSpPr/>
          <p:nvPr/>
        </p:nvSpPr>
        <p:spPr>
          <a:xfrm>
            <a:off x="3370855" y="462858"/>
            <a:ext cx="3162301" cy="5207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3000">
                <a:solidFill>
                  <a:srgbClr val="FF9300"/>
                </a:solidFill>
                <a:latin typeface="+mj-lt"/>
                <a:ea typeface="+mj-ea"/>
                <a:cs typeface="+mj-cs"/>
                <a:sym typeface="Gill Sans"/>
              </a:defRPr>
            </a:lvl1pPr>
          </a:lstStyle>
          <a:p>
            <a:pPr lvl="0">
              <a:defRPr sz="1800">
                <a:solidFill>
                  <a:srgbClr val="000000"/>
                </a:solidFill>
              </a:defRPr>
            </a:pPr>
            <a:r>
              <a:rPr sz="3000">
                <a:solidFill>
                  <a:srgbClr val="FF9300"/>
                </a:solidFill>
              </a:rPr>
              <a:t>Overview</a:t>
            </a:r>
          </a:p>
        </p:txBody>
      </p:sp>
      <p:sp>
        <p:nvSpPr>
          <p:cNvPr id="1207" name="Shape 1207"/>
          <p:cNvSpPr/>
          <p:nvPr/>
        </p:nvSpPr>
        <p:spPr>
          <a:xfrm flipV="1">
            <a:off x="762000" y="1320800"/>
            <a:ext cx="8636000" cy="12700"/>
          </a:xfrm>
          <a:prstGeom prst="line">
            <a:avLst/>
          </a:prstGeom>
          <a:ln w="38100">
            <a:solidFill/>
            <a:miter lim="400000"/>
          </a:ln>
        </p:spPr>
        <p:txBody>
          <a:bodyPr lIns="0" tIns="0" rIns="0" bIns="0"/>
          <a:lstStyle/>
          <a:p>
            <a:pPr lvl="0"/>
            <a:endParaRPr/>
          </a:p>
        </p:txBody>
      </p:sp>
      <p:sp>
        <p:nvSpPr>
          <p:cNvPr id="1208" name="Shape 1208"/>
          <p:cNvSpPr/>
          <p:nvPr/>
        </p:nvSpPr>
        <p:spPr>
          <a:xfrm>
            <a:off x="762000" y="4815039"/>
            <a:ext cx="7213601" cy="4318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2400">
                <a:solidFill>
                  <a:srgbClr val="011993"/>
                </a:solidFill>
                <a:latin typeface="+mj-lt"/>
                <a:ea typeface="+mj-ea"/>
                <a:cs typeface="+mj-cs"/>
                <a:sym typeface="Gill Sans"/>
              </a:defRPr>
            </a:lvl1pPr>
          </a:lstStyle>
          <a:p>
            <a:pPr lvl="0">
              <a:defRPr sz="1800">
                <a:solidFill>
                  <a:srgbClr val="000000"/>
                </a:solidFill>
              </a:defRPr>
            </a:pPr>
            <a:r>
              <a:rPr sz="2400" dirty="0">
                <a:solidFill>
                  <a:srgbClr val="011993"/>
                </a:solidFill>
              </a:rPr>
              <a:t>Dual theory : gauged chiral ISO(2,1) WZW model</a:t>
            </a:r>
          </a:p>
        </p:txBody>
      </p:sp>
      <p:pic>
        <p:nvPicPr>
          <p:cNvPr id="1209" name="pasted-image.pdf"/>
          <p:cNvPicPr/>
          <p:nvPr/>
        </p:nvPicPr>
        <p:blipFill>
          <a:blip r:embed="rId3">
            <a:extLst/>
          </a:blip>
          <a:stretch>
            <a:fillRect/>
          </a:stretch>
        </p:blipFill>
        <p:spPr>
          <a:xfrm>
            <a:off x="5495781" y="2170539"/>
            <a:ext cx="762001" cy="279400"/>
          </a:xfrm>
          <a:prstGeom prst="rect">
            <a:avLst/>
          </a:prstGeom>
          <a:ln w="12700">
            <a:miter lim="400000"/>
          </a:ln>
        </p:spPr>
      </p:pic>
      <p:sp>
        <p:nvSpPr>
          <p:cNvPr id="1210" name="Shape 1210"/>
          <p:cNvSpPr/>
          <p:nvPr/>
        </p:nvSpPr>
        <p:spPr>
          <a:xfrm>
            <a:off x="762000" y="6000202"/>
            <a:ext cx="6826276" cy="446276"/>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lvl1pPr algn="ctr">
              <a:defRPr sz="2400">
                <a:solidFill>
                  <a:srgbClr val="011993"/>
                </a:solidFill>
                <a:latin typeface="+mj-lt"/>
                <a:ea typeface="+mj-ea"/>
                <a:cs typeface="+mj-cs"/>
                <a:sym typeface="Gill Sans"/>
              </a:defRPr>
            </a:lvl1pPr>
          </a:lstStyle>
          <a:p>
            <a:pPr lvl="0">
              <a:defRPr sz="1800">
                <a:solidFill>
                  <a:srgbClr val="000000"/>
                </a:solidFill>
              </a:defRPr>
            </a:pPr>
            <a:r>
              <a:rPr sz="2400" dirty="0">
                <a:solidFill>
                  <a:srgbClr val="011993"/>
                </a:solidFill>
              </a:rPr>
              <a:t>One-loop partition function : BMS3 characters </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2161227" y="287184"/>
              <a:ext cx="6469560" cy="1185480"/>
            </p14:xfrm>
          </p:contentPart>
        </mc:Choice>
        <mc:Fallback xmlns="">
          <p:pic>
            <p:nvPicPr>
              <p:cNvPr id="3" name="Ink 2"/>
              <p:cNvPicPr/>
              <p:nvPr/>
            </p:nvPicPr>
            <p:blipFill>
              <a:blip r:embed="rId4"/>
              <a:stretch>
                <a:fillRect/>
              </a:stretch>
            </p:blipFill>
            <p:spPr>
              <a:xfrm>
                <a:off x="2138907" y="265224"/>
                <a:ext cx="6507000" cy="1229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0" name="Ink 29"/>
              <p14:cNvContentPartPr/>
              <p14:nvPr/>
            </p14:nvContentPartPr>
            <p14:xfrm>
              <a:off x="1900947" y="1420104"/>
              <a:ext cx="6582960" cy="88920"/>
            </p14:xfrm>
          </p:contentPart>
        </mc:Choice>
        <mc:Fallback xmlns="">
          <p:pic>
            <p:nvPicPr>
              <p:cNvPr id="30" name="Ink 29"/>
              <p:cNvPicPr/>
              <p:nvPr/>
            </p:nvPicPr>
            <p:blipFill>
              <a:blip r:embed="rId6"/>
              <a:stretch>
                <a:fillRect/>
              </a:stretch>
            </p:blipFill>
            <p:spPr>
              <a:xfrm>
                <a:off x="1885107" y="1398144"/>
                <a:ext cx="662076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9" name="Ink 38"/>
              <p14:cNvContentPartPr/>
              <p14:nvPr/>
            </p14:nvContentPartPr>
            <p14:xfrm>
              <a:off x="2228187" y="2174304"/>
              <a:ext cx="3213720" cy="1000440"/>
            </p14:xfrm>
          </p:contentPart>
        </mc:Choice>
        <mc:Fallback xmlns="">
          <p:pic>
            <p:nvPicPr>
              <p:cNvPr id="39" name="Ink 38"/>
              <p:cNvPicPr/>
              <p:nvPr/>
            </p:nvPicPr>
            <p:blipFill>
              <a:blip r:embed="rId8"/>
              <a:stretch>
                <a:fillRect/>
              </a:stretch>
            </p:blipFill>
            <p:spPr>
              <a:xfrm>
                <a:off x="2206227" y="2152344"/>
                <a:ext cx="3257640" cy="1044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5" name="Ink 44"/>
              <p14:cNvContentPartPr/>
              <p14:nvPr/>
            </p14:nvContentPartPr>
            <p14:xfrm>
              <a:off x="2317827" y="3557064"/>
              <a:ext cx="1306800" cy="1639080"/>
            </p14:xfrm>
          </p:contentPart>
        </mc:Choice>
        <mc:Fallback xmlns="">
          <p:pic>
            <p:nvPicPr>
              <p:cNvPr id="45" name="Ink 44"/>
              <p:cNvPicPr/>
              <p:nvPr/>
            </p:nvPicPr>
            <p:blipFill>
              <a:blip r:embed="rId10"/>
              <a:stretch>
                <a:fillRect/>
              </a:stretch>
            </p:blipFill>
            <p:spPr>
              <a:xfrm>
                <a:off x="2295867" y="3536544"/>
                <a:ext cx="1340280" cy="1681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8" name="Ink 47"/>
              <p14:cNvContentPartPr/>
              <p14:nvPr/>
            </p14:nvContentPartPr>
            <p14:xfrm>
              <a:off x="1070067" y="5628504"/>
              <a:ext cx="3683576" cy="1008360"/>
            </p14:xfrm>
          </p:contentPart>
        </mc:Choice>
        <mc:Fallback xmlns="">
          <p:pic>
            <p:nvPicPr>
              <p:cNvPr id="48" name="Ink 47"/>
              <p:cNvPicPr/>
              <p:nvPr/>
            </p:nvPicPr>
            <p:blipFill>
              <a:blip r:embed="rId12"/>
              <a:stretch>
                <a:fillRect/>
              </a:stretch>
            </p:blipFill>
            <p:spPr>
              <a:xfrm>
                <a:off x="1048467" y="5608704"/>
                <a:ext cx="3727137" cy="1050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4" name="Ink 63"/>
              <p14:cNvContentPartPr/>
              <p14:nvPr/>
            </p14:nvContentPartPr>
            <p14:xfrm>
              <a:off x="5250747" y="3416304"/>
              <a:ext cx="1012320" cy="1576080"/>
            </p14:xfrm>
          </p:contentPart>
        </mc:Choice>
        <mc:Fallback xmlns="">
          <p:pic>
            <p:nvPicPr>
              <p:cNvPr id="64" name="Ink 63"/>
              <p:cNvPicPr/>
              <p:nvPr/>
            </p:nvPicPr>
            <p:blipFill>
              <a:blip r:embed="rId14"/>
              <a:stretch>
                <a:fillRect/>
              </a:stretch>
            </p:blipFill>
            <p:spPr>
              <a:xfrm>
                <a:off x="5228787" y="3394344"/>
                <a:ext cx="1056240" cy="1620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6" name="Ink 85"/>
              <p14:cNvContentPartPr/>
              <p14:nvPr/>
            </p14:nvContentPartPr>
            <p14:xfrm>
              <a:off x="10973307" y="3144504"/>
              <a:ext cx="360" cy="360"/>
            </p14:xfrm>
          </p:contentPart>
        </mc:Choice>
        <mc:Fallback xmlns="">
          <p:pic>
            <p:nvPicPr>
              <p:cNvPr id="86" name="Ink 85"/>
              <p:cNvPicPr/>
              <p:nvPr/>
            </p:nvPicPr>
            <p:blipFill>
              <a:blip r:embed="rId16"/>
              <a:stretch>
                <a:fillRect/>
              </a:stretch>
            </p:blipFill>
            <p:spPr>
              <a:xfrm>
                <a:off x="10960707" y="3131904"/>
                <a:ext cx="2556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 name="Ink 4"/>
              <p14:cNvContentPartPr/>
              <p14:nvPr/>
            </p14:nvContentPartPr>
            <p14:xfrm>
              <a:off x="5865267" y="5742264"/>
              <a:ext cx="2725560" cy="1721880"/>
            </p14:xfrm>
          </p:contentPart>
        </mc:Choice>
        <mc:Fallback xmlns="">
          <p:pic>
            <p:nvPicPr>
              <p:cNvPr id="5" name="Ink 4"/>
              <p:cNvPicPr/>
              <p:nvPr/>
            </p:nvPicPr>
            <p:blipFill>
              <a:blip r:embed="rId18"/>
              <a:stretch>
                <a:fillRect/>
              </a:stretch>
            </p:blipFill>
            <p:spPr>
              <a:xfrm>
                <a:off x="5843307" y="5730384"/>
                <a:ext cx="2769120" cy="17557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1" name="Ink 40"/>
              <p14:cNvContentPartPr/>
              <p14:nvPr/>
            </p14:nvContentPartPr>
            <p14:xfrm>
              <a:off x="765867" y="3832824"/>
              <a:ext cx="1812240" cy="753120"/>
            </p14:xfrm>
          </p:contentPart>
        </mc:Choice>
        <mc:Fallback xmlns="">
          <p:pic>
            <p:nvPicPr>
              <p:cNvPr id="41" name="Ink 40"/>
              <p:cNvPicPr/>
              <p:nvPr/>
            </p:nvPicPr>
            <p:blipFill>
              <a:blip r:embed="rId20"/>
              <a:stretch>
                <a:fillRect/>
              </a:stretch>
            </p:blipFill>
            <p:spPr>
              <a:xfrm>
                <a:off x="743907" y="3810864"/>
                <a:ext cx="1856160" cy="795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5" name="Ink 54"/>
              <p14:cNvContentPartPr/>
              <p14:nvPr/>
            </p14:nvContentPartPr>
            <p14:xfrm>
              <a:off x="2511147" y="5421144"/>
              <a:ext cx="726840" cy="996480"/>
            </p14:xfrm>
          </p:contentPart>
        </mc:Choice>
        <mc:Fallback xmlns="">
          <p:pic>
            <p:nvPicPr>
              <p:cNvPr id="55" name="Ink 54"/>
              <p:cNvPicPr/>
              <p:nvPr/>
            </p:nvPicPr>
            <p:blipFill>
              <a:blip r:embed="rId22"/>
              <a:stretch>
                <a:fillRect/>
              </a:stretch>
            </p:blipFill>
            <p:spPr>
              <a:xfrm>
                <a:off x="2489187" y="5400624"/>
                <a:ext cx="767520" cy="10389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6" name="Ink 55"/>
              <p14:cNvContentPartPr/>
              <p14:nvPr/>
            </p14:nvContentPartPr>
            <p14:xfrm>
              <a:off x="2437347" y="5595024"/>
              <a:ext cx="895680" cy="1093320"/>
            </p14:xfrm>
          </p:contentPart>
        </mc:Choice>
        <mc:Fallback xmlns="">
          <p:pic>
            <p:nvPicPr>
              <p:cNvPr id="56" name="Ink 55"/>
              <p:cNvPicPr/>
              <p:nvPr/>
            </p:nvPicPr>
            <p:blipFill>
              <a:blip r:embed="rId24"/>
              <a:stretch>
                <a:fillRect/>
              </a:stretch>
            </p:blipFill>
            <p:spPr>
              <a:xfrm>
                <a:off x="2415387" y="5573064"/>
                <a:ext cx="939600" cy="11372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 name="Ink 3"/>
              <p14:cNvContentPartPr/>
              <p14:nvPr/>
            </p14:nvContentPartPr>
            <p14:xfrm>
              <a:off x="5903147" y="5726904"/>
              <a:ext cx="59760" cy="603720"/>
            </p14:xfrm>
          </p:contentPart>
        </mc:Choice>
        <mc:Fallback xmlns="">
          <p:pic>
            <p:nvPicPr>
              <p:cNvPr id="4" name="Ink 3"/>
              <p:cNvPicPr/>
              <p:nvPr/>
            </p:nvPicPr>
            <p:blipFill>
              <a:blip r:embed="rId26"/>
              <a:stretch>
                <a:fillRect/>
              </a:stretch>
            </p:blipFill>
            <p:spPr>
              <a:xfrm>
                <a:off x="5881187" y="5704944"/>
                <a:ext cx="95760" cy="6476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 name="Ink 6"/>
              <p14:cNvContentPartPr/>
              <p14:nvPr/>
            </p14:nvContentPartPr>
            <p14:xfrm>
              <a:off x="5862107" y="6113904"/>
              <a:ext cx="191880" cy="252000"/>
            </p14:xfrm>
          </p:contentPart>
        </mc:Choice>
        <mc:Fallback xmlns="">
          <p:pic>
            <p:nvPicPr>
              <p:cNvPr id="7" name="Ink 6"/>
              <p:cNvPicPr/>
              <p:nvPr/>
            </p:nvPicPr>
            <p:blipFill>
              <a:blip r:embed="rId28"/>
              <a:stretch>
                <a:fillRect/>
              </a:stretch>
            </p:blipFill>
            <p:spPr>
              <a:xfrm>
                <a:off x="5840147" y="6091584"/>
                <a:ext cx="235800" cy="2962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 name="Ink 8"/>
              <p14:cNvContentPartPr/>
              <p14:nvPr/>
            </p14:nvContentPartPr>
            <p14:xfrm>
              <a:off x="11476307" y="3709104"/>
              <a:ext cx="30960" cy="411120"/>
            </p14:xfrm>
          </p:contentPart>
        </mc:Choice>
        <mc:Fallback xmlns="">
          <p:pic>
            <p:nvPicPr>
              <p:cNvPr id="9" name="Ink 8"/>
              <p:cNvPicPr/>
              <p:nvPr/>
            </p:nvPicPr>
            <p:blipFill>
              <a:blip r:embed="rId30"/>
              <a:stretch>
                <a:fillRect/>
              </a:stretch>
            </p:blipFill>
            <p:spPr>
              <a:xfrm>
                <a:off x="11463707" y="3696504"/>
                <a:ext cx="56160" cy="436320"/>
              </a:xfrm>
              <a:prstGeom prst="rect">
                <a:avLst/>
              </a:prstGeom>
            </p:spPr>
          </p:pic>
        </mc:Fallback>
      </mc:AlternateContent>
    </p:spTree>
    <p:extLst>
      <p:ext uri="{BB962C8B-B14F-4D97-AF65-F5344CB8AC3E}">
        <p14:creationId xmlns:p14="http://schemas.microsoft.com/office/powerpoint/2010/main" val="1496919981"/>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1306227" y="433344"/>
              <a:ext cx="8114040" cy="1923811"/>
            </p14:xfrm>
          </p:contentPart>
        </mc:Choice>
        <mc:Fallback xmlns="">
          <p:pic>
            <p:nvPicPr>
              <p:cNvPr id="5" name="Ink 4"/>
              <p:cNvPicPr/>
              <p:nvPr/>
            </p:nvPicPr>
            <p:blipFill>
              <a:blip r:embed="rId4"/>
              <a:stretch>
                <a:fillRect/>
              </a:stretch>
            </p:blipFill>
            <p:spPr>
              <a:xfrm>
                <a:off x="1284267" y="413904"/>
                <a:ext cx="8158320" cy="196521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3" name="Ink 172"/>
              <p14:cNvContentPartPr/>
              <p14:nvPr/>
            </p14:nvContentPartPr>
            <p14:xfrm>
              <a:off x="6789747" y="3312595"/>
              <a:ext cx="2813040" cy="2061749"/>
            </p14:xfrm>
          </p:contentPart>
        </mc:Choice>
        <mc:Fallback xmlns="">
          <p:pic>
            <p:nvPicPr>
              <p:cNvPr id="173" name="Ink 172"/>
              <p:cNvPicPr/>
              <p:nvPr/>
            </p:nvPicPr>
            <p:blipFill>
              <a:blip r:embed="rId6"/>
              <a:stretch>
                <a:fillRect/>
              </a:stretch>
            </p:blipFill>
            <p:spPr>
              <a:xfrm>
                <a:off x="6767787" y="3290635"/>
                <a:ext cx="2856960" cy="210567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4" name="Ink 173"/>
              <p14:cNvContentPartPr/>
              <p14:nvPr/>
            </p14:nvContentPartPr>
            <p14:xfrm>
              <a:off x="924627" y="4009944"/>
              <a:ext cx="4697640" cy="2749651"/>
            </p14:xfrm>
          </p:contentPart>
        </mc:Choice>
        <mc:Fallback xmlns="">
          <p:pic>
            <p:nvPicPr>
              <p:cNvPr id="174" name="Ink 173"/>
              <p:cNvPicPr/>
              <p:nvPr/>
            </p:nvPicPr>
            <p:blipFill>
              <a:blip r:embed="rId8"/>
              <a:stretch>
                <a:fillRect/>
              </a:stretch>
            </p:blipFill>
            <p:spPr>
              <a:xfrm>
                <a:off x="902667" y="3995544"/>
                <a:ext cx="4741560" cy="278601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6" name="Ink 185"/>
              <p14:cNvContentPartPr/>
              <p14:nvPr/>
            </p14:nvContentPartPr>
            <p14:xfrm>
              <a:off x="6691467" y="3765504"/>
              <a:ext cx="3220920" cy="129960"/>
            </p14:xfrm>
          </p:contentPart>
        </mc:Choice>
        <mc:Fallback xmlns="">
          <p:pic>
            <p:nvPicPr>
              <p:cNvPr id="186" name="Ink 185"/>
              <p:cNvPicPr/>
              <p:nvPr/>
            </p:nvPicPr>
            <p:blipFill>
              <a:blip r:embed="rId10"/>
              <a:stretch>
                <a:fillRect/>
              </a:stretch>
            </p:blipFill>
            <p:spPr>
              <a:xfrm>
                <a:off x="6678507" y="3759384"/>
                <a:ext cx="324648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3" name="Ink 202"/>
              <p14:cNvContentPartPr/>
              <p14:nvPr/>
            </p14:nvContentPartPr>
            <p14:xfrm>
              <a:off x="8779107" y="5112235"/>
              <a:ext cx="918360" cy="1721549"/>
            </p14:xfrm>
          </p:contentPart>
        </mc:Choice>
        <mc:Fallback xmlns="">
          <p:pic>
            <p:nvPicPr>
              <p:cNvPr id="203" name="Ink 202"/>
              <p:cNvPicPr/>
              <p:nvPr/>
            </p:nvPicPr>
            <p:blipFill>
              <a:blip r:embed="rId12"/>
              <a:stretch>
                <a:fillRect/>
              </a:stretch>
            </p:blipFill>
            <p:spPr>
              <a:xfrm>
                <a:off x="8757147" y="5090275"/>
                <a:ext cx="962280" cy="175611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4" name="Ink 203"/>
              <p14:cNvContentPartPr/>
              <p14:nvPr/>
            </p14:nvContentPartPr>
            <p14:xfrm>
              <a:off x="7171347" y="6008995"/>
              <a:ext cx="244080" cy="452189"/>
            </p14:xfrm>
          </p:contentPart>
        </mc:Choice>
        <mc:Fallback xmlns="">
          <p:pic>
            <p:nvPicPr>
              <p:cNvPr id="204" name="Ink 203"/>
              <p:cNvPicPr/>
              <p:nvPr/>
            </p:nvPicPr>
            <p:blipFill>
              <a:blip r:embed="rId14"/>
              <a:stretch>
                <a:fillRect/>
              </a:stretch>
            </p:blipFill>
            <p:spPr>
              <a:xfrm>
                <a:off x="7149387" y="5987034"/>
                <a:ext cx="278640" cy="496112"/>
              </a:xfrm>
              <a:prstGeom prst="rect">
                <a:avLst/>
              </a:prstGeom>
            </p:spPr>
          </p:pic>
        </mc:Fallback>
      </mc:AlternateContent>
    </p:spTree>
    <p:extLst>
      <p:ext uri="{BB962C8B-B14F-4D97-AF65-F5344CB8AC3E}">
        <p14:creationId xmlns:p14="http://schemas.microsoft.com/office/powerpoint/2010/main" val="176523518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Shape 1214"/>
          <p:cNvSpPr/>
          <p:nvPr/>
        </p:nvSpPr>
        <p:spPr>
          <a:xfrm>
            <a:off x="802527" y="2120900"/>
            <a:ext cx="1498601" cy="3429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BMS ansatz </a:t>
            </a:r>
          </a:p>
        </p:txBody>
      </p:sp>
      <p:sp>
        <p:nvSpPr>
          <p:cNvPr id="1215" name="Shape 1215"/>
          <p:cNvSpPr/>
          <p:nvPr/>
        </p:nvSpPr>
        <p:spPr>
          <a:xfrm>
            <a:off x="892107" y="298450"/>
            <a:ext cx="3005635"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FF9300"/>
                </a:solidFill>
                <a:latin typeface="+mj-lt"/>
                <a:ea typeface="+mj-ea"/>
                <a:cs typeface="+mj-cs"/>
                <a:sym typeface="Gill Sans"/>
              </a:defRPr>
            </a:lvl1pPr>
          </a:lstStyle>
          <a:p>
            <a:pPr lvl="0">
              <a:defRPr sz="1800">
                <a:solidFill>
                  <a:srgbClr val="000000"/>
                </a:solidFill>
              </a:defRPr>
            </a:pPr>
            <a:r>
              <a:rPr sz="2400">
                <a:solidFill>
                  <a:srgbClr val="FF9300"/>
                </a:solidFill>
              </a:rPr>
              <a:t>Asymptotic symmetries</a:t>
            </a:r>
          </a:p>
        </p:txBody>
      </p:sp>
      <p:sp>
        <p:nvSpPr>
          <p:cNvPr id="1216" name="Shape 1216"/>
          <p:cNvSpPr/>
          <p:nvPr/>
        </p:nvSpPr>
        <p:spPr>
          <a:xfrm flipV="1">
            <a:off x="762000" y="914400"/>
            <a:ext cx="8636000" cy="12700"/>
          </a:xfrm>
          <a:prstGeom prst="line">
            <a:avLst/>
          </a:prstGeom>
          <a:ln w="38100">
            <a:solidFill/>
            <a:miter lim="400000"/>
          </a:ln>
        </p:spPr>
        <p:txBody>
          <a:bodyPr lIns="0" tIns="0" rIns="0" bIns="0"/>
          <a:lstStyle/>
          <a:p>
            <a:pPr lvl="0"/>
            <a:endParaRPr/>
          </a:p>
        </p:txBody>
      </p:sp>
      <p:sp>
        <p:nvSpPr>
          <p:cNvPr id="1217" name="Shape 1217"/>
          <p:cNvSpPr/>
          <p:nvPr/>
        </p:nvSpPr>
        <p:spPr>
          <a:xfrm>
            <a:off x="3817342" y="298450"/>
            <a:ext cx="3795316"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942193"/>
                </a:solidFill>
                <a:latin typeface="+mj-lt"/>
                <a:ea typeface="+mj-ea"/>
                <a:cs typeface="+mj-cs"/>
                <a:sym typeface="Gill Sans"/>
              </a:defRPr>
            </a:lvl1pPr>
          </a:lstStyle>
          <a:p>
            <a:pPr lvl="0">
              <a:defRPr sz="1800">
                <a:solidFill>
                  <a:srgbClr val="000000"/>
                </a:solidFill>
              </a:defRPr>
            </a:pPr>
            <a:r>
              <a:rPr sz="2400">
                <a:solidFill>
                  <a:srgbClr val="942193"/>
                </a:solidFill>
              </a:rPr>
              <a:t>Gauge fixation </a:t>
            </a:r>
          </a:p>
        </p:txBody>
      </p:sp>
      <p:sp>
        <p:nvSpPr>
          <p:cNvPr id="1218" name="Shape 1218"/>
          <p:cNvSpPr/>
          <p:nvPr/>
        </p:nvSpPr>
        <p:spPr>
          <a:xfrm>
            <a:off x="-3074459" y="10593478"/>
            <a:ext cx="2324101"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fall-off conditions</a:t>
            </a:r>
          </a:p>
        </p:txBody>
      </p:sp>
      <p:pic>
        <p:nvPicPr>
          <p:cNvPr id="1219" name="droppedImage.pdf"/>
          <p:cNvPicPr/>
          <p:nvPr/>
        </p:nvPicPr>
        <p:blipFill>
          <a:blip r:embed="rId2">
            <a:extLst/>
          </a:blip>
          <a:stretch>
            <a:fillRect/>
          </a:stretch>
        </p:blipFill>
        <p:spPr>
          <a:xfrm>
            <a:off x="3962773" y="3889831"/>
            <a:ext cx="139701" cy="127001"/>
          </a:xfrm>
          <a:prstGeom prst="rect">
            <a:avLst/>
          </a:prstGeom>
          <a:ln w="12700">
            <a:miter lim="400000"/>
          </a:ln>
        </p:spPr>
      </p:pic>
      <p:pic>
        <p:nvPicPr>
          <p:cNvPr id="1220" name="droppedImage.pdf"/>
          <p:cNvPicPr/>
          <p:nvPr/>
        </p:nvPicPr>
        <p:blipFill>
          <a:blip r:embed="rId3">
            <a:extLst/>
          </a:blip>
          <a:stretch>
            <a:fillRect/>
          </a:stretch>
        </p:blipFill>
        <p:spPr>
          <a:xfrm>
            <a:off x="4930775" y="3889831"/>
            <a:ext cx="114300" cy="127001"/>
          </a:xfrm>
          <a:prstGeom prst="rect">
            <a:avLst/>
          </a:prstGeom>
          <a:ln w="12700">
            <a:miter lim="400000"/>
          </a:ln>
        </p:spPr>
      </p:pic>
      <p:pic>
        <p:nvPicPr>
          <p:cNvPr id="1221" name="droppedImage.pdf"/>
          <p:cNvPicPr/>
          <p:nvPr/>
        </p:nvPicPr>
        <p:blipFill>
          <a:blip r:embed="rId4">
            <a:extLst/>
          </a:blip>
          <a:stretch>
            <a:fillRect/>
          </a:stretch>
        </p:blipFill>
        <p:spPr>
          <a:xfrm>
            <a:off x="-280459" y="10504578"/>
            <a:ext cx="5930901" cy="520701"/>
          </a:xfrm>
          <a:prstGeom prst="rect">
            <a:avLst/>
          </a:prstGeom>
          <a:ln w="12700">
            <a:miter lim="400000"/>
          </a:ln>
        </p:spPr>
      </p:pic>
      <p:sp>
        <p:nvSpPr>
          <p:cNvPr id="1222" name="Shape 1222"/>
          <p:cNvSpPr/>
          <p:nvPr/>
        </p:nvSpPr>
        <p:spPr>
          <a:xfrm>
            <a:off x="1539875" y="1329266"/>
            <a:ext cx="6896100"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941100"/>
                </a:solidFill>
                <a:latin typeface="+mj-lt"/>
                <a:ea typeface="+mj-ea"/>
                <a:cs typeface="+mj-cs"/>
                <a:sym typeface="Gill Sans"/>
              </a:defRPr>
            </a:lvl1pPr>
          </a:lstStyle>
          <a:p>
            <a:pPr lvl="0">
              <a:defRPr>
                <a:solidFill>
                  <a:srgbClr val="000000"/>
                </a:solidFill>
              </a:defRPr>
            </a:pPr>
            <a:r>
              <a:rPr>
                <a:solidFill>
                  <a:srgbClr val="941100"/>
                </a:solidFill>
              </a:rPr>
              <a:t>Main idea : asymptotic symmetries = residual gauge symmetries </a:t>
            </a:r>
          </a:p>
        </p:txBody>
      </p:sp>
      <p:sp>
        <p:nvSpPr>
          <p:cNvPr id="1223" name="Shape 1223"/>
          <p:cNvSpPr/>
          <p:nvPr/>
        </p:nvSpPr>
        <p:spPr>
          <a:xfrm>
            <a:off x="735790" y="4824481"/>
            <a:ext cx="2097386"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3 gauge conditions</a:t>
            </a:r>
          </a:p>
        </p:txBody>
      </p:sp>
      <p:sp>
        <p:nvSpPr>
          <p:cNvPr id="1224" name="Shape 1224"/>
          <p:cNvSpPr/>
          <p:nvPr/>
        </p:nvSpPr>
        <p:spPr>
          <a:xfrm>
            <a:off x="1534675" y="5560857"/>
            <a:ext cx="4995897"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09051"/>
                </a:solidFill>
                <a:latin typeface="+mj-lt"/>
                <a:ea typeface="+mj-ea"/>
                <a:cs typeface="+mj-cs"/>
                <a:sym typeface="Gill Sans"/>
              </a:defRPr>
            </a:lvl1pPr>
          </a:lstStyle>
          <a:p>
            <a:pPr lvl="0">
              <a:defRPr>
                <a:solidFill>
                  <a:srgbClr val="000000"/>
                </a:solidFill>
              </a:defRPr>
            </a:pPr>
            <a:r>
              <a:rPr>
                <a:solidFill>
                  <a:srgbClr val="009051"/>
                </a:solidFill>
              </a:rPr>
              <a:t>fix diffeomorphism invariance in 3 dimensions </a:t>
            </a:r>
          </a:p>
        </p:txBody>
      </p:sp>
      <p:sp>
        <p:nvSpPr>
          <p:cNvPr id="1225" name="Shape 1225"/>
          <p:cNvSpPr/>
          <p:nvPr/>
        </p:nvSpPr>
        <p:spPr>
          <a:xfrm>
            <a:off x="3226001" y="4261271"/>
            <a:ext cx="1791806"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09051"/>
                </a:solidFill>
                <a:latin typeface="+mj-lt"/>
                <a:ea typeface="+mj-ea"/>
                <a:cs typeface="+mj-cs"/>
                <a:sym typeface="Gill Sans"/>
              </a:defRPr>
            </a:lvl1pPr>
          </a:lstStyle>
          <a:p>
            <a:pPr lvl="0">
              <a:defRPr>
                <a:solidFill>
                  <a:srgbClr val="000000"/>
                </a:solidFill>
              </a:defRPr>
            </a:pPr>
            <a:r>
              <a:rPr>
                <a:solidFill>
                  <a:srgbClr val="009051"/>
                </a:solidFill>
              </a:rPr>
              <a:t>null coordinate</a:t>
            </a:r>
          </a:p>
        </p:txBody>
      </p:sp>
      <p:sp>
        <p:nvSpPr>
          <p:cNvPr id="1226" name="Shape 1226"/>
          <p:cNvSpPr/>
          <p:nvPr/>
        </p:nvSpPr>
        <p:spPr>
          <a:xfrm>
            <a:off x="990600" y="5630707"/>
            <a:ext cx="592131" cy="203201"/>
          </a:xfrm>
          <a:prstGeom prst="rightArrow">
            <a:avLst>
              <a:gd name="adj1" fmla="val 32000"/>
              <a:gd name="adj2" fmla="val 87325"/>
            </a:avLst>
          </a:prstGeom>
          <a:blipFill>
            <a:blip r:embed="rId5"/>
          </a:blipFill>
          <a:ln w="25400">
            <a:miter lim="400000"/>
          </a:ln>
        </p:spPr>
        <p:txBody>
          <a:bodyPr lIns="38100" tIns="38100" rIns="38100" bIns="38100" anchor="ctr"/>
          <a:lstStyle/>
          <a:p>
            <a:pPr lvl="0" algn="ctr" defTabSz="355600">
              <a:defRPr sz="2400" i="1">
                <a:solidFill>
                  <a:srgbClr val="FFFFFF"/>
                </a:solidFill>
                <a:latin typeface="Hoefler Text"/>
                <a:ea typeface="Hoefler Text"/>
                <a:cs typeface="Hoefler Text"/>
                <a:sym typeface="Hoefler Text"/>
              </a:defRPr>
            </a:pPr>
            <a:endParaRPr/>
          </a:p>
        </p:txBody>
      </p:sp>
      <p:pic>
        <p:nvPicPr>
          <p:cNvPr id="1227" name="pasted-image.pdf"/>
          <p:cNvPicPr/>
          <p:nvPr/>
        </p:nvPicPr>
        <p:blipFill>
          <a:blip r:embed="rId6">
            <a:extLst/>
          </a:blip>
          <a:stretch>
            <a:fillRect/>
          </a:stretch>
        </p:blipFill>
        <p:spPr>
          <a:xfrm>
            <a:off x="2853634" y="2139950"/>
            <a:ext cx="4864101" cy="304800"/>
          </a:xfrm>
          <a:prstGeom prst="rect">
            <a:avLst/>
          </a:prstGeom>
          <a:ln w="12700">
            <a:miter lim="400000"/>
          </a:ln>
        </p:spPr>
      </p:pic>
      <p:pic>
        <p:nvPicPr>
          <p:cNvPr id="1228" name="pasted-image.pdf"/>
          <p:cNvPicPr/>
          <p:nvPr/>
        </p:nvPicPr>
        <p:blipFill>
          <a:blip r:embed="rId7">
            <a:extLst/>
          </a:blip>
          <a:stretch>
            <a:fillRect/>
          </a:stretch>
        </p:blipFill>
        <p:spPr>
          <a:xfrm>
            <a:off x="2687806" y="2703522"/>
            <a:ext cx="4127501" cy="927101"/>
          </a:xfrm>
          <a:prstGeom prst="rect">
            <a:avLst/>
          </a:prstGeom>
          <a:ln w="12700">
            <a:miter lim="400000"/>
          </a:ln>
        </p:spPr>
      </p:pic>
      <p:pic>
        <p:nvPicPr>
          <p:cNvPr id="1229" name="pasted-image.pdf"/>
          <p:cNvPicPr/>
          <p:nvPr/>
        </p:nvPicPr>
        <p:blipFill>
          <a:blip r:embed="rId8">
            <a:extLst/>
          </a:blip>
          <a:stretch>
            <a:fillRect/>
          </a:stretch>
        </p:blipFill>
        <p:spPr>
          <a:xfrm>
            <a:off x="6035215" y="3827575"/>
            <a:ext cx="139701" cy="241301"/>
          </a:xfrm>
          <a:prstGeom prst="rect">
            <a:avLst/>
          </a:prstGeom>
          <a:ln w="12700">
            <a:miter lim="400000"/>
          </a:ln>
        </p:spPr>
      </p:pic>
      <p:pic>
        <p:nvPicPr>
          <p:cNvPr id="1230" name="pasted-image.pdf"/>
          <p:cNvPicPr/>
          <p:nvPr/>
        </p:nvPicPr>
        <p:blipFill>
          <a:blip r:embed="rId9">
            <a:extLst/>
          </a:blip>
          <a:stretch>
            <a:fillRect/>
          </a:stretch>
        </p:blipFill>
        <p:spPr>
          <a:xfrm>
            <a:off x="3340854" y="4875281"/>
            <a:ext cx="1562101" cy="292101"/>
          </a:xfrm>
          <a:prstGeom prst="rect">
            <a:avLst/>
          </a:prstGeom>
          <a:ln w="12700">
            <a:miter lim="400000"/>
          </a:ln>
        </p:spPr>
      </p:pic>
      <p:pic>
        <p:nvPicPr>
          <p:cNvPr id="1231" name="pasted-image.pdf"/>
          <p:cNvPicPr/>
          <p:nvPr/>
        </p:nvPicPr>
        <p:blipFill>
          <a:blip r:embed="rId10">
            <a:extLst/>
          </a:blip>
          <a:stretch>
            <a:fillRect/>
          </a:stretch>
        </p:blipFill>
        <p:spPr>
          <a:xfrm>
            <a:off x="5346542" y="4906178"/>
            <a:ext cx="1104901" cy="29210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Shape 1233"/>
          <p:cNvSpPr/>
          <p:nvPr/>
        </p:nvSpPr>
        <p:spPr>
          <a:xfrm>
            <a:off x="695389" y="1374616"/>
            <a:ext cx="1498601"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background</a:t>
            </a:r>
          </a:p>
        </p:txBody>
      </p:sp>
      <p:sp>
        <p:nvSpPr>
          <p:cNvPr id="1234" name="Shape 1234"/>
          <p:cNvSpPr/>
          <p:nvPr/>
        </p:nvSpPr>
        <p:spPr>
          <a:xfrm>
            <a:off x="731240" y="298450"/>
            <a:ext cx="3005635"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FF9300"/>
                </a:solidFill>
                <a:latin typeface="+mj-lt"/>
                <a:ea typeface="+mj-ea"/>
                <a:cs typeface="+mj-cs"/>
                <a:sym typeface="Gill Sans"/>
              </a:defRPr>
            </a:lvl1pPr>
          </a:lstStyle>
          <a:p>
            <a:pPr lvl="0">
              <a:defRPr sz="1800">
                <a:solidFill>
                  <a:srgbClr val="000000"/>
                </a:solidFill>
              </a:defRPr>
            </a:pPr>
            <a:r>
              <a:rPr sz="2400">
                <a:solidFill>
                  <a:srgbClr val="FF9300"/>
                </a:solidFill>
              </a:rPr>
              <a:t>Asymptotic symmetries</a:t>
            </a:r>
          </a:p>
        </p:txBody>
      </p:sp>
      <p:sp>
        <p:nvSpPr>
          <p:cNvPr id="1235" name="Shape 1235"/>
          <p:cNvSpPr/>
          <p:nvPr/>
        </p:nvSpPr>
        <p:spPr>
          <a:xfrm flipV="1">
            <a:off x="762000" y="914400"/>
            <a:ext cx="8636000" cy="12700"/>
          </a:xfrm>
          <a:prstGeom prst="line">
            <a:avLst/>
          </a:prstGeom>
          <a:ln w="38100">
            <a:solidFill/>
            <a:miter lim="400000"/>
          </a:ln>
        </p:spPr>
        <p:txBody>
          <a:bodyPr lIns="0" tIns="0" rIns="0" bIns="0"/>
          <a:lstStyle/>
          <a:p>
            <a:pPr lvl="0"/>
            <a:endParaRPr/>
          </a:p>
        </p:txBody>
      </p:sp>
      <p:sp>
        <p:nvSpPr>
          <p:cNvPr id="1236" name="Shape 1236"/>
          <p:cNvSpPr/>
          <p:nvPr/>
        </p:nvSpPr>
        <p:spPr>
          <a:xfrm>
            <a:off x="4420592" y="298450"/>
            <a:ext cx="3795316"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942193"/>
                </a:solidFill>
                <a:latin typeface="+mj-lt"/>
                <a:ea typeface="+mj-ea"/>
                <a:cs typeface="+mj-cs"/>
                <a:sym typeface="Gill Sans"/>
              </a:defRPr>
            </a:lvl1pPr>
          </a:lstStyle>
          <a:p>
            <a:pPr lvl="0">
              <a:defRPr sz="1800">
                <a:solidFill>
                  <a:srgbClr val="000000"/>
                </a:solidFill>
              </a:defRPr>
            </a:pPr>
            <a:r>
              <a:rPr sz="2400">
                <a:solidFill>
                  <a:srgbClr val="942193"/>
                </a:solidFill>
              </a:rPr>
              <a:t>Minkowski background</a:t>
            </a:r>
          </a:p>
        </p:txBody>
      </p:sp>
      <p:sp>
        <p:nvSpPr>
          <p:cNvPr id="1237" name="Shape 1237"/>
          <p:cNvSpPr/>
          <p:nvPr/>
        </p:nvSpPr>
        <p:spPr>
          <a:xfrm>
            <a:off x="683016" y="2159367"/>
            <a:ext cx="1523347"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Minkowski 3d </a:t>
            </a:r>
          </a:p>
        </p:txBody>
      </p:sp>
      <p:pic>
        <p:nvPicPr>
          <p:cNvPr id="1238" name="pasted-image.pdf"/>
          <p:cNvPicPr/>
          <p:nvPr/>
        </p:nvPicPr>
        <p:blipFill>
          <a:blip r:embed="rId2">
            <a:extLst/>
          </a:blip>
          <a:stretch>
            <a:fillRect/>
          </a:stretch>
        </p:blipFill>
        <p:spPr>
          <a:xfrm>
            <a:off x="2540726" y="2234297"/>
            <a:ext cx="1003301" cy="193041"/>
          </a:xfrm>
          <a:prstGeom prst="rect">
            <a:avLst/>
          </a:prstGeom>
          <a:ln w="12700">
            <a:miter lim="400000"/>
          </a:ln>
        </p:spPr>
      </p:pic>
      <p:sp>
        <p:nvSpPr>
          <p:cNvPr id="1239" name="Shape 1239"/>
          <p:cNvSpPr/>
          <p:nvPr/>
        </p:nvSpPr>
        <p:spPr>
          <a:xfrm>
            <a:off x="5568950" y="3892599"/>
            <a:ext cx="1498600"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null infinity</a:t>
            </a:r>
          </a:p>
        </p:txBody>
      </p:sp>
      <p:sp>
        <p:nvSpPr>
          <p:cNvPr id="1240" name="Shape 1240"/>
          <p:cNvSpPr/>
          <p:nvPr/>
        </p:nvSpPr>
        <p:spPr>
          <a:xfrm>
            <a:off x="683016" y="2947808"/>
            <a:ext cx="1523347"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asymptotics</a:t>
            </a:r>
          </a:p>
        </p:txBody>
      </p:sp>
      <p:pic>
        <p:nvPicPr>
          <p:cNvPr id="1241" name="pasted-image.pdf"/>
          <p:cNvPicPr/>
          <p:nvPr/>
        </p:nvPicPr>
        <p:blipFill>
          <a:blip r:embed="rId3">
            <a:extLst/>
          </a:blip>
          <a:stretch>
            <a:fillRect/>
          </a:stretch>
        </p:blipFill>
        <p:spPr>
          <a:xfrm>
            <a:off x="2562975" y="1469573"/>
            <a:ext cx="2349501" cy="241301"/>
          </a:xfrm>
          <a:prstGeom prst="rect">
            <a:avLst/>
          </a:prstGeom>
          <a:ln w="12700">
            <a:miter lim="400000"/>
          </a:ln>
        </p:spPr>
      </p:pic>
      <p:pic>
        <p:nvPicPr>
          <p:cNvPr id="1242" name="pasted-image.pdf"/>
          <p:cNvPicPr/>
          <p:nvPr/>
        </p:nvPicPr>
        <p:blipFill>
          <a:blip r:embed="rId4">
            <a:extLst/>
          </a:blip>
          <a:stretch>
            <a:fillRect/>
          </a:stretch>
        </p:blipFill>
        <p:spPr>
          <a:xfrm>
            <a:off x="4665378" y="2171382"/>
            <a:ext cx="2832101" cy="292101"/>
          </a:xfrm>
          <a:prstGeom prst="rect">
            <a:avLst/>
          </a:prstGeom>
          <a:ln w="12700">
            <a:miter lim="400000"/>
          </a:ln>
        </p:spPr>
      </p:pic>
      <p:pic>
        <p:nvPicPr>
          <p:cNvPr id="1243" name="pasted-image.pdf"/>
          <p:cNvPicPr/>
          <p:nvPr/>
        </p:nvPicPr>
        <p:blipFill>
          <a:blip r:embed="rId5">
            <a:extLst/>
          </a:blip>
          <a:stretch>
            <a:fillRect/>
          </a:stretch>
        </p:blipFill>
        <p:spPr>
          <a:xfrm>
            <a:off x="2682939" y="2998608"/>
            <a:ext cx="2146301" cy="241301"/>
          </a:xfrm>
          <a:prstGeom prst="rect">
            <a:avLst/>
          </a:prstGeom>
          <a:ln w="12700">
            <a:miter lim="400000"/>
          </a:ln>
        </p:spPr>
      </p:pic>
      <p:pic>
        <p:nvPicPr>
          <p:cNvPr id="1244" name="scri.tiff"/>
          <p:cNvPicPr/>
          <p:nvPr/>
        </p:nvPicPr>
        <p:blipFill>
          <a:blip r:embed="rId6">
            <a:extLst/>
          </a:blip>
          <a:stretch>
            <a:fillRect/>
          </a:stretch>
        </p:blipFill>
        <p:spPr>
          <a:xfrm>
            <a:off x="2375958" y="3566731"/>
            <a:ext cx="2209801" cy="2713144"/>
          </a:xfrm>
          <a:prstGeom prst="rect">
            <a:avLst/>
          </a:prstGeom>
          <a:ln w="12700">
            <a:miter lim="400000"/>
          </a:ln>
        </p:spPr>
      </p:pic>
      <p:pic>
        <p:nvPicPr>
          <p:cNvPr id="1245" name="pasted-image.pdf"/>
          <p:cNvPicPr/>
          <p:nvPr/>
        </p:nvPicPr>
        <p:blipFill>
          <a:blip r:embed="rId7">
            <a:extLst/>
          </a:blip>
          <a:stretch>
            <a:fillRect/>
          </a:stretch>
        </p:blipFill>
        <p:spPr>
          <a:xfrm>
            <a:off x="5654787" y="4528515"/>
            <a:ext cx="1905001" cy="292101"/>
          </a:xfrm>
          <a:prstGeom prst="rect">
            <a:avLst/>
          </a:prstGeom>
          <a:ln w="12700">
            <a:miter lim="400000"/>
          </a:ln>
        </p:spPr>
      </p:pic>
      <p:pic>
        <p:nvPicPr>
          <p:cNvPr id="1246" name="pasted-image.pdf"/>
          <p:cNvPicPr/>
          <p:nvPr/>
        </p:nvPicPr>
        <p:blipFill>
          <a:blip r:embed="rId8">
            <a:extLst/>
          </a:blip>
          <a:stretch>
            <a:fillRect/>
          </a:stretch>
        </p:blipFill>
        <p:spPr>
          <a:xfrm>
            <a:off x="4931786" y="3962958"/>
            <a:ext cx="393701" cy="228601"/>
          </a:xfrm>
          <a:prstGeom prst="rect">
            <a:avLst/>
          </a:prstGeom>
          <a:ln w="12700">
            <a:miter lim="400000"/>
          </a:ln>
        </p:spPr>
      </p:pic>
      <p:sp>
        <p:nvSpPr>
          <p:cNvPr id="1247" name="Shape 1247"/>
          <p:cNvSpPr/>
          <p:nvPr/>
        </p:nvSpPr>
        <p:spPr>
          <a:xfrm>
            <a:off x="5156200" y="5695605"/>
            <a:ext cx="2324100"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fall-off conditions</a:t>
            </a:r>
          </a:p>
        </p:txBody>
      </p:sp>
      <p:pic>
        <p:nvPicPr>
          <p:cNvPr id="1248" name="pasted-image.pdf"/>
          <p:cNvPicPr/>
          <p:nvPr/>
        </p:nvPicPr>
        <p:blipFill>
          <a:blip r:embed="rId9">
            <a:extLst/>
          </a:blip>
          <a:stretch>
            <a:fillRect/>
          </a:stretch>
        </p:blipFill>
        <p:spPr>
          <a:xfrm>
            <a:off x="4752286" y="6352881"/>
            <a:ext cx="2857501" cy="26670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Shape 1250"/>
          <p:cNvSpPr/>
          <p:nvPr/>
        </p:nvSpPr>
        <p:spPr>
          <a:xfrm>
            <a:off x="685393" y="298450"/>
            <a:ext cx="3005634"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FF9300"/>
                </a:solidFill>
                <a:latin typeface="+mj-lt"/>
                <a:ea typeface="+mj-ea"/>
                <a:cs typeface="+mj-cs"/>
                <a:sym typeface="Gill Sans"/>
              </a:defRPr>
            </a:lvl1pPr>
          </a:lstStyle>
          <a:p>
            <a:pPr lvl="0">
              <a:defRPr sz="1800">
                <a:solidFill>
                  <a:srgbClr val="000000"/>
                </a:solidFill>
              </a:defRPr>
            </a:pPr>
            <a:r>
              <a:rPr sz="2400">
                <a:solidFill>
                  <a:srgbClr val="FF9300"/>
                </a:solidFill>
              </a:rPr>
              <a:t>Asymptotic symmetries</a:t>
            </a:r>
          </a:p>
        </p:txBody>
      </p:sp>
      <p:sp>
        <p:nvSpPr>
          <p:cNvPr id="1251" name="Shape 1251"/>
          <p:cNvSpPr/>
          <p:nvPr/>
        </p:nvSpPr>
        <p:spPr>
          <a:xfrm flipV="1">
            <a:off x="762000" y="914400"/>
            <a:ext cx="8636000" cy="12700"/>
          </a:xfrm>
          <a:prstGeom prst="line">
            <a:avLst/>
          </a:prstGeom>
          <a:ln w="38100">
            <a:solidFill/>
            <a:miter lim="400000"/>
          </a:ln>
        </p:spPr>
        <p:txBody>
          <a:bodyPr lIns="0" tIns="0" rIns="0" bIns="0"/>
          <a:lstStyle/>
          <a:p>
            <a:pPr lvl="0"/>
            <a:endParaRPr/>
          </a:p>
        </p:txBody>
      </p:sp>
      <p:sp>
        <p:nvSpPr>
          <p:cNvPr id="1252" name="Shape 1252"/>
          <p:cNvSpPr/>
          <p:nvPr/>
        </p:nvSpPr>
        <p:spPr>
          <a:xfrm>
            <a:off x="3182342" y="298450"/>
            <a:ext cx="3795316"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942193"/>
                </a:solidFill>
                <a:latin typeface="+mj-lt"/>
                <a:ea typeface="+mj-ea"/>
                <a:cs typeface="+mj-cs"/>
                <a:sym typeface="Gill Sans"/>
              </a:defRPr>
            </a:lvl1pPr>
          </a:lstStyle>
          <a:p>
            <a:pPr lvl="0">
              <a:defRPr sz="1800">
                <a:solidFill>
                  <a:srgbClr val="000000"/>
                </a:solidFill>
              </a:defRPr>
            </a:pPr>
            <a:r>
              <a:rPr sz="2400">
                <a:solidFill>
                  <a:srgbClr val="942193"/>
                </a:solidFill>
              </a:rPr>
              <a:t>Result</a:t>
            </a:r>
          </a:p>
        </p:txBody>
      </p:sp>
      <p:sp>
        <p:nvSpPr>
          <p:cNvPr id="1253" name="Shape 1253"/>
          <p:cNvSpPr/>
          <p:nvPr/>
        </p:nvSpPr>
        <p:spPr>
          <a:xfrm>
            <a:off x="780883" y="1292131"/>
            <a:ext cx="5843921"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transformations that leave class of spacetimes invariant</a:t>
            </a:r>
          </a:p>
        </p:txBody>
      </p:sp>
      <p:pic>
        <p:nvPicPr>
          <p:cNvPr id="1254" name="pasted-image.pdf"/>
          <p:cNvPicPr/>
          <p:nvPr/>
        </p:nvPicPr>
        <p:blipFill>
          <a:blip r:embed="rId3">
            <a:extLst/>
          </a:blip>
          <a:stretch>
            <a:fillRect/>
          </a:stretch>
        </p:blipFill>
        <p:spPr>
          <a:xfrm>
            <a:off x="1192383" y="1871673"/>
            <a:ext cx="1447801" cy="927101"/>
          </a:xfrm>
          <a:prstGeom prst="rect">
            <a:avLst/>
          </a:prstGeom>
          <a:ln w="12700">
            <a:miter lim="400000"/>
          </a:ln>
        </p:spPr>
      </p:pic>
      <p:pic>
        <p:nvPicPr>
          <p:cNvPr id="1255" name="pasted-image.pdf"/>
          <p:cNvPicPr/>
          <p:nvPr/>
        </p:nvPicPr>
        <p:blipFill>
          <a:blip r:embed="rId4">
            <a:extLst/>
          </a:blip>
          <a:stretch>
            <a:fillRect/>
          </a:stretch>
        </p:blipFill>
        <p:spPr>
          <a:xfrm>
            <a:off x="4521583" y="1871673"/>
            <a:ext cx="1778001" cy="927101"/>
          </a:xfrm>
          <a:prstGeom prst="rect">
            <a:avLst/>
          </a:prstGeom>
          <a:ln w="12700">
            <a:miter lim="400000"/>
          </a:ln>
        </p:spPr>
      </p:pic>
      <p:sp>
        <p:nvSpPr>
          <p:cNvPr id="1256" name="Shape 1256"/>
          <p:cNvSpPr/>
          <p:nvPr/>
        </p:nvSpPr>
        <p:spPr>
          <a:xfrm>
            <a:off x="3443260" y="2138373"/>
            <a:ext cx="275246" cy="393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900"/>
            </a:lvl1pPr>
          </a:lstStyle>
          <a:p>
            <a:pPr lvl="0">
              <a:defRPr sz="1800"/>
            </a:pPr>
            <a:r>
              <a:rPr sz="1900"/>
              <a:t>&amp;</a:t>
            </a:r>
          </a:p>
        </p:txBody>
      </p:sp>
      <p:sp>
        <p:nvSpPr>
          <p:cNvPr id="1257" name="Shape 1257"/>
          <p:cNvSpPr/>
          <p:nvPr/>
        </p:nvSpPr>
        <p:spPr>
          <a:xfrm>
            <a:off x="426829" y="3303243"/>
            <a:ext cx="1947834"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dirty="0">
                <a:solidFill>
                  <a:srgbClr val="011993"/>
                </a:solidFill>
              </a:rPr>
              <a:t>solution</a:t>
            </a:r>
          </a:p>
        </p:txBody>
      </p:sp>
      <p:pic>
        <p:nvPicPr>
          <p:cNvPr id="1258" name="pasted-image.pdf"/>
          <p:cNvPicPr/>
          <p:nvPr/>
        </p:nvPicPr>
        <p:blipFill>
          <a:blip r:embed="rId5">
            <a:extLst/>
          </a:blip>
          <a:stretch>
            <a:fillRect/>
          </a:stretch>
        </p:blipFill>
        <p:spPr>
          <a:xfrm>
            <a:off x="3985842" y="4380962"/>
            <a:ext cx="3187701" cy="279401"/>
          </a:xfrm>
          <a:prstGeom prst="rect">
            <a:avLst/>
          </a:prstGeom>
          <a:ln w="12700">
            <a:miter lim="400000"/>
          </a:ln>
        </p:spPr>
      </p:pic>
      <p:pic>
        <p:nvPicPr>
          <p:cNvPr id="1259" name="pasted-image.pdf"/>
          <p:cNvPicPr/>
          <p:nvPr/>
        </p:nvPicPr>
        <p:blipFill>
          <a:blip r:embed="rId6">
            <a:extLst/>
          </a:blip>
          <a:stretch>
            <a:fillRect/>
          </a:stretch>
        </p:blipFill>
        <p:spPr>
          <a:xfrm>
            <a:off x="3576520" y="4956378"/>
            <a:ext cx="1371601" cy="673101"/>
          </a:xfrm>
          <a:prstGeom prst="rect">
            <a:avLst/>
          </a:prstGeom>
          <a:ln w="12700">
            <a:miter lim="400000"/>
          </a:ln>
        </p:spPr>
      </p:pic>
      <p:sp>
        <p:nvSpPr>
          <p:cNvPr id="1260" name="Shape 1260"/>
          <p:cNvSpPr/>
          <p:nvPr/>
        </p:nvSpPr>
        <p:spPr>
          <a:xfrm>
            <a:off x="780883" y="5060544"/>
            <a:ext cx="1947834"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dirty="0">
                <a:solidFill>
                  <a:srgbClr val="011993"/>
                </a:solidFill>
              </a:rPr>
              <a:t>representation of </a:t>
            </a:r>
          </a:p>
        </p:txBody>
      </p:sp>
      <p:pic>
        <p:nvPicPr>
          <p:cNvPr id="1261" name="pasted-image.pdf"/>
          <p:cNvPicPr/>
          <p:nvPr/>
        </p:nvPicPr>
        <p:blipFill>
          <a:blip r:embed="rId7">
            <a:extLst/>
          </a:blip>
          <a:stretch>
            <a:fillRect/>
          </a:stretch>
        </p:blipFill>
        <p:spPr>
          <a:xfrm>
            <a:off x="5936298" y="5178628"/>
            <a:ext cx="520701" cy="228601"/>
          </a:xfrm>
          <a:prstGeom prst="rect">
            <a:avLst/>
          </a:prstGeom>
          <a:ln w="12700">
            <a:miter lim="400000"/>
          </a:ln>
        </p:spPr>
      </p:pic>
      <p:sp>
        <p:nvSpPr>
          <p:cNvPr id="1262" name="Shape 1262"/>
          <p:cNvSpPr/>
          <p:nvPr/>
        </p:nvSpPr>
        <p:spPr>
          <a:xfrm>
            <a:off x="6791727" y="5121478"/>
            <a:ext cx="1447801"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09051"/>
                </a:solidFill>
                <a:latin typeface="+mj-lt"/>
                <a:ea typeface="+mj-ea"/>
                <a:cs typeface="+mj-cs"/>
                <a:sym typeface="Gill Sans"/>
              </a:defRPr>
            </a:lvl1pPr>
          </a:lstStyle>
          <a:p>
            <a:pPr lvl="0">
              <a:defRPr>
                <a:solidFill>
                  <a:srgbClr val="000000"/>
                </a:solidFill>
              </a:defRPr>
            </a:pPr>
            <a:r>
              <a:rPr>
                <a:solidFill>
                  <a:srgbClr val="009051"/>
                </a:solidFill>
              </a:rPr>
              <a:t>algebra</a:t>
            </a:r>
          </a:p>
        </p:txBody>
      </p:sp>
      <p:pic>
        <p:nvPicPr>
          <p:cNvPr id="1263" name="pasted-image.pdf"/>
          <p:cNvPicPr/>
          <p:nvPr/>
        </p:nvPicPr>
        <p:blipFill>
          <a:blip r:embed="rId8">
            <a:extLst/>
          </a:blip>
          <a:stretch>
            <a:fillRect/>
          </a:stretch>
        </p:blipFill>
        <p:spPr>
          <a:xfrm>
            <a:off x="3733800" y="6030114"/>
            <a:ext cx="2692400" cy="294641"/>
          </a:xfrm>
          <a:prstGeom prst="rect">
            <a:avLst/>
          </a:prstGeom>
          <a:ln w="12700">
            <a:miter lim="400000"/>
          </a:ln>
        </p:spPr>
      </p:pic>
      <p:sp>
        <p:nvSpPr>
          <p:cNvPr id="1264" name="Shape 1264"/>
          <p:cNvSpPr/>
          <p:nvPr/>
        </p:nvSpPr>
        <p:spPr>
          <a:xfrm>
            <a:off x="758997" y="6005984"/>
            <a:ext cx="1947834"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isomomorphic to</a:t>
            </a:r>
          </a:p>
        </p:txBody>
      </p:sp>
      <p:pic>
        <p:nvPicPr>
          <p:cNvPr id="1265" name="pasted-image.pdf"/>
          <p:cNvPicPr/>
          <p:nvPr/>
        </p:nvPicPr>
        <p:blipFill>
          <a:blip r:embed="rId9">
            <a:extLst/>
          </a:blip>
          <a:stretch>
            <a:fillRect/>
          </a:stretch>
        </p:blipFill>
        <p:spPr>
          <a:xfrm>
            <a:off x="3867533" y="3003801"/>
            <a:ext cx="3086101" cy="965201"/>
          </a:xfrm>
          <a:prstGeom prst="rect">
            <a:avLst/>
          </a:prstGeom>
          <a:ln w="12700">
            <a:miter lim="400000"/>
          </a:ln>
        </p:spPr>
      </p:pic>
      <p:sp>
        <p:nvSpPr>
          <p:cNvPr id="1266" name="Shape 1266"/>
          <p:cNvSpPr/>
          <p:nvPr/>
        </p:nvSpPr>
        <p:spPr>
          <a:xfrm>
            <a:off x="2562528" y="7114549"/>
            <a:ext cx="1791805"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09051"/>
                </a:solidFill>
                <a:latin typeface="+mj-lt"/>
                <a:ea typeface="+mj-ea"/>
                <a:cs typeface="+mj-cs"/>
                <a:sym typeface="Gill Sans"/>
              </a:defRPr>
            </a:lvl1pPr>
          </a:lstStyle>
          <a:p>
            <a:pPr lvl="0">
              <a:defRPr>
                <a:solidFill>
                  <a:srgbClr val="000000"/>
                </a:solidFill>
              </a:defRPr>
            </a:pPr>
            <a:r>
              <a:rPr dirty="0" err="1">
                <a:solidFill>
                  <a:srgbClr val="009051"/>
                </a:solidFill>
              </a:rPr>
              <a:t>superrotations</a:t>
            </a:r>
            <a:endParaRPr dirty="0">
              <a:solidFill>
                <a:srgbClr val="009051"/>
              </a:solidFill>
            </a:endParaRPr>
          </a:p>
        </p:txBody>
      </p:sp>
      <p:sp>
        <p:nvSpPr>
          <p:cNvPr id="1267" name="Shape 1267"/>
          <p:cNvSpPr/>
          <p:nvPr/>
        </p:nvSpPr>
        <p:spPr>
          <a:xfrm>
            <a:off x="5686574" y="7090683"/>
            <a:ext cx="2096839" cy="353943"/>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lvl1pPr algn="ctr">
              <a:defRPr sz="1800">
                <a:solidFill>
                  <a:srgbClr val="009051"/>
                </a:solidFill>
                <a:latin typeface="+mj-lt"/>
                <a:ea typeface="+mj-ea"/>
                <a:cs typeface="+mj-cs"/>
                <a:sym typeface="Gill Sans"/>
              </a:defRPr>
            </a:lvl1pPr>
          </a:lstStyle>
          <a:p>
            <a:pPr lvl="0">
              <a:defRPr>
                <a:solidFill>
                  <a:srgbClr val="000000"/>
                </a:solidFill>
              </a:defRPr>
            </a:pPr>
            <a:r>
              <a:rPr dirty="0" err="1">
                <a:solidFill>
                  <a:srgbClr val="009051"/>
                </a:solidFill>
              </a:rPr>
              <a:t>supertranslations</a:t>
            </a:r>
            <a:endParaRPr dirty="0">
              <a:solidFill>
                <a:srgbClr val="009051"/>
              </a:solidFill>
            </a:endParaRPr>
          </a:p>
        </p:txBody>
      </p:sp>
      <p:sp>
        <p:nvSpPr>
          <p:cNvPr id="1268" name="Shape 1268"/>
          <p:cNvSpPr/>
          <p:nvPr/>
        </p:nvSpPr>
        <p:spPr>
          <a:xfrm rot="2400000">
            <a:off x="5272661" y="6636543"/>
            <a:ext cx="1143364" cy="221535"/>
          </a:xfrm>
          <a:prstGeom prst="rightArrow">
            <a:avLst>
              <a:gd name="adj1" fmla="val 17700"/>
              <a:gd name="adj2" fmla="val 302242"/>
            </a:avLst>
          </a:prstGeom>
          <a:blipFill>
            <a:blip r:embed="rId10"/>
          </a:blipFill>
          <a:ln w="25400">
            <a:miter lim="400000"/>
          </a:ln>
        </p:spPr>
        <p:txBody>
          <a:bodyPr lIns="38100" tIns="38100" rIns="38100" bIns="38100" anchor="ctr"/>
          <a:lstStyle/>
          <a:p>
            <a:pPr lvl="0" algn="ctr" defTabSz="355600">
              <a:defRPr sz="2400" i="1">
                <a:solidFill>
                  <a:srgbClr val="FFFFFF"/>
                </a:solidFill>
                <a:latin typeface="Hoefler Text"/>
                <a:ea typeface="Hoefler Text"/>
                <a:cs typeface="Hoefler Text"/>
                <a:sym typeface="Hoefler Text"/>
              </a:defRPr>
            </a:pPr>
            <a:endParaRPr/>
          </a:p>
        </p:txBody>
      </p:sp>
      <p:sp>
        <p:nvSpPr>
          <p:cNvPr id="1269" name="Shape 1269"/>
          <p:cNvSpPr/>
          <p:nvPr/>
        </p:nvSpPr>
        <p:spPr>
          <a:xfrm rot="8082403">
            <a:off x="3818207" y="6634181"/>
            <a:ext cx="1056331" cy="225265"/>
          </a:xfrm>
          <a:prstGeom prst="rightArrow">
            <a:avLst>
              <a:gd name="adj1" fmla="val 17700"/>
              <a:gd name="adj2" fmla="val 297236"/>
            </a:avLst>
          </a:prstGeom>
          <a:blipFill>
            <a:blip r:embed="rId10"/>
          </a:blipFill>
          <a:ln w="25400">
            <a:miter lim="400000"/>
          </a:ln>
        </p:spPr>
        <p:txBody>
          <a:bodyPr lIns="38100" tIns="38100" rIns="38100" bIns="38100" anchor="ctr"/>
          <a:lstStyle/>
          <a:p>
            <a:pPr lvl="0" algn="ctr" defTabSz="355600">
              <a:defRPr sz="2400" i="1">
                <a:solidFill>
                  <a:srgbClr val="FFFFFF"/>
                </a:solidFill>
                <a:latin typeface="Hoefler Text"/>
                <a:ea typeface="Hoefler Text"/>
                <a:cs typeface="Hoefler Text"/>
                <a:sym typeface="Hoefler Text"/>
              </a:defRPr>
            </a:pPr>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 name="Shape 1271"/>
          <p:cNvSpPr/>
          <p:nvPr/>
        </p:nvSpPr>
        <p:spPr>
          <a:xfrm>
            <a:off x="766026" y="298450"/>
            <a:ext cx="3005635"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FF9300"/>
                </a:solidFill>
                <a:latin typeface="+mj-lt"/>
                <a:ea typeface="+mj-ea"/>
                <a:cs typeface="+mj-cs"/>
                <a:sym typeface="Gill Sans"/>
              </a:defRPr>
            </a:lvl1pPr>
          </a:lstStyle>
          <a:p>
            <a:pPr lvl="0">
              <a:defRPr sz="1800">
                <a:solidFill>
                  <a:srgbClr val="000000"/>
                </a:solidFill>
              </a:defRPr>
            </a:pPr>
            <a:r>
              <a:rPr sz="2400">
                <a:solidFill>
                  <a:srgbClr val="FF9300"/>
                </a:solidFill>
              </a:rPr>
              <a:t>Asymptotic symmetries</a:t>
            </a:r>
          </a:p>
        </p:txBody>
      </p:sp>
      <p:sp>
        <p:nvSpPr>
          <p:cNvPr id="1272" name="Shape 1272"/>
          <p:cNvSpPr/>
          <p:nvPr/>
        </p:nvSpPr>
        <p:spPr>
          <a:xfrm flipV="1">
            <a:off x="762000" y="914400"/>
            <a:ext cx="8636000" cy="12700"/>
          </a:xfrm>
          <a:prstGeom prst="line">
            <a:avLst/>
          </a:prstGeom>
          <a:ln w="38100">
            <a:solidFill/>
            <a:miter lim="400000"/>
          </a:ln>
        </p:spPr>
        <p:txBody>
          <a:bodyPr lIns="0" tIns="0" rIns="0" bIns="0"/>
          <a:lstStyle/>
          <a:p>
            <a:pPr lvl="0"/>
            <a:endParaRPr/>
          </a:p>
        </p:txBody>
      </p:sp>
      <p:sp>
        <p:nvSpPr>
          <p:cNvPr id="1273" name="Shape 1273"/>
          <p:cNvSpPr/>
          <p:nvPr/>
        </p:nvSpPr>
        <p:spPr>
          <a:xfrm>
            <a:off x="3934936" y="298450"/>
            <a:ext cx="3795316" cy="4318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algn="ctr">
              <a:defRPr sz="2400">
                <a:solidFill>
                  <a:srgbClr val="942193"/>
                </a:solidFill>
                <a:latin typeface="+mj-lt"/>
                <a:ea typeface="+mj-ea"/>
                <a:cs typeface="+mj-cs"/>
                <a:sym typeface="Gill Sans"/>
              </a:defRPr>
            </a:lvl1pPr>
          </a:lstStyle>
          <a:p>
            <a:pPr lvl="0">
              <a:defRPr sz="1800">
                <a:solidFill>
                  <a:srgbClr val="000000"/>
                </a:solidFill>
              </a:defRPr>
            </a:pPr>
            <a:r>
              <a:rPr sz="2400">
                <a:solidFill>
                  <a:srgbClr val="942193"/>
                </a:solidFill>
              </a:rPr>
              <a:t>Centrally extended algebra</a:t>
            </a:r>
          </a:p>
        </p:txBody>
      </p:sp>
      <p:pic>
        <p:nvPicPr>
          <p:cNvPr id="1274" name="pasted-image.pdf"/>
          <p:cNvPicPr/>
          <p:nvPr/>
        </p:nvPicPr>
        <p:blipFill>
          <a:blip r:embed="rId2">
            <a:extLst/>
          </a:blip>
          <a:stretch>
            <a:fillRect/>
          </a:stretch>
        </p:blipFill>
        <p:spPr>
          <a:xfrm>
            <a:off x="5832593" y="1815539"/>
            <a:ext cx="1358901" cy="304801"/>
          </a:xfrm>
          <a:prstGeom prst="rect">
            <a:avLst/>
          </a:prstGeom>
          <a:ln w="12700">
            <a:miter lim="400000"/>
          </a:ln>
        </p:spPr>
      </p:pic>
      <p:sp>
        <p:nvSpPr>
          <p:cNvPr id="1275" name="Shape 1275"/>
          <p:cNvSpPr/>
          <p:nvPr/>
        </p:nvSpPr>
        <p:spPr>
          <a:xfrm>
            <a:off x="787779" y="1620718"/>
            <a:ext cx="4905404" cy="630942"/>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p>
            <a:pPr lvl="0" algn="l">
              <a:defRPr sz="1800"/>
            </a:pPr>
            <a:r>
              <a:rPr dirty="0">
                <a:solidFill>
                  <a:srgbClr val="011993"/>
                </a:solidFill>
                <a:latin typeface="+mj-lt"/>
                <a:ea typeface="+mj-ea"/>
                <a:cs typeface="+mj-cs"/>
                <a:sym typeface="Gill Sans"/>
              </a:rPr>
              <a:t>representation in quantum </a:t>
            </a:r>
            <a:r>
              <a:rPr dirty="0" smtClean="0">
                <a:solidFill>
                  <a:srgbClr val="011993"/>
                </a:solidFill>
                <a:latin typeface="+mj-lt"/>
                <a:ea typeface="+mj-ea"/>
                <a:cs typeface="+mj-cs"/>
                <a:sym typeface="Gill Sans"/>
              </a:rPr>
              <a:t>theor</a:t>
            </a:r>
            <a:r>
              <a:rPr lang="en-US" dirty="0" smtClean="0">
                <a:solidFill>
                  <a:srgbClr val="011993"/>
                </a:solidFill>
                <a:latin typeface="+mj-lt"/>
                <a:ea typeface="+mj-ea"/>
                <a:cs typeface="+mj-cs"/>
                <a:sym typeface="Gill Sans"/>
              </a:rPr>
              <a:t>y</a:t>
            </a:r>
          </a:p>
          <a:p>
            <a:pPr lvl="0" algn="l">
              <a:defRPr sz="1800"/>
            </a:pPr>
            <a:r>
              <a:rPr dirty="0" smtClean="0">
                <a:solidFill>
                  <a:srgbClr val="011993"/>
                </a:solidFill>
                <a:latin typeface="+mj-lt"/>
                <a:ea typeface="+mj-ea"/>
                <a:cs typeface="+mj-cs"/>
                <a:sym typeface="Gill Sans"/>
              </a:rPr>
              <a:t>by </a:t>
            </a:r>
            <a:r>
              <a:rPr dirty="0">
                <a:solidFill>
                  <a:srgbClr val="011993"/>
                </a:solidFill>
                <a:latin typeface="+mj-lt"/>
                <a:ea typeface="+mj-ea"/>
                <a:cs typeface="+mj-cs"/>
                <a:sym typeface="Gill Sans"/>
              </a:rPr>
              <a:t>canonical generators </a:t>
            </a:r>
          </a:p>
        </p:txBody>
      </p:sp>
      <p:sp>
        <p:nvSpPr>
          <p:cNvPr id="1276" name="Shape 1276"/>
          <p:cNvSpPr/>
          <p:nvPr/>
        </p:nvSpPr>
        <p:spPr>
          <a:xfrm>
            <a:off x="762000" y="3526489"/>
            <a:ext cx="1772304"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dirty="0">
                <a:solidFill>
                  <a:srgbClr val="011993"/>
                </a:solidFill>
              </a:rPr>
              <a:t>mode expansion</a:t>
            </a:r>
          </a:p>
        </p:txBody>
      </p:sp>
      <p:pic>
        <p:nvPicPr>
          <p:cNvPr id="1277" name="pasted-image.pdf"/>
          <p:cNvPicPr/>
          <p:nvPr/>
        </p:nvPicPr>
        <p:blipFill>
          <a:blip r:embed="rId3">
            <a:extLst/>
          </a:blip>
          <a:stretch>
            <a:fillRect/>
          </a:stretch>
        </p:blipFill>
        <p:spPr>
          <a:xfrm>
            <a:off x="2803861" y="2980390"/>
            <a:ext cx="5384801" cy="1435101"/>
          </a:xfrm>
          <a:prstGeom prst="rect">
            <a:avLst/>
          </a:prstGeom>
          <a:ln w="12700">
            <a:miter lim="400000"/>
          </a:ln>
        </p:spPr>
      </p:pic>
      <p:sp>
        <p:nvSpPr>
          <p:cNvPr id="1278" name="Shape 1278"/>
          <p:cNvSpPr/>
          <p:nvPr/>
        </p:nvSpPr>
        <p:spPr>
          <a:xfrm>
            <a:off x="596608" y="5383119"/>
            <a:ext cx="2643873"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a:solidFill>
                  <a:srgbClr val="011993"/>
                </a:solidFill>
              </a:rPr>
              <a:t>Poincaré subalgebra</a:t>
            </a:r>
          </a:p>
        </p:txBody>
      </p:sp>
      <p:pic>
        <p:nvPicPr>
          <p:cNvPr id="1279" name="pasted-image.pdf"/>
          <p:cNvPicPr/>
          <p:nvPr/>
        </p:nvPicPr>
        <p:blipFill>
          <a:blip r:embed="rId4">
            <a:extLst/>
          </a:blip>
          <a:stretch>
            <a:fillRect/>
          </a:stretch>
        </p:blipFill>
        <p:spPr>
          <a:xfrm>
            <a:off x="3468107" y="5421219"/>
            <a:ext cx="850901" cy="266701"/>
          </a:xfrm>
          <a:prstGeom prst="rect">
            <a:avLst/>
          </a:prstGeom>
          <a:ln w="12700">
            <a:miter lim="400000"/>
          </a:ln>
        </p:spPr>
      </p:pic>
      <p:pic>
        <p:nvPicPr>
          <p:cNvPr id="1280" name="pasted-image.pdf"/>
          <p:cNvPicPr/>
          <p:nvPr/>
        </p:nvPicPr>
        <p:blipFill>
          <a:blip r:embed="rId5">
            <a:extLst/>
          </a:blip>
          <a:stretch>
            <a:fillRect/>
          </a:stretch>
        </p:blipFill>
        <p:spPr>
          <a:xfrm>
            <a:off x="4994393" y="5433919"/>
            <a:ext cx="1676401" cy="241301"/>
          </a:xfrm>
          <a:prstGeom prst="rect">
            <a:avLst/>
          </a:prstGeom>
          <a:ln w="12700">
            <a:miter lim="400000"/>
          </a:ln>
        </p:spPr>
      </p:pic>
      <p:pic>
        <p:nvPicPr>
          <p:cNvPr id="1281" name="droppedImage.pdf"/>
          <p:cNvPicPr/>
          <p:nvPr/>
        </p:nvPicPr>
        <p:blipFill>
          <a:blip r:embed="rId6">
            <a:extLst/>
          </a:blip>
          <a:stretch>
            <a:fillRect/>
          </a:stretch>
        </p:blipFill>
        <p:spPr>
          <a:xfrm>
            <a:off x="4793017" y="4673413"/>
            <a:ext cx="285751" cy="342901"/>
          </a:xfrm>
          <a:prstGeom prst="rect">
            <a:avLst/>
          </a:prstGeom>
          <a:ln w="12700">
            <a:miter lim="400000"/>
          </a:ln>
        </p:spPr>
      </p:pic>
      <p:pic>
        <p:nvPicPr>
          <p:cNvPr id="1282" name="pasted-image.pdf"/>
          <p:cNvPicPr/>
          <p:nvPr/>
        </p:nvPicPr>
        <p:blipFill>
          <a:blip r:embed="rId7">
            <a:extLst/>
          </a:blip>
          <a:stretch>
            <a:fillRect/>
          </a:stretch>
        </p:blipFill>
        <p:spPr>
          <a:xfrm>
            <a:off x="9145675" y="3095728"/>
            <a:ext cx="952501" cy="330201"/>
          </a:xfrm>
          <a:prstGeom prst="rect">
            <a:avLst/>
          </a:prstGeom>
          <a:ln w="12700">
            <a:miter lim="400000"/>
          </a:ln>
        </p:spPr>
      </p:pic>
      <p:sp>
        <p:nvSpPr>
          <p:cNvPr id="1283" name="Shape 1283"/>
          <p:cNvSpPr/>
          <p:nvPr/>
        </p:nvSpPr>
        <p:spPr>
          <a:xfrm>
            <a:off x="8325871" y="2408393"/>
            <a:ext cx="1772305" cy="3429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a:defRPr sz="1800">
                <a:solidFill>
                  <a:srgbClr val="011993"/>
                </a:solidFill>
                <a:latin typeface="+mj-lt"/>
                <a:ea typeface="+mj-ea"/>
                <a:cs typeface="+mj-cs"/>
                <a:sym typeface="Gill Sans"/>
              </a:defRPr>
            </a:lvl1pPr>
          </a:lstStyle>
          <a:p>
            <a:pPr lvl="0">
              <a:defRPr>
                <a:solidFill>
                  <a:srgbClr val="000000"/>
                </a:solidFill>
              </a:defRPr>
            </a:pPr>
            <a:r>
              <a:rPr dirty="0" err="1">
                <a:solidFill>
                  <a:srgbClr val="011993"/>
                </a:solidFill>
              </a:rPr>
              <a:t>Virasoro</a:t>
            </a:r>
            <a:r>
              <a:rPr dirty="0">
                <a:solidFill>
                  <a:srgbClr val="011993"/>
                </a:solidFill>
              </a:rPr>
              <a:t> algebra</a:t>
            </a:r>
          </a:p>
        </p:txBody>
      </p:sp>
      <p:pic>
        <p:nvPicPr>
          <p:cNvPr id="1284" name="droppedImage.pdf"/>
          <p:cNvPicPr/>
          <p:nvPr/>
        </p:nvPicPr>
        <p:blipFill>
          <a:blip r:embed="rId6">
            <a:extLst/>
          </a:blip>
          <a:stretch>
            <a:fillRect/>
          </a:stretch>
        </p:blipFill>
        <p:spPr>
          <a:xfrm rot="16170569">
            <a:off x="8422347" y="3068616"/>
            <a:ext cx="285751" cy="342901"/>
          </a:xfrm>
          <a:prstGeom prst="rect">
            <a:avLst/>
          </a:prstGeom>
          <a:ln w="12700">
            <a:miter lim="400000"/>
          </a:ln>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12700" dist="12700" dir="2700000" rotWithShape="0">
              <a:srgbClr val="FFFFFF"/>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355600" rtl="0" fontAlgn="auto" latinLnBrk="1" hangingPunct="0">
          <a:lnSpc>
            <a:spcPct val="100000"/>
          </a:lnSpc>
          <a:spcBef>
            <a:spcPts val="0"/>
          </a:spcBef>
          <a:spcAft>
            <a:spcPts val="0"/>
          </a:spcAft>
          <a:buClrTx/>
          <a:buSzTx/>
          <a:buFontTx/>
          <a:buNone/>
          <a:tabLst/>
          <a:defRPr kumimoji="0" sz="2400" b="0" i="1" u="none" strike="noStrike" cap="none" spc="0" normalizeH="0" baseline="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6533A"/>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12700" dist="12700" dir="2700000" rotWithShape="0">
              <a:srgbClr val="FFFFFF"/>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355600" rtl="0" fontAlgn="auto" latinLnBrk="1" hangingPunct="0">
          <a:lnSpc>
            <a:spcPct val="100000"/>
          </a:lnSpc>
          <a:spcBef>
            <a:spcPts val="0"/>
          </a:spcBef>
          <a:spcAft>
            <a:spcPts val="0"/>
          </a:spcAft>
          <a:buClrTx/>
          <a:buSzTx/>
          <a:buFontTx/>
          <a:buNone/>
          <a:tabLst/>
          <a:defRPr kumimoji="0" sz="2400" b="0" i="1" u="none" strike="noStrike" cap="none" spc="0" normalizeH="0" baseline="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6533A"/>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404</TotalTime>
  <Words>1260</Words>
  <Application>Microsoft Office PowerPoint</Application>
  <PresentationFormat>Custom</PresentationFormat>
  <Paragraphs>206</Paragraphs>
  <Slides>25</Slides>
  <Notes>6</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25</vt:i4>
      </vt:variant>
    </vt:vector>
  </HeadingPairs>
  <TitlesOfParts>
    <vt:vector size="43" baseType="lpstr">
      <vt:lpstr>American Typewriter</vt:lpstr>
      <vt:lpstr>Cochin</vt:lpstr>
      <vt:lpstr>Copperplate</vt:lpstr>
      <vt:lpstr>Didot</vt:lpstr>
      <vt:lpstr>Futura</vt:lpstr>
      <vt:lpstr>Futura Condensed</vt:lpstr>
      <vt:lpstr>Gill Sans</vt:lpstr>
      <vt:lpstr>Helvetica</vt:lpstr>
      <vt:lpstr>Helvetica Neue</vt:lpstr>
      <vt:lpstr>Helvetica Neue Light</vt:lpstr>
      <vt:lpstr>Hoefler Text</vt:lpstr>
      <vt:lpstr>Lucida Grande</vt:lpstr>
      <vt:lpstr>Marker Felt</vt:lpstr>
      <vt:lpstr>Palatino</vt:lpstr>
      <vt:lpstr>Stone Sans Sem ITC TT Semi</vt:lpstr>
      <vt:lpstr>Times</vt:lpstr>
      <vt:lpstr>Type Embellishments One LET</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Barnich</dc:creator>
  <cp:lastModifiedBy>Glenn Barnich</cp:lastModifiedBy>
  <cp:revision>26</cp:revision>
  <dcterms:modified xsi:type="dcterms:W3CDTF">2015-08-12T02:23:50Z</dcterms:modified>
</cp:coreProperties>
</file>