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8.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39.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1.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5.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6.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14" r:id="rId2"/>
    <p:sldMasterId id="2147483726" r:id="rId3"/>
    <p:sldMasterId id="2147483738" r:id="rId4"/>
    <p:sldMasterId id="2147483753" r:id="rId5"/>
    <p:sldMasterId id="2147483768" r:id="rId6"/>
    <p:sldMasterId id="2147483780" r:id="rId7"/>
    <p:sldMasterId id="2147483792" r:id="rId8"/>
    <p:sldMasterId id="2147483804" r:id="rId9"/>
    <p:sldMasterId id="2147483816" r:id="rId10"/>
    <p:sldMasterId id="2147483828" r:id="rId11"/>
    <p:sldMasterId id="2147483840" r:id="rId12"/>
    <p:sldMasterId id="2147483852" r:id="rId13"/>
    <p:sldMasterId id="2147483864" r:id="rId14"/>
    <p:sldMasterId id="2147483876" r:id="rId15"/>
    <p:sldMasterId id="2147483888" r:id="rId16"/>
    <p:sldMasterId id="2147483900" r:id="rId17"/>
    <p:sldMasterId id="2147483912" r:id="rId18"/>
    <p:sldMasterId id="2147483924" r:id="rId19"/>
    <p:sldMasterId id="2147483936" r:id="rId20"/>
    <p:sldMasterId id="2147483948" r:id="rId21"/>
    <p:sldMasterId id="2147483960" r:id="rId22"/>
    <p:sldMasterId id="2147483972" r:id="rId23"/>
    <p:sldMasterId id="2147483984" r:id="rId24"/>
    <p:sldMasterId id="2147483996" r:id="rId25"/>
    <p:sldMasterId id="2147484008" r:id="rId26"/>
    <p:sldMasterId id="2147484020" r:id="rId27"/>
    <p:sldMasterId id="2147484032" r:id="rId28"/>
    <p:sldMasterId id="2147484044" r:id="rId29"/>
    <p:sldMasterId id="2147484056" r:id="rId30"/>
    <p:sldMasterId id="2147484068" r:id="rId31"/>
    <p:sldMasterId id="2147484082" r:id="rId32"/>
    <p:sldMasterId id="2147484096" r:id="rId33"/>
    <p:sldMasterId id="2147484111" r:id="rId34"/>
    <p:sldMasterId id="2147484126" r:id="rId35"/>
    <p:sldMasterId id="2147484141" r:id="rId36"/>
    <p:sldMasterId id="2147484155" r:id="rId37"/>
    <p:sldMasterId id="2147484169" r:id="rId38"/>
    <p:sldMasterId id="2147484214" r:id="rId39"/>
    <p:sldMasterId id="2147484226" r:id="rId40"/>
    <p:sldMasterId id="2147484240" r:id="rId41"/>
    <p:sldMasterId id="2147484253" r:id="rId42"/>
    <p:sldMasterId id="2147484289" r:id="rId43"/>
    <p:sldMasterId id="2147484301" r:id="rId44"/>
    <p:sldMasterId id="2147484313" r:id="rId45"/>
    <p:sldMasterId id="2147484325" r:id="rId46"/>
    <p:sldMasterId id="2147484337" r:id="rId47"/>
  </p:sldMasterIdLst>
  <p:notesMasterIdLst>
    <p:notesMasterId r:id="rId118"/>
  </p:notesMasterIdLst>
  <p:handoutMasterIdLst>
    <p:handoutMasterId r:id="rId119"/>
  </p:handoutMasterIdLst>
  <p:sldIdLst>
    <p:sldId id="1294" r:id="rId48"/>
    <p:sldId id="1425" r:id="rId49"/>
    <p:sldId id="1426" r:id="rId50"/>
    <p:sldId id="1480" r:id="rId51"/>
    <p:sldId id="1543" r:id="rId52"/>
    <p:sldId id="1476" r:id="rId53"/>
    <p:sldId id="1477" r:id="rId54"/>
    <p:sldId id="1478" r:id="rId55"/>
    <p:sldId id="1479" r:id="rId56"/>
    <p:sldId id="1428" r:id="rId57"/>
    <p:sldId id="1429" r:id="rId58"/>
    <p:sldId id="1506" r:id="rId59"/>
    <p:sldId id="1481" r:id="rId60"/>
    <p:sldId id="1482" r:id="rId61"/>
    <p:sldId id="1483" r:id="rId62"/>
    <p:sldId id="1484" r:id="rId63"/>
    <p:sldId id="1485" r:id="rId64"/>
    <p:sldId id="1486" r:id="rId65"/>
    <p:sldId id="1487" r:id="rId66"/>
    <p:sldId id="1489" r:id="rId67"/>
    <p:sldId id="1507" r:id="rId68"/>
    <p:sldId id="1490" r:id="rId69"/>
    <p:sldId id="1491" r:id="rId70"/>
    <p:sldId id="1537" r:id="rId71"/>
    <p:sldId id="1538" r:id="rId72"/>
    <p:sldId id="1492" r:id="rId73"/>
    <p:sldId id="1493" r:id="rId74"/>
    <p:sldId id="1541" r:id="rId75"/>
    <p:sldId id="1494" r:id="rId76"/>
    <p:sldId id="1503" r:id="rId77"/>
    <p:sldId id="1542" r:id="rId78"/>
    <p:sldId id="1505" r:id="rId79"/>
    <p:sldId id="1504" r:id="rId80"/>
    <p:sldId id="1433" r:id="rId81"/>
    <p:sldId id="1544" r:id="rId82"/>
    <p:sldId id="1464" r:id="rId83"/>
    <p:sldId id="1525" r:id="rId84"/>
    <p:sldId id="1526" r:id="rId85"/>
    <p:sldId id="1527" r:id="rId86"/>
    <p:sldId id="1528" r:id="rId87"/>
    <p:sldId id="1465" r:id="rId88"/>
    <p:sldId id="1510" r:id="rId89"/>
    <p:sldId id="1511" r:id="rId90"/>
    <p:sldId id="1513" r:id="rId91"/>
    <p:sldId id="1523" r:id="rId92"/>
    <p:sldId id="1539" r:id="rId93"/>
    <p:sldId id="1540" r:id="rId94"/>
    <p:sldId id="1524" r:id="rId95"/>
    <p:sldId id="1530" r:id="rId96"/>
    <p:sldId id="1516" r:id="rId97"/>
    <p:sldId id="1517" r:id="rId98"/>
    <p:sldId id="1518" r:id="rId99"/>
    <p:sldId id="1519" r:id="rId100"/>
    <p:sldId id="1520" r:id="rId101"/>
    <p:sldId id="1521" r:id="rId102"/>
    <p:sldId id="1522" r:id="rId103"/>
    <p:sldId id="1422" r:id="rId104"/>
    <p:sldId id="1415" r:id="rId105"/>
    <p:sldId id="1416" r:id="rId106"/>
    <p:sldId id="1417" r:id="rId107"/>
    <p:sldId id="1418" r:id="rId108"/>
    <p:sldId id="1419" r:id="rId109"/>
    <p:sldId id="1420" r:id="rId110"/>
    <p:sldId id="1531" r:id="rId111"/>
    <p:sldId id="1532" r:id="rId112"/>
    <p:sldId id="1533" r:id="rId113"/>
    <p:sldId id="1534" r:id="rId114"/>
    <p:sldId id="1535" r:id="rId115"/>
    <p:sldId id="1536" r:id="rId116"/>
    <p:sldId id="1421" r:id="rId117"/>
  </p:sldIdLst>
  <p:sldSz cx="9753600" cy="7467600"/>
  <p:notesSz cx="7023100" cy="9309100"/>
  <p:defaultTextStyle>
    <a:defPPr>
      <a:defRPr lang="ja-JP"/>
    </a:defPPr>
    <a:lvl1pPr algn="l" rtl="0" fontAlgn="base">
      <a:spcBef>
        <a:spcPct val="0"/>
      </a:spcBef>
      <a:spcAft>
        <a:spcPct val="0"/>
      </a:spcAft>
      <a:defRPr sz="2000" kern="1200">
        <a:solidFill>
          <a:schemeClr val="tx1"/>
        </a:solidFill>
        <a:latin typeface="Times New Roman" pitchFamily="18" charset="0"/>
        <a:ea typeface="ＭＳ Ｐゴシック" pitchFamily="34" charset="-128"/>
        <a:cs typeface="+mn-cs"/>
      </a:defRPr>
    </a:lvl1pPr>
    <a:lvl2pPr marL="456677" algn="l" rtl="0" fontAlgn="base">
      <a:spcBef>
        <a:spcPct val="0"/>
      </a:spcBef>
      <a:spcAft>
        <a:spcPct val="0"/>
      </a:spcAft>
      <a:defRPr sz="2000" kern="1200">
        <a:solidFill>
          <a:schemeClr val="tx1"/>
        </a:solidFill>
        <a:latin typeface="Times New Roman" pitchFamily="18" charset="0"/>
        <a:ea typeface="ＭＳ Ｐゴシック" pitchFamily="34" charset="-128"/>
        <a:cs typeface="+mn-cs"/>
      </a:defRPr>
    </a:lvl2pPr>
    <a:lvl3pPr marL="913355" algn="l" rtl="0" fontAlgn="base">
      <a:spcBef>
        <a:spcPct val="0"/>
      </a:spcBef>
      <a:spcAft>
        <a:spcPct val="0"/>
      </a:spcAft>
      <a:defRPr sz="2000" kern="1200">
        <a:solidFill>
          <a:schemeClr val="tx1"/>
        </a:solidFill>
        <a:latin typeface="Times New Roman" pitchFamily="18" charset="0"/>
        <a:ea typeface="ＭＳ Ｐゴシック" pitchFamily="34" charset="-128"/>
        <a:cs typeface="+mn-cs"/>
      </a:defRPr>
    </a:lvl3pPr>
    <a:lvl4pPr marL="1370035" algn="l" rtl="0" fontAlgn="base">
      <a:spcBef>
        <a:spcPct val="0"/>
      </a:spcBef>
      <a:spcAft>
        <a:spcPct val="0"/>
      </a:spcAft>
      <a:defRPr sz="2000" kern="1200">
        <a:solidFill>
          <a:schemeClr val="tx1"/>
        </a:solidFill>
        <a:latin typeface="Times New Roman" pitchFamily="18" charset="0"/>
        <a:ea typeface="ＭＳ Ｐゴシック" pitchFamily="34" charset="-128"/>
        <a:cs typeface="+mn-cs"/>
      </a:defRPr>
    </a:lvl4pPr>
    <a:lvl5pPr marL="1826711" algn="l" rtl="0" fontAlgn="base">
      <a:spcBef>
        <a:spcPct val="0"/>
      </a:spcBef>
      <a:spcAft>
        <a:spcPct val="0"/>
      </a:spcAft>
      <a:defRPr sz="2000" kern="1200">
        <a:solidFill>
          <a:schemeClr val="tx1"/>
        </a:solidFill>
        <a:latin typeface="Times New Roman" pitchFamily="18" charset="0"/>
        <a:ea typeface="ＭＳ Ｐゴシック" pitchFamily="34" charset="-128"/>
        <a:cs typeface="+mn-cs"/>
      </a:defRPr>
    </a:lvl5pPr>
    <a:lvl6pPr marL="2283392" algn="l" defTabSz="913355" rtl="0" eaLnBrk="1" latinLnBrk="0" hangingPunct="1">
      <a:defRPr sz="2000" kern="1200">
        <a:solidFill>
          <a:schemeClr val="tx1"/>
        </a:solidFill>
        <a:latin typeface="Times New Roman" pitchFamily="18" charset="0"/>
        <a:ea typeface="ＭＳ Ｐゴシック" pitchFamily="34" charset="-128"/>
        <a:cs typeface="+mn-cs"/>
      </a:defRPr>
    </a:lvl6pPr>
    <a:lvl7pPr marL="2740066" algn="l" defTabSz="913355" rtl="0" eaLnBrk="1" latinLnBrk="0" hangingPunct="1">
      <a:defRPr sz="2000" kern="1200">
        <a:solidFill>
          <a:schemeClr val="tx1"/>
        </a:solidFill>
        <a:latin typeface="Times New Roman" pitchFamily="18" charset="0"/>
        <a:ea typeface="ＭＳ Ｐゴシック" pitchFamily="34" charset="-128"/>
        <a:cs typeface="+mn-cs"/>
      </a:defRPr>
    </a:lvl7pPr>
    <a:lvl8pPr marL="3196743" algn="l" defTabSz="913355" rtl="0" eaLnBrk="1" latinLnBrk="0" hangingPunct="1">
      <a:defRPr sz="2000" kern="1200">
        <a:solidFill>
          <a:schemeClr val="tx1"/>
        </a:solidFill>
        <a:latin typeface="Times New Roman" pitchFamily="18" charset="0"/>
        <a:ea typeface="ＭＳ Ｐゴシック" pitchFamily="34" charset="-128"/>
        <a:cs typeface="+mn-cs"/>
      </a:defRPr>
    </a:lvl8pPr>
    <a:lvl9pPr marL="3653423" algn="l" defTabSz="913355" rtl="0" eaLnBrk="1" latinLnBrk="0" hangingPunct="1">
      <a:defRPr sz="2000" kern="1200">
        <a:solidFill>
          <a:schemeClr val="tx1"/>
        </a:solidFill>
        <a:latin typeface="Times New Roman" pitchFamily="18" charset="0"/>
        <a:ea typeface="ＭＳ Ｐゴシック" pitchFamily="34" charset="-128"/>
        <a:cs typeface="+mn-cs"/>
      </a:defRPr>
    </a:lvl9pPr>
  </p:defaultTextStyle>
  <p:extLst>
    <p:ext uri="{521415D9-36F7-43E2-AB2F-B90AF26B5E84}">
      <p14:sectionLst xmlns:p14="http://schemas.microsoft.com/office/powerpoint/2010/main">
        <p14:section name="Default Section" id="{8DF5B470-345F-41F5-BFC1-544B2E9BCAAF}">
          <p14:sldIdLst>
            <p14:sldId id="1294"/>
            <p14:sldId id="1425"/>
            <p14:sldId id="1426"/>
            <p14:sldId id="1480"/>
            <p14:sldId id="1543"/>
            <p14:sldId id="1476"/>
            <p14:sldId id="1477"/>
            <p14:sldId id="1478"/>
            <p14:sldId id="1479"/>
            <p14:sldId id="1428"/>
            <p14:sldId id="1429"/>
            <p14:sldId id="1506"/>
            <p14:sldId id="1481"/>
            <p14:sldId id="1482"/>
            <p14:sldId id="1483"/>
            <p14:sldId id="1484"/>
            <p14:sldId id="1485"/>
            <p14:sldId id="1486"/>
            <p14:sldId id="1487"/>
            <p14:sldId id="1489"/>
            <p14:sldId id="1507"/>
            <p14:sldId id="1490"/>
            <p14:sldId id="1491"/>
            <p14:sldId id="1537"/>
            <p14:sldId id="1538"/>
            <p14:sldId id="1492"/>
            <p14:sldId id="1493"/>
            <p14:sldId id="1541"/>
            <p14:sldId id="1494"/>
            <p14:sldId id="1503"/>
            <p14:sldId id="1542"/>
            <p14:sldId id="1505"/>
            <p14:sldId id="1504"/>
            <p14:sldId id="1433"/>
            <p14:sldId id="1544"/>
            <p14:sldId id="1464"/>
            <p14:sldId id="1525"/>
            <p14:sldId id="1526"/>
            <p14:sldId id="1527"/>
            <p14:sldId id="1528"/>
            <p14:sldId id="1465"/>
            <p14:sldId id="1510"/>
            <p14:sldId id="1511"/>
            <p14:sldId id="1513"/>
            <p14:sldId id="1523"/>
            <p14:sldId id="1539"/>
            <p14:sldId id="1540"/>
            <p14:sldId id="1524"/>
            <p14:sldId id="1530"/>
            <p14:sldId id="1516"/>
            <p14:sldId id="1517"/>
            <p14:sldId id="1518"/>
            <p14:sldId id="1519"/>
            <p14:sldId id="1520"/>
            <p14:sldId id="1521"/>
            <p14:sldId id="1522"/>
          </p14:sldIdLst>
        </p14:section>
        <p14:section name="Quantum Corrections" id="{CE30D63D-13C4-422E-B553-835D2FB9E991}">
          <p14:sldIdLst>
            <p14:sldId id="1422"/>
            <p14:sldId id="1415"/>
            <p14:sldId id="1416"/>
            <p14:sldId id="1417"/>
            <p14:sldId id="1418"/>
            <p14:sldId id="1419"/>
            <p14:sldId id="1420"/>
            <p14:sldId id="1531"/>
            <p14:sldId id="1532"/>
            <p14:sldId id="1533"/>
            <p14:sldId id="1534"/>
            <p14:sldId id="1535"/>
            <p14:sldId id="1536"/>
            <p14:sldId id="1421"/>
          </p14:sldIdLst>
        </p14:section>
      </p14:sectionLst>
    </p:ext>
    <p:ext uri="{EFAFB233-063F-42B5-8137-9DF3F51BA10A}">
      <p15:sldGuideLst xmlns:p15="http://schemas.microsoft.com/office/powerpoint/2012/main">
        <p15:guide id="1" orient="horz" pos="2352">
          <p15:clr>
            <a:srgbClr val="A4A3A4"/>
          </p15:clr>
        </p15:guide>
        <p15:guide id="2" pos="3072">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tolley"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DC3"/>
    <a:srgbClr val="FF00FF"/>
    <a:srgbClr val="CC00CC"/>
    <a:srgbClr val="0673C0"/>
    <a:srgbClr val="FFA110"/>
    <a:srgbClr val="003964"/>
    <a:srgbClr val="6503A1"/>
    <a:srgbClr val="005EA4"/>
    <a:srgbClr val="0000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72374" autoAdjust="0"/>
  </p:normalViewPr>
  <p:slideViewPr>
    <p:cSldViewPr snapToGrid="0">
      <p:cViewPr varScale="1">
        <p:scale>
          <a:sx n="107" d="100"/>
          <a:sy n="107" d="100"/>
        </p:scale>
        <p:origin x="965" y="77"/>
      </p:cViewPr>
      <p:guideLst>
        <p:guide orient="horz" pos="2352"/>
        <p:guide pos="30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2280" y="-8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112"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14.xml"/><Relationship Id="rId82" Type="http://schemas.openxmlformats.org/officeDocument/2006/relationships/slide" Target="slides/slide35.xml"/><Relationship Id="rId90" Type="http://schemas.openxmlformats.org/officeDocument/2006/relationships/slide" Target="slides/slide43.xml"/><Relationship Id="rId95"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1.xml"/><Relationship Id="rId56" Type="http://schemas.openxmlformats.org/officeDocument/2006/relationships/slide" Target="slides/slide9.xml"/><Relationship Id="rId64" Type="http://schemas.openxmlformats.org/officeDocument/2006/relationships/slide" Target="slides/slide17.xml"/><Relationship Id="rId69" Type="http://schemas.openxmlformats.org/officeDocument/2006/relationships/slide" Target="slides/slide22.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13" Type="http://schemas.openxmlformats.org/officeDocument/2006/relationships/slide" Target="slides/slide66.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80" Type="http://schemas.openxmlformats.org/officeDocument/2006/relationships/slide" Target="slides/slide33.xml"/><Relationship Id="rId85" Type="http://schemas.openxmlformats.org/officeDocument/2006/relationships/slide" Target="slides/slide38.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2.xml"/><Relationship Id="rId67" Type="http://schemas.openxmlformats.org/officeDocument/2006/relationships/slide" Target="slides/slide20.xml"/><Relationship Id="rId103" Type="http://schemas.openxmlformats.org/officeDocument/2006/relationships/slide" Target="slides/slide56.xml"/><Relationship Id="rId108" Type="http://schemas.openxmlformats.org/officeDocument/2006/relationships/slide" Target="slides/slide61.xml"/><Relationship Id="rId116" Type="http://schemas.openxmlformats.org/officeDocument/2006/relationships/slide" Target="slides/slide69.xml"/><Relationship Id="rId124"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slide" Target="slides/slide23.xml"/><Relationship Id="rId75" Type="http://schemas.openxmlformats.org/officeDocument/2006/relationships/slide" Target="slides/slide28.xml"/><Relationship Id="rId83" Type="http://schemas.openxmlformats.org/officeDocument/2006/relationships/slide" Target="slides/slide36.xml"/><Relationship Id="rId88" Type="http://schemas.openxmlformats.org/officeDocument/2006/relationships/slide" Target="slides/slide41.xml"/><Relationship Id="rId91" Type="http://schemas.openxmlformats.org/officeDocument/2006/relationships/slide" Target="slides/slide44.xml"/><Relationship Id="rId96" Type="http://schemas.openxmlformats.org/officeDocument/2006/relationships/slide" Target="slides/slide49.xml"/><Relationship Id="rId111"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2.xml"/><Relationship Id="rId57" Type="http://schemas.openxmlformats.org/officeDocument/2006/relationships/slide" Target="slides/slide10.xml"/><Relationship Id="rId106" Type="http://schemas.openxmlformats.org/officeDocument/2006/relationships/slide" Target="slides/slide59.xml"/><Relationship Id="rId114" Type="http://schemas.openxmlformats.org/officeDocument/2006/relationships/slide" Target="slides/slide67.xml"/><Relationship Id="rId119"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slide" Target="slides/slide39.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806" tIns="46402" rIns="92806" bIns="46402" numCol="1" anchor="t" anchorCtr="0" compatLnSpc="1">
            <a:prstTxWarp prst="textNoShape">
              <a:avLst/>
            </a:prstTxWarp>
          </a:bodyPr>
          <a:lstStyle>
            <a:lvl1pPr defTabSz="928688">
              <a:defRPr kumimoji="1" sz="1200">
                <a:latin typeface="Arial" charset="0"/>
              </a:defRPr>
            </a:lvl1pPr>
          </a:lstStyle>
          <a:p>
            <a:endParaRPr lang="en-US" altLang="ja-JP"/>
          </a:p>
        </p:txBody>
      </p:sp>
      <p:sp>
        <p:nvSpPr>
          <p:cNvPr id="261123"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a:effectLst/>
        </p:spPr>
        <p:txBody>
          <a:bodyPr vert="horz" wrap="square" lIns="92806" tIns="46402" rIns="92806" bIns="46402" numCol="1" anchor="t" anchorCtr="0" compatLnSpc="1">
            <a:prstTxWarp prst="textNoShape">
              <a:avLst/>
            </a:prstTxWarp>
          </a:bodyPr>
          <a:lstStyle>
            <a:lvl1pPr algn="r" defTabSz="928688">
              <a:defRPr kumimoji="1" sz="1200">
                <a:latin typeface="Arial" charset="0"/>
              </a:defRPr>
            </a:lvl1pPr>
          </a:lstStyle>
          <a:p>
            <a:endParaRPr lang="en-US" altLang="ja-JP"/>
          </a:p>
        </p:txBody>
      </p:sp>
      <p:sp>
        <p:nvSpPr>
          <p:cNvPr id="261124"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a:effectLst/>
        </p:spPr>
        <p:txBody>
          <a:bodyPr vert="horz" wrap="square" lIns="92806" tIns="46402" rIns="92806" bIns="46402" numCol="1" anchor="b" anchorCtr="0" compatLnSpc="1">
            <a:prstTxWarp prst="textNoShape">
              <a:avLst/>
            </a:prstTxWarp>
          </a:bodyPr>
          <a:lstStyle>
            <a:lvl1pPr defTabSz="928688">
              <a:defRPr kumimoji="1" sz="1200">
                <a:latin typeface="Arial" charset="0"/>
              </a:defRPr>
            </a:lvl1pPr>
          </a:lstStyle>
          <a:p>
            <a:endParaRPr lang="en-US" altLang="ja-JP"/>
          </a:p>
        </p:txBody>
      </p:sp>
      <p:sp>
        <p:nvSpPr>
          <p:cNvPr id="261125"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a:effectLst/>
        </p:spPr>
        <p:txBody>
          <a:bodyPr vert="horz" wrap="square" lIns="92806" tIns="46402" rIns="92806" bIns="46402" numCol="1" anchor="b" anchorCtr="0" compatLnSpc="1">
            <a:prstTxWarp prst="textNoShape">
              <a:avLst/>
            </a:prstTxWarp>
          </a:bodyPr>
          <a:lstStyle>
            <a:lvl1pPr algn="r" defTabSz="928688">
              <a:defRPr kumimoji="1" sz="1200">
                <a:latin typeface="Arial" charset="0"/>
              </a:defRPr>
            </a:lvl1pPr>
          </a:lstStyle>
          <a:p>
            <a:fld id="{3C62539B-420B-4DC4-85B9-30570981A577}" type="slidenum">
              <a:rPr lang="en-US" altLang="ja-JP"/>
              <a:pPr/>
              <a:t>‹#›</a:t>
            </a:fld>
            <a:endParaRPr lang="en-US" altLang="ja-JP"/>
          </a:p>
        </p:txBody>
      </p:sp>
    </p:spTree>
    <p:extLst>
      <p:ext uri="{BB962C8B-B14F-4D97-AF65-F5344CB8AC3E}">
        <p14:creationId xmlns:p14="http://schemas.microsoft.com/office/powerpoint/2010/main" val="2604414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2306"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defTabSz="915988">
              <a:defRPr kumimoji="1" sz="1200">
                <a:latin typeface="Arial" charset="0"/>
              </a:defRPr>
            </a:lvl1pPr>
          </a:lstStyle>
          <a:p>
            <a:endParaRPr lang="en-US"/>
          </a:p>
        </p:txBody>
      </p:sp>
      <p:sp>
        <p:nvSpPr>
          <p:cNvPr id="482307" name="Rectangle 3"/>
          <p:cNvSpPr>
            <a:spLocks noGrp="1" noChangeArrowheads="1"/>
          </p:cNvSpPr>
          <p:nvPr>
            <p:ph type="dt" idx="1"/>
          </p:nvPr>
        </p:nvSpPr>
        <p:spPr bwMode="auto">
          <a:xfrm>
            <a:off x="3978275" y="0"/>
            <a:ext cx="3043238" cy="46513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defTabSz="915988">
              <a:defRPr kumimoji="1" sz="1200">
                <a:latin typeface="Arial" charset="0"/>
              </a:defRPr>
            </a:lvl1pPr>
          </a:lstStyle>
          <a:p>
            <a:endParaRPr lang="en-US"/>
          </a:p>
        </p:txBody>
      </p:sp>
      <p:sp>
        <p:nvSpPr>
          <p:cNvPr id="482308" name="Rectangle 4"/>
          <p:cNvSpPr>
            <a:spLocks noGrp="1" noRot="1" noChangeAspect="1" noChangeArrowheads="1" noTextEdit="1"/>
          </p:cNvSpPr>
          <p:nvPr>
            <p:ph type="sldImg" idx="2"/>
          </p:nvPr>
        </p:nvSpPr>
        <p:spPr bwMode="auto">
          <a:xfrm>
            <a:off x="1231900" y="698500"/>
            <a:ext cx="4559300" cy="3490913"/>
          </a:xfrm>
          <a:prstGeom prst="rect">
            <a:avLst/>
          </a:prstGeom>
          <a:noFill/>
          <a:ln w="9525">
            <a:solidFill>
              <a:srgbClr val="000000"/>
            </a:solidFill>
            <a:miter lim="800000"/>
            <a:headEnd/>
            <a:tailEnd/>
          </a:ln>
          <a:effectLst/>
        </p:spPr>
      </p:sp>
      <p:sp>
        <p:nvSpPr>
          <p:cNvPr id="482309" name="Rectangle 5"/>
          <p:cNvSpPr>
            <a:spLocks noGrp="1" noChangeArrowheads="1"/>
          </p:cNvSpPr>
          <p:nvPr>
            <p:ph type="body" sz="quarter" idx="3"/>
          </p:nvPr>
        </p:nvSpPr>
        <p:spPr bwMode="auto">
          <a:xfrm>
            <a:off x="703263" y="4422775"/>
            <a:ext cx="5616575" cy="4187825"/>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482310" name="Rectangle 6"/>
          <p:cNvSpPr>
            <a:spLocks noGrp="1" noChangeArrowheads="1"/>
          </p:cNvSpPr>
          <p:nvPr>
            <p:ph type="ftr" sz="quarter" idx="4"/>
          </p:nvPr>
        </p:nvSpPr>
        <p:spPr bwMode="auto">
          <a:xfrm>
            <a:off x="0" y="8842375"/>
            <a:ext cx="3043238" cy="46513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defTabSz="915988">
              <a:defRPr kumimoji="1" sz="1200">
                <a:latin typeface="Arial" charset="0"/>
              </a:defRPr>
            </a:lvl1pPr>
          </a:lstStyle>
          <a:p>
            <a:endParaRPr lang="en-US"/>
          </a:p>
        </p:txBody>
      </p:sp>
      <p:sp>
        <p:nvSpPr>
          <p:cNvPr id="482311" name="Rectangle 7"/>
          <p:cNvSpPr>
            <a:spLocks noGrp="1" noChangeArrowheads="1"/>
          </p:cNvSpPr>
          <p:nvPr>
            <p:ph type="sldNum" sz="quarter" idx="5"/>
          </p:nvPr>
        </p:nvSpPr>
        <p:spPr bwMode="auto">
          <a:xfrm>
            <a:off x="3978275" y="8842375"/>
            <a:ext cx="3043238" cy="46513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defTabSz="915988">
              <a:defRPr kumimoji="1" sz="1200">
                <a:latin typeface="Arial" charset="0"/>
              </a:defRPr>
            </a:lvl1pPr>
          </a:lstStyle>
          <a:p>
            <a:fld id="{19FFB3AB-5212-48FA-858F-CAD6BDCDCA14}" type="slidenum">
              <a:rPr lang="en-US"/>
              <a:pPr/>
              <a:t>‹#›</a:t>
            </a:fld>
            <a:endParaRPr lang="en-US"/>
          </a:p>
        </p:txBody>
      </p:sp>
    </p:spTree>
    <p:extLst>
      <p:ext uri="{BB962C8B-B14F-4D97-AF65-F5344CB8AC3E}">
        <p14:creationId xmlns:p14="http://schemas.microsoft.com/office/powerpoint/2010/main" val="7369725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2000" kern="1200">
        <a:solidFill>
          <a:srgbClr val="000099"/>
        </a:solidFill>
        <a:latin typeface="Arial" charset="0"/>
        <a:ea typeface="ＭＳ Ｐ明朝" pitchFamily="18" charset="-128"/>
        <a:cs typeface="Arial" charset="0"/>
      </a:defRPr>
    </a:lvl1pPr>
    <a:lvl2pPr marL="456677" algn="l" rtl="0" fontAlgn="base">
      <a:spcBef>
        <a:spcPct val="30000"/>
      </a:spcBef>
      <a:spcAft>
        <a:spcPct val="0"/>
      </a:spcAft>
      <a:defRPr kumimoji="1" sz="2000" kern="1200">
        <a:solidFill>
          <a:srgbClr val="000099"/>
        </a:solidFill>
        <a:latin typeface="Arial" charset="0"/>
        <a:ea typeface="ＭＳ Ｐ明朝" pitchFamily="18" charset="-128"/>
        <a:cs typeface="Arial" charset="0"/>
      </a:defRPr>
    </a:lvl2pPr>
    <a:lvl3pPr marL="913355" algn="l" rtl="0" fontAlgn="base">
      <a:spcBef>
        <a:spcPct val="30000"/>
      </a:spcBef>
      <a:spcAft>
        <a:spcPct val="0"/>
      </a:spcAft>
      <a:defRPr kumimoji="1" sz="2000" kern="1200">
        <a:solidFill>
          <a:srgbClr val="000099"/>
        </a:solidFill>
        <a:latin typeface="Arial" charset="0"/>
        <a:ea typeface="ＭＳ Ｐ明朝" pitchFamily="18" charset="-128"/>
        <a:cs typeface="Arial" charset="0"/>
      </a:defRPr>
    </a:lvl3pPr>
    <a:lvl4pPr marL="1370035" algn="l" rtl="0" fontAlgn="base">
      <a:spcBef>
        <a:spcPct val="30000"/>
      </a:spcBef>
      <a:spcAft>
        <a:spcPct val="0"/>
      </a:spcAft>
      <a:defRPr kumimoji="1" sz="2000" kern="1200">
        <a:solidFill>
          <a:srgbClr val="000099"/>
        </a:solidFill>
        <a:latin typeface="Arial" charset="0"/>
        <a:ea typeface="ＭＳ Ｐ明朝" pitchFamily="18" charset="-128"/>
        <a:cs typeface="Arial" charset="0"/>
      </a:defRPr>
    </a:lvl4pPr>
    <a:lvl5pPr marL="1826711" algn="l" rtl="0" fontAlgn="base">
      <a:spcBef>
        <a:spcPct val="30000"/>
      </a:spcBef>
      <a:spcAft>
        <a:spcPct val="0"/>
      </a:spcAft>
      <a:defRPr kumimoji="1" sz="2000" kern="1200">
        <a:solidFill>
          <a:srgbClr val="000099"/>
        </a:solidFill>
        <a:latin typeface="Arial" charset="0"/>
        <a:ea typeface="ＭＳ Ｐ明朝" pitchFamily="18" charset="-128"/>
        <a:cs typeface="Arial" charset="0"/>
      </a:defRPr>
    </a:lvl5pPr>
    <a:lvl6pPr marL="2283392" algn="l" defTabSz="913355" rtl="0" eaLnBrk="1" latinLnBrk="0" hangingPunct="1">
      <a:defRPr sz="1200" kern="1200">
        <a:solidFill>
          <a:schemeClr val="tx1"/>
        </a:solidFill>
        <a:latin typeface="+mn-lt"/>
        <a:ea typeface="+mn-ea"/>
        <a:cs typeface="+mn-cs"/>
      </a:defRPr>
    </a:lvl6pPr>
    <a:lvl7pPr marL="2740066" algn="l" defTabSz="913355" rtl="0" eaLnBrk="1" latinLnBrk="0" hangingPunct="1">
      <a:defRPr sz="1200" kern="1200">
        <a:solidFill>
          <a:schemeClr val="tx1"/>
        </a:solidFill>
        <a:latin typeface="+mn-lt"/>
        <a:ea typeface="+mn-ea"/>
        <a:cs typeface="+mn-cs"/>
      </a:defRPr>
    </a:lvl7pPr>
    <a:lvl8pPr marL="3196743" algn="l" defTabSz="913355" rtl="0" eaLnBrk="1" latinLnBrk="0" hangingPunct="1">
      <a:defRPr sz="1200" kern="1200">
        <a:solidFill>
          <a:schemeClr val="tx1"/>
        </a:solidFill>
        <a:latin typeface="+mn-lt"/>
        <a:ea typeface="+mn-ea"/>
        <a:cs typeface="+mn-cs"/>
      </a:defRPr>
    </a:lvl8pPr>
    <a:lvl9pPr marL="3653423" algn="l" defTabSz="913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2</a:t>
            </a:fld>
            <a:endParaRPr lang="en-CA">
              <a:solidFill>
                <a:prstClr val="black"/>
              </a:solidFill>
            </a:endParaRPr>
          </a:p>
        </p:txBody>
      </p:sp>
    </p:spTree>
    <p:extLst>
      <p:ext uri="{BB962C8B-B14F-4D97-AF65-F5344CB8AC3E}">
        <p14:creationId xmlns:p14="http://schemas.microsoft.com/office/powerpoint/2010/main" val="217325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val="51259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2379050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pPr/>
              <a:t>30</a:t>
            </a:fld>
            <a:endParaRPr lang="en-CA"/>
          </a:p>
        </p:txBody>
      </p:sp>
    </p:spTree>
    <p:extLst>
      <p:ext uri="{BB962C8B-B14F-4D97-AF65-F5344CB8AC3E}">
        <p14:creationId xmlns:p14="http://schemas.microsoft.com/office/powerpoint/2010/main" val="372094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pPr/>
              <a:t>31</a:t>
            </a:fld>
            <a:endParaRPr lang="en-CA"/>
          </a:p>
        </p:txBody>
      </p:sp>
    </p:spTree>
    <p:extLst>
      <p:ext uri="{BB962C8B-B14F-4D97-AF65-F5344CB8AC3E}">
        <p14:creationId xmlns:p14="http://schemas.microsoft.com/office/powerpoint/2010/main" val="405752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FE24CEB-7BE9-436C-A952-E639FED694BA}" type="slidenum">
              <a:rPr lang="en-CA" smtClean="0"/>
              <a:pPr/>
              <a:t>32</a:t>
            </a:fld>
            <a:endParaRPr lang="en-CA"/>
          </a:p>
        </p:txBody>
      </p:sp>
    </p:spTree>
    <p:extLst>
      <p:ext uri="{BB962C8B-B14F-4D97-AF65-F5344CB8AC3E}">
        <p14:creationId xmlns:p14="http://schemas.microsoft.com/office/powerpoint/2010/main" val="79468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pPr/>
              <a:t>33</a:t>
            </a:fld>
            <a:endParaRPr lang="en-CA"/>
          </a:p>
        </p:txBody>
      </p:sp>
    </p:spTree>
    <p:extLst>
      <p:ext uri="{BB962C8B-B14F-4D97-AF65-F5344CB8AC3E}">
        <p14:creationId xmlns:p14="http://schemas.microsoft.com/office/powerpoint/2010/main" val="120512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34</a:t>
            </a:fld>
            <a:endParaRPr lang="en-CA">
              <a:solidFill>
                <a:prstClr val="black"/>
              </a:solidFill>
            </a:endParaRPr>
          </a:p>
        </p:txBody>
      </p:sp>
    </p:spTree>
    <p:extLst>
      <p:ext uri="{BB962C8B-B14F-4D97-AF65-F5344CB8AC3E}">
        <p14:creationId xmlns:p14="http://schemas.microsoft.com/office/powerpoint/2010/main" val="417425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35</a:t>
            </a:fld>
            <a:endParaRPr lang="en-CA">
              <a:solidFill>
                <a:prstClr val="black"/>
              </a:solidFill>
            </a:endParaRPr>
          </a:p>
        </p:txBody>
      </p:sp>
    </p:spTree>
    <p:extLst>
      <p:ext uri="{BB962C8B-B14F-4D97-AF65-F5344CB8AC3E}">
        <p14:creationId xmlns:p14="http://schemas.microsoft.com/office/powerpoint/2010/main" val="301193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spin-down of binary</a:t>
            </a:r>
            <a:r>
              <a:rPr lang="en-US" baseline="0" dirty="0" smtClean="0"/>
              <a:t> pulsars represent the most direct or indirect evidence for the existence of gravitational waves. This is the spin-down for the </a:t>
            </a:r>
            <a:r>
              <a:rPr lang="en-US" baseline="0" dirty="0" err="1" smtClean="0"/>
              <a:t>Hulse</a:t>
            </a:r>
            <a:r>
              <a:rPr lang="en-US" baseline="0" dirty="0" smtClean="0"/>
              <a:t> Taylor pulsar measured over a period of 30 years and they are in incredible agreement with the expectations from General Relativity over more than 3 orders of magnitude accuracy. Now the presence of an additional scalar in these theories of modified gravity opens up the possibility for new channels of radiation and if they were not suppressed they would give order one departures from the measured spin-down. Now this of course not the case if a screening mechanism such as the Vainshtein mechanism is in place which is the case for massive gravity. In that case the power emitted through these scalar channels is very much suppressed. </a:t>
            </a:r>
            <a:endParaRPr lang="en-US" dirty="0" smtClean="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36</a:t>
            </a:fld>
            <a:endParaRPr lang="en-CA">
              <a:solidFill>
                <a:prstClr val="black"/>
              </a:solidFill>
            </a:endParaRPr>
          </a:p>
        </p:txBody>
      </p:sp>
    </p:spTree>
    <p:extLst>
      <p:ext uri="{BB962C8B-B14F-4D97-AF65-F5344CB8AC3E}">
        <p14:creationId xmlns:p14="http://schemas.microsoft.com/office/powerpoint/2010/main" val="3097279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41</a:t>
            </a:fld>
            <a:endParaRPr lang="en-CA">
              <a:solidFill>
                <a:prstClr val="black"/>
              </a:solidFill>
            </a:endParaRPr>
          </a:p>
        </p:txBody>
      </p:sp>
    </p:spTree>
    <p:extLst>
      <p:ext uri="{BB962C8B-B14F-4D97-AF65-F5344CB8AC3E}">
        <p14:creationId xmlns:p14="http://schemas.microsoft.com/office/powerpoint/2010/main" val="218352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3</a:t>
            </a:fld>
            <a:endParaRPr lang="en-CA">
              <a:solidFill>
                <a:prstClr val="black"/>
              </a:solidFill>
            </a:endParaRPr>
          </a:p>
        </p:txBody>
      </p:sp>
    </p:spTree>
    <p:extLst>
      <p:ext uri="{BB962C8B-B14F-4D97-AF65-F5344CB8AC3E}">
        <p14:creationId xmlns:p14="http://schemas.microsoft.com/office/powerpoint/2010/main" val="253821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663">
              <a:defRPr/>
            </a:pPr>
            <a:endParaRPr lang="en-US" dirty="0" smtClean="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4</a:t>
            </a:fld>
            <a:endParaRPr lang="en-CA">
              <a:solidFill>
                <a:prstClr val="black"/>
              </a:solidFill>
            </a:endParaRPr>
          </a:p>
        </p:txBody>
      </p:sp>
    </p:spTree>
    <p:extLst>
      <p:ext uri="{BB962C8B-B14F-4D97-AF65-F5344CB8AC3E}">
        <p14:creationId xmlns:p14="http://schemas.microsoft.com/office/powerpoint/2010/main" val="113405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F9DD4-119A-43E1-A5DD-42A4BC98A9E2}" type="slidenum">
              <a:rPr lang="en-US">
                <a:solidFill>
                  <a:prstClr val="black"/>
                </a:solidFill>
              </a:rPr>
              <a:pPr/>
              <a:t>5</a:t>
            </a:fld>
            <a:endParaRPr lang="en-US">
              <a:solidFill>
                <a:prstClr val="black"/>
              </a:solidFill>
            </a:endParaRPr>
          </a:p>
        </p:txBody>
      </p:sp>
      <p:sp>
        <p:nvSpPr>
          <p:cNvPr id="1376258" name="Rectangle 2"/>
          <p:cNvSpPr>
            <a:spLocks noGrp="1" noRot="1" noChangeAspect="1" noChangeArrowheads="1" noTextEdit="1"/>
          </p:cNvSpPr>
          <p:nvPr>
            <p:ph type="sldImg"/>
          </p:nvPr>
        </p:nvSpPr>
        <p:spPr>
          <a:xfrm>
            <a:off x="1231900" y="698500"/>
            <a:ext cx="4559300" cy="3490913"/>
          </a:xfrm>
          <a:ln/>
        </p:spPr>
      </p:sp>
      <p:sp>
        <p:nvSpPr>
          <p:cNvPr id="1376259" name="Rectangle 3"/>
          <p:cNvSpPr>
            <a:spLocks noGrp="1" noChangeArrowheads="1"/>
          </p:cNvSpPr>
          <p:nvPr>
            <p:ph type="body" idx="1"/>
          </p:nvPr>
        </p:nvSpPr>
        <p:spPr/>
        <p:txBody>
          <a:bodyPr/>
          <a:lstStyle/>
          <a:p>
            <a:r>
              <a:rPr lang="en-US"/>
              <a:t>To see that, we can simply look at the linearized Einstein equation.</a:t>
            </a:r>
          </a:p>
          <a:p>
            <a:r>
              <a:rPr lang="en-US"/>
              <a:t>If I omit the tensor structure for a second, the Einstein equation looks like </a:t>
            </a:r>
          </a:p>
          <a:p>
            <a:endParaRPr lang="en-US"/>
          </a:p>
        </p:txBody>
      </p:sp>
    </p:spTree>
    <p:extLst>
      <p:ext uri="{BB962C8B-B14F-4D97-AF65-F5344CB8AC3E}">
        <p14:creationId xmlns:p14="http://schemas.microsoft.com/office/powerpoint/2010/main" val="309033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F9DD4-119A-43E1-A5DD-42A4BC98A9E2}" type="slidenum">
              <a:rPr lang="en-US">
                <a:solidFill>
                  <a:prstClr val="black"/>
                </a:solidFill>
              </a:rPr>
              <a:pPr/>
              <a:t>6</a:t>
            </a:fld>
            <a:endParaRPr lang="en-US">
              <a:solidFill>
                <a:prstClr val="black"/>
              </a:solidFill>
            </a:endParaRPr>
          </a:p>
        </p:txBody>
      </p:sp>
      <p:sp>
        <p:nvSpPr>
          <p:cNvPr id="1376258" name="Rectangle 2"/>
          <p:cNvSpPr>
            <a:spLocks noGrp="1" noRot="1" noChangeAspect="1" noChangeArrowheads="1" noTextEdit="1"/>
          </p:cNvSpPr>
          <p:nvPr>
            <p:ph type="sldImg"/>
          </p:nvPr>
        </p:nvSpPr>
        <p:spPr>
          <a:xfrm>
            <a:off x="1231900" y="698500"/>
            <a:ext cx="4559300" cy="3490913"/>
          </a:xfrm>
          <a:ln/>
        </p:spPr>
      </p:sp>
      <p:sp>
        <p:nvSpPr>
          <p:cNvPr id="1376259" name="Rectangle 3"/>
          <p:cNvSpPr>
            <a:spLocks noGrp="1" noChangeArrowheads="1"/>
          </p:cNvSpPr>
          <p:nvPr>
            <p:ph type="body" idx="1"/>
          </p:nvPr>
        </p:nvSpPr>
        <p:spPr/>
        <p:txBody>
          <a:bodyPr/>
          <a:lstStyle/>
          <a:p>
            <a:r>
              <a:rPr lang="en-US"/>
              <a:t>To see that, we can simply look at the linearized Einstein equation.</a:t>
            </a:r>
          </a:p>
          <a:p>
            <a:r>
              <a:rPr lang="en-US"/>
              <a:t>If I omit the tensor structure for a second, the Einstein equation looks like </a:t>
            </a:r>
          </a:p>
          <a:p>
            <a:endParaRPr lang="en-US"/>
          </a:p>
        </p:txBody>
      </p:sp>
    </p:spTree>
    <p:extLst>
      <p:ext uri="{BB962C8B-B14F-4D97-AF65-F5344CB8AC3E}">
        <p14:creationId xmlns:p14="http://schemas.microsoft.com/office/powerpoint/2010/main" val="283071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F9DD4-119A-43E1-A5DD-42A4BC98A9E2}" type="slidenum">
              <a:rPr lang="en-US">
                <a:solidFill>
                  <a:prstClr val="black"/>
                </a:solidFill>
              </a:rPr>
              <a:pPr/>
              <a:t>7</a:t>
            </a:fld>
            <a:endParaRPr lang="en-US">
              <a:solidFill>
                <a:prstClr val="black"/>
              </a:solidFill>
            </a:endParaRPr>
          </a:p>
        </p:txBody>
      </p:sp>
      <p:sp>
        <p:nvSpPr>
          <p:cNvPr id="1376258" name="Rectangle 2"/>
          <p:cNvSpPr>
            <a:spLocks noGrp="1" noRot="1" noChangeAspect="1" noChangeArrowheads="1" noTextEdit="1"/>
          </p:cNvSpPr>
          <p:nvPr>
            <p:ph type="sldImg"/>
          </p:nvPr>
        </p:nvSpPr>
        <p:spPr>
          <a:xfrm>
            <a:off x="1231900" y="698500"/>
            <a:ext cx="4559300" cy="3490913"/>
          </a:xfrm>
          <a:ln/>
        </p:spPr>
      </p:sp>
      <p:sp>
        <p:nvSpPr>
          <p:cNvPr id="1376259" name="Rectangle 3"/>
          <p:cNvSpPr>
            <a:spLocks noGrp="1" noChangeArrowheads="1"/>
          </p:cNvSpPr>
          <p:nvPr>
            <p:ph type="body" idx="1"/>
          </p:nvPr>
        </p:nvSpPr>
        <p:spPr/>
        <p:txBody>
          <a:bodyPr/>
          <a:lstStyle/>
          <a:p>
            <a:r>
              <a:rPr lang="en-US"/>
              <a:t>To see that, we can simply look at the linearized Einstein equation.</a:t>
            </a:r>
          </a:p>
          <a:p>
            <a:r>
              <a:rPr lang="en-US"/>
              <a:t>If I omit the tensor structure for a second, the Einstein equation looks like </a:t>
            </a:r>
          </a:p>
          <a:p>
            <a:endParaRPr lang="en-US"/>
          </a:p>
        </p:txBody>
      </p:sp>
    </p:spTree>
    <p:extLst>
      <p:ext uri="{BB962C8B-B14F-4D97-AF65-F5344CB8AC3E}">
        <p14:creationId xmlns:p14="http://schemas.microsoft.com/office/powerpoint/2010/main" val="402681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F9DD4-119A-43E1-A5DD-42A4BC98A9E2}" type="slidenum">
              <a:rPr lang="en-US">
                <a:solidFill>
                  <a:prstClr val="black"/>
                </a:solidFill>
              </a:rPr>
              <a:pPr/>
              <a:t>8</a:t>
            </a:fld>
            <a:endParaRPr lang="en-US">
              <a:solidFill>
                <a:prstClr val="black"/>
              </a:solidFill>
            </a:endParaRPr>
          </a:p>
        </p:txBody>
      </p:sp>
      <p:sp>
        <p:nvSpPr>
          <p:cNvPr id="1376258" name="Rectangle 2"/>
          <p:cNvSpPr>
            <a:spLocks noGrp="1" noRot="1" noChangeAspect="1" noChangeArrowheads="1" noTextEdit="1"/>
          </p:cNvSpPr>
          <p:nvPr>
            <p:ph type="sldImg"/>
          </p:nvPr>
        </p:nvSpPr>
        <p:spPr>
          <a:ln/>
        </p:spPr>
      </p:sp>
      <p:sp>
        <p:nvSpPr>
          <p:cNvPr id="1376259" name="Rectangle 3"/>
          <p:cNvSpPr>
            <a:spLocks noGrp="1" noChangeArrowheads="1"/>
          </p:cNvSpPr>
          <p:nvPr>
            <p:ph type="body" idx="1"/>
          </p:nvPr>
        </p:nvSpPr>
        <p:spPr/>
        <p:txBody>
          <a:bodyPr/>
          <a:lstStyle/>
          <a:p>
            <a:r>
              <a:rPr lang="en-US"/>
              <a:t>To see that, we can simply look at the linearized Einstein equation.</a:t>
            </a:r>
          </a:p>
          <a:p>
            <a:r>
              <a:rPr lang="en-US"/>
              <a:t>If I omit the tensor structure for a second, the Einstein equation looks like </a:t>
            </a:r>
          </a:p>
          <a:p>
            <a:endParaRPr lang="en-US"/>
          </a:p>
        </p:txBody>
      </p:sp>
    </p:spTree>
    <p:extLst>
      <p:ext uri="{BB962C8B-B14F-4D97-AF65-F5344CB8AC3E}">
        <p14:creationId xmlns:p14="http://schemas.microsoft.com/office/powerpoint/2010/main" val="352083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F9DD4-119A-43E1-A5DD-42A4BC98A9E2}" type="slidenum">
              <a:rPr lang="en-US">
                <a:solidFill>
                  <a:prstClr val="black"/>
                </a:solidFill>
              </a:rPr>
              <a:pPr/>
              <a:t>9</a:t>
            </a:fld>
            <a:endParaRPr lang="en-US">
              <a:solidFill>
                <a:prstClr val="black"/>
              </a:solidFill>
            </a:endParaRPr>
          </a:p>
        </p:txBody>
      </p:sp>
      <p:sp>
        <p:nvSpPr>
          <p:cNvPr id="1376258" name="Rectangle 2"/>
          <p:cNvSpPr>
            <a:spLocks noGrp="1" noRot="1" noChangeAspect="1" noChangeArrowheads="1" noTextEdit="1"/>
          </p:cNvSpPr>
          <p:nvPr>
            <p:ph type="sldImg"/>
          </p:nvPr>
        </p:nvSpPr>
        <p:spPr>
          <a:ln/>
        </p:spPr>
      </p:sp>
      <p:sp>
        <p:nvSpPr>
          <p:cNvPr id="1376259" name="Rectangle 3"/>
          <p:cNvSpPr>
            <a:spLocks noGrp="1" noChangeArrowheads="1"/>
          </p:cNvSpPr>
          <p:nvPr>
            <p:ph type="body" idx="1"/>
          </p:nvPr>
        </p:nvSpPr>
        <p:spPr/>
        <p:txBody>
          <a:bodyPr/>
          <a:lstStyle/>
          <a:p>
            <a:r>
              <a:rPr lang="en-US"/>
              <a:t>To see that, we can simply look at the linearized Einstein equation.</a:t>
            </a:r>
          </a:p>
          <a:p>
            <a:r>
              <a:rPr lang="en-US"/>
              <a:t>If I omit the tensor structure for a second, the Einstein equation looks like </a:t>
            </a:r>
          </a:p>
          <a:p>
            <a:endParaRPr lang="en-US"/>
          </a:p>
        </p:txBody>
      </p:sp>
    </p:spTree>
    <p:extLst>
      <p:ext uri="{BB962C8B-B14F-4D97-AF65-F5344CB8AC3E}">
        <p14:creationId xmlns:p14="http://schemas.microsoft.com/office/powerpoint/2010/main" val="421825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24CEB-7BE9-436C-A952-E639FED694BA}"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399265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27714" name="Rectangle 2"/>
          <p:cNvSpPr>
            <a:spLocks noGrp="1" noChangeArrowheads="1"/>
          </p:cNvSpPr>
          <p:nvPr>
            <p:ph type="ctrTitle" sz="quarter"/>
          </p:nvPr>
        </p:nvSpPr>
        <p:spPr>
          <a:xfrm>
            <a:off x="731851" y="1825639"/>
            <a:ext cx="8289925" cy="1990725"/>
          </a:xfrm>
        </p:spPr>
        <p:txBody>
          <a:bodyPr/>
          <a:lstStyle>
            <a:lvl1pPr>
              <a:defRPr/>
            </a:lvl1pPr>
          </a:lstStyle>
          <a:p>
            <a:r>
              <a:rPr lang="en-US"/>
              <a:t>Haga clic para cambiar el estilo de título</a:t>
            </a:r>
          </a:p>
        </p:txBody>
      </p:sp>
      <p:sp>
        <p:nvSpPr>
          <p:cNvPr id="627715" name="Rectangle 3"/>
          <p:cNvSpPr>
            <a:spLocks noGrp="1" noChangeArrowheads="1"/>
          </p:cNvSpPr>
          <p:nvPr>
            <p:ph type="subTitle" sz="quarter" idx="1"/>
          </p:nvPr>
        </p:nvSpPr>
        <p:spPr>
          <a:xfrm>
            <a:off x="1463676" y="4232275"/>
            <a:ext cx="6826250" cy="1908175"/>
          </a:xfrm>
        </p:spPr>
        <p:txBody>
          <a:bodyPr/>
          <a:lstStyle>
            <a:lvl1pPr marL="0" indent="0" algn="ctr">
              <a:buFont typeface="Wingdings" pitchFamily="2" charset="2"/>
              <a:buNone/>
              <a:defRPr/>
            </a:lvl1pPr>
          </a:lstStyle>
          <a:p>
            <a:r>
              <a:rPr lang="en-US"/>
              <a:t>Haga clic para modificar el estilo de subtítulo del patrón</a:t>
            </a:r>
          </a:p>
        </p:txBody>
      </p:sp>
      <p:sp>
        <p:nvSpPr>
          <p:cNvPr id="627716" name="Rectangle 4"/>
          <p:cNvSpPr>
            <a:spLocks noGrp="1" noChangeArrowheads="1"/>
          </p:cNvSpPr>
          <p:nvPr>
            <p:ph type="dt" sz="quarter" idx="2"/>
          </p:nvPr>
        </p:nvSpPr>
        <p:spPr/>
        <p:txBody>
          <a:bodyPr/>
          <a:lstStyle>
            <a:lvl1pPr algn="l">
              <a:defRPr/>
            </a:lvl1pPr>
          </a:lstStyle>
          <a:p>
            <a:endParaRPr lang="en-US">
              <a:solidFill>
                <a:srgbClr val="FFFFFF"/>
              </a:solidFill>
            </a:endParaRPr>
          </a:p>
        </p:txBody>
      </p:sp>
      <p:sp>
        <p:nvSpPr>
          <p:cNvPr id="627717" name="Rectangle 5"/>
          <p:cNvSpPr>
            <a:spLocks noGrp="1" noChangeArrowheads="1"/>
          </p:cNvSpPr>
          <p:nvPr>
            <p:ph type="ftr" sz="quarter" idx="3"/>
          </p:nvPr>
        </p:nvSpPr>
        <p:spPr>
          <a:xfrm>
            <a:off x="3332176" y="6800850"/>
            <a:ext cx="3089275" cy="517525"/>
          </a:xfrm>
        </p:spPr>
        <p:txBody>
          <a:bodyPr/>
          <a:lstStyle>
            <a:lvl1pPr>
              <a:defRPr sz="1500"/>
            </a:lvl1pPr>
          </a:lstStyle>
          <a:p>
            <a:endParaRPr lang="en-US">
              <a:solidFill>
                <a:srgbClr val="FFFFFF"/>
              </a:solidFill>
            </a:endParaRPr>
          </a:p>
        </p:txBody>
      </p:sp>
      <p:sp>
        <p:nvSpPr>
          <p:cNvPr id="627718" name="Rectangle 6"/>
          <p:cNvSpPr>
            <a:spLocks noGrp="1" noChangeArrowheads="1"/>
          </p:cNvSpPr>
          <p:nvPr>
            <p:ph type="sldNum" sz="quarter" idx="4"/>
          </p:nvPr>
        </p:nvSpPr>
        <p:spPr bwMode="auto">
          <a:xfrm>
            <a:off x="6989776" y="6800850"/>
            <a:ext cx="2276475" cy="517525"/>
          </a:xfrm>
          <a:prstGeom prst="rect">
            <a:avLst/>
          </a:prstGeom>
          <a:noFill/>
          <a:ln>
            <a:miter lim="800000"/>
            <a:headEnd/>
            <a:tailEnd/>
          </a:ln>
        </p:spPr>
        <p:txBody>
          <a:bodyPr vert="horz" wrap="square" lIns="98252" tIns="49126" rIns="98252" bIns="49126" numCol="1" anchor="b" anchorCtr="0" compatLnSpc="1">
            <a:prstTxWarp prst="textNoShape">
              <a:avLst/>
            </a:prstTxWarp>
          </a:bodyPr>
          <a:lstStyle>
            <a:lvl1pPr defTabSz="983126">
              <a:defRPr>
                <a:effectLst>
                  <a:outerShdw blurRad="38100" dist="38100" dir="2700000" algn="tl">
                    <a:srgbClr val="000000"/>
                  </a:outerShdw>
                </a:effectLst>
              </a:defRPr>
            </a:lvl1pPr>
          </a:lstStyle>
          <a:p>
            <a:pPr algn="r"/>
            <a:fld id="{5B284D4F-93D1-49E7-85C3-2F823DD75081}" type="slidenum">
              <a:rPr lang="en-US" sz="1500" smtClean="0">
                <a:solidFill>
                  <a:srgbClr val="FFFFFF"/>
                </a:solidFill>
              </a:rPr>
              <a:pPr algn="r"/>
              <a:t>‹#›</a:t>
            </a:fld>
            <a:endParaRPr lang="en-US" sz="1500" smtClean="0">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87363" y="2157427"/>
            <a:ext cx="4313237"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2157427"/>
            <a:ext cx="4313238"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2327" y="414337"/>
            <a:ext cx="2193925" cy="6223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87363" y="414337"/>
            <a:ext cx="6432550" cy="622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584EF5A1-62D9-4FB6-87D1-CA390B35A9F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4" y="1549400"/>
            <a:ext cx="9756775" cy="59182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59780"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1"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2"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3"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4"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5"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6"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7"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8"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9"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0"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1"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2"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459794"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6"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8"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9"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1"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2"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3"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4"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5"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8"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1"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3"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4"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5"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7"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85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0"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6"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7"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0"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1"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2"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3"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5"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7"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8"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3"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4"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5"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4"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5"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6"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7"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8"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9"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0"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1"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2"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2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25"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926"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927"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en-CA" sz="1800" u="sng" smtClean="0">
                  <a:solidFill>
                    <a:srgbClr val="FFFFFF"/>
                  </a:solidFill>
                </a:endParaRPr>
              </a:p>
            </p:txBody>
          </p:sp>
          <p:sp>
            <p:nvSpPr>
              <p:cNvPr id="459928"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en-CA" sz="1800" u="sng" smtClean="0">
                  <a:solidFill>
                    <a:srgbClr val="FFFFFF"/>
                  </a:solidFill>
                </a:endParaRPr>
              </a:p>
            </p:txBody>
          </p:sp>
        </p:grpSp>
      </p:grpSp>
      <p:sp>
        <p:nvSpPr>
          <p:cNvPr id="459929" name="Rectangle 153"/>
          <p:cNvSpPr>
            <a:spLocks noGrp="1" noChangeArrowheads="1"/>
          </p:cNvSpPr>
          <p:nvPr>
            <p:ph type="ctrTitle" sz="quarter"/>
          </p:nvPr>
        </p:nvSpPr>
        <p:spPr>
          <a:xfrm>
            <a:off x="731851" y="1925638"/>
            <a:ext cx="8289925" cy="1890712"/>
          </a:xfrm>
        </p:spPr>
        <p:txBody>
          <a:bodyPr anchor="b" anchorCtr="1"/>
          <a:lstStyle>
            <a:lvl1pPr>
              <a:defRPr sz="5800"/>
            </a:lvl1pPr>
          </a:lstStyle>
          <a:p>
            <a:r>
              <a:rPr lang="en-US"/>
              <a:t>Haga clic para cambiar el estilo de título	</a:t>
            </a:r>
          </a:p>
        </p:txBody>
      </p:sp>
      <p:sp>
        <p:nvSpPr>
          <p:cNvPr id="459930" name="Rectangle 154"/>
          <p:cNvSpPr>
            <a:spLocks noGrp="1" noChangeArrowheads="1"/>
          </p:cNvSpPr>
          <p:nvPr>
            <p:ph type="subTitle" sz="quarter" idx="1"/>
          </p:nvPr>
        </p:nvSpPr>
        <p:spPr>
          <a:xfrm>
            <a:off x="1463676" y="4232275"/>
            <a:ext cx="6826250" cy="1908175"/>
          </a:xfrm>
        </p:spPr>
        <p:txBody>
          <a:bodyPr/>
          <a:lstStyle>
            <a:lvl1pPr marL="0" indent="0" algn="ctr">
              <a:buFont typeface="Wingdings" pitchFamily="2" charset="2"/>
              <a:buNone/>
              <a:defRPr/>
            </a:lvl1pPr>
          </a:lstStyle>
          <a:p>
            <a:r>
              <a:rPr lang="en-US"/>
              <a:t>Haga clic para modificar el estilo de subtítulo del patrón</a:t>
            </a:r>
          </a:p>
        </p:txBody>
      </p:sp>
      <p:sp>
        <p:nvSpPr>
          <p:cNvPr id="459931" name="Rectangle 155"/>
          <p:cNvSpPr>
            <a:spLocks noGrp="1" noChangeArrowheads="1"/>
          </p:cNvSpPr>
          <p:nvPr>
            <p:ph type="dt" sz="quarter" idx="2"/>
          </p:nvPr>
        </p:nvSpPr>
        <p:spPr>
          <a:xfrm>
            <a:off x="325438" y="6804025"/>
            <a:ext cx="2438400" cy="496888"/>
          </a:xfrm>
        </p:spPr>
        <p:txBody>
          <a:bodyPr/>
          <a:lstStyle>
            <a:lvl1pPr>
              <a:defRPr>
                <a:effectLst>
                  <a:outerShdw blurRad="38100" dist="38100" dir="2700000" algn="tl">
                    <a:srgbClr val="000000"/>
                  </a:outerShdw>
                </a:effectLst>
              </a:defRPr>
            </a:lvl1pPr>
          </a:lstStyle>
          <a:p>
            <a:endParaRPr lang="en-US">
              <a:solidFill>
                <a:srgbClr val="FFFFFF"/>
              </a:solidFill>
            </a:endParaRPr>
          </a:p>
        </p:txBody>
      </p:sp>
      <p:sp>
        <p:nvSpPr>
          <p:cNvPr id="459932" name="Rectangle 156"/>
          <p:cNvSpPr>
            <a:spLocks noGrp="1" noChangeArrowheads="1"/>
          </p:cNvSpPr>
          <p:nvPr>
            <p:ph type="ftr" sz="quarter" idx="3"/>
          </p:nvPr>
        </p:nvSpPr>
        <p:spPr>
          <a:xfrm>
            <a:off x="3332176" y="6804025"/>
            <a:ext cx="3089275" cy="496888"/>
          </a:xfrm>
        </p:spPr>
        <p:txBody>
          <a:bodyPr/>
          <a:lstStyle>
            <a:lvl1pPr>
              <a:defRPr>
                <a:effectLst>
                  <a:outerShdw blurRad="38100" dist="38100" dir="2700000" algn="tl">
                    <a:srgbClr val="000000"/>
                  </a:outerShdw>
                </a:effectLst>
              </a:defRPr>
            </a:lvl1pPr>
          </a:lstStyle>
          <a:p>
            <a:endParaRPr lang="en-US">
              <a:solidFill>
                <a:srgbClr val="FFFFFF"/>
              </a:solidFill>
            </a:endParaRPr>
          </a:p>
        </p:txBody>
      </p:sp>
      <p:sp>
        <p:nvSpPr>
          <p:cNvPr id="459933" name="Rectangle 157"/>
          <p:cNvSpPr>
            <a:spLocks noGrp="1" noChangeArrowheads="1"/>
          </p:cNvSpPr>
          <p:nvPr>
            <p:ph type="sldNum" sz="quarter" idx="4"/>
          </p:nvPr>
        </p:nvSpPr>
        <p:spPr>
          <a:xfrm>
            <a:off x="6989763" y="6804025"/>
            <a:ext cx="2438400" cy="496888"/>
          </a:xfrm>
        </p:spPr>
        <p:txBody>
          <a:bodyPr/>
          <a:lstStyle>
            <a:lvl1pPr>
              <a:defRPr>
                <a:effectLst>
                  <a:outerShdw blurRad="38100" dist="38100" dir="2700000" algn="tl">
                    <a:srgbClr val="000000"/>
                  </a:outerShdw>
                </a:effectLst>
              </a:defRPr>
            </a:lvl1pPr>
          </a:lstStyle>
          <a:p>
            <a:fld id="{D26D7AF2-36DC-4068-A631-37C50E86E1B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CB01394-F6A9-42E1-8B6A-DBD8E2BC8DE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A5D1F68-37DB-4A1C-B15A-7E7B270E829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B568296-EEB5-4F25-BB58-7ED8F46C6FC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980D53E-BCF6-4D12-8204-C66923D5D99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4BE4417-4F8B-4270-89C7-01302BB8AA2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093F388-A043-4374-ABCC-3116D630FD5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7EE293B-5303-4B85-B038-A7BFC6E574C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706542F-3E73-4C04-8C59-C2938C4F4FC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DA06F87-7928-4FE9-92F7-CAE2477549E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866" y="249238"/>
            <a:ext cx="2276475" cy="639286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22262" y="249238"/>
            <a:ext cx="6680201" cy="63928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A333F39-F458-4846-883D-CD63D62F088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p:spPr>
        <p:txBody>
          <a:bodyPr/>
          <a:lstStyle>
            <a:lvl1pPr>
              <a:defRPr/>
            </a:lvl1pPr>
          </a:lstStyle>
          <a:p>
            <a:fld id="{584EF5A1-62D9-4FB6-87D1-CA390B35A9F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p:spPr>
        <p:txBody>
          <a:bodyPr/>
          <a:lstStyle>
            <a:lvl1pPr>
              <a:defRPr/>
            </a:lvl1pPr>
          </a:lstStyle>
          <a:p>
            <a:fld id="{477E99FD-56F4-4A77-83D7-B3A2014E0FA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953000" y="1743089"/>
            <a:ext cx="4478338" cy="2373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953000" y="4268788"/>
            <a:ext cx="4478338" cy="237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989777" y="6800850"/>
            <a:ext cx="2441575" cy="517525"/>
          </a:xfrm>
        </p:spPr>
        <p:txBody>
          <a:bodyPr/>
          <a:lstStyle>
            <a:lvl1pPr>
              <a:defRPr/>
            </a:lvl1pPr>
          </a:lstStyle>
          <a:p>
            <a:fld id="{BA1B1C13-1FE5-4736-9970-E3C10155BFB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4" y="1549400"/>
            <a:ext cx="9756775" cy="59182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59780"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1"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2"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3"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4"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5"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6"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7"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8"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9"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0"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1"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2"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459794"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6"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8"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9"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1"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2"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3"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4"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5"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8"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1"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3"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4"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5"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7"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85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0"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6"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7"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0"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1"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2"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3"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5"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7"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8"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3"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4"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5"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4"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5"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6"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7"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8"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9"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0"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1"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2"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2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25"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926"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927"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en-CA" sz="1800" u="sng" smtClean="0">
                  <a:solidFill>
                    <a:srgbClr val="FFFFFF"/>
                  </a:solidFill>
                </a:endParaRPr>
              </a:p>
            </p:txBody>
          </p:sp>
          <p:sp>
            <p:nvSpPr>
              <p:cNvPr id="459928"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en-CA" sz="1800" u="sng" smtClean="0">
                  <a:solidFill>
                    <a:srgbClr val="FFFFFF"/>
                  </a:solidFill>
                </a:endParaRPr>
              </a:p>
            </p:txBody>
          </p:sp>
        </p:grpSp>
      </p:grpSp>
      <p:sp>
        <p:nvSpPr>
          <p:cNvPr id="459929" name="Rectangle 153"/>
          <p:cNvSpPr>
            <a:spLocks noGrp="1" noChangeArrowheads="1"/>
          </p:cNvSpPr>
          <p:nvPr>
            <p:ph type="ctrTitle" sz="quarter"/>
          </p:nvPr>
        </p:nvSpPr>
        <p:spPr>
          <a:xfrm>
            <a:off x="731851" y="1925638"/>
            <a:ext cx="8289925" cy="1890712"/>
          </a:xfrm>
        </p:spPr>
        <p:txBody>
          <a:bodyPr anchor="b" anchorCtr="1"/>
          <a:lstStyle>
            <a:lvl1pPr>
              <a:defRPr sz="5800"/>
            </a:lvl1pPr>
          </a:lstStyle>
          <a:p>
            <a:r>
              <a:rPr lang="en-US"/>
              <a:t>Haga clic para cambiar el estilo de título	</a:t>
            </a:r>
          </a:p>
        </p:txBody>
      </p:sp>
      <p:sp>
        <p:nvSpPr>
          <p:cNvPr id="459930" name="Rectangle 154"/>
          <p:cNvSpPr>
            <a:spLocks noGrp="1" noChangeArrowheads="1"/>
          </p:cNvSpPr>
          <p:nvPr>
            <p:ph type="subTitle" sz="quarter" idx="1"/>
          </p:nvPr>
        </p:nvSpPr>
        <p:spPr>
          <a:xfrm>
            <a:off x="1463676" y="4232275"/>
            <a:ext cx="6826250" cy="1908175"/>
          </a:xfrm>
        </p:spPr>
        <p:txBody>
          <a:bodyPr/>
          <a:lstStyle>
            <a:lvl1pPr marL="0" indent="0" algn="ctr">
              <a:buFont typeface="Wingdings" pitchFamily="2" charset="2"/>
              <a:buNone/>
              <a:defRPr/>
            </a:lvl1pPr>
          </a:lstStyle>
          <a:p>
            <a:r>
              <a:rPr lang="en-US"/>
              <a:t>Haga clic para modificar el estilo de subtítulo del patrón</a:t>
            </a:r>
          </a:p>
        </p:txBody>
      </p:sp>
      <p:sp>
        <p:nvSpPr>
          <p:cNvPr id="459931" name="Rectangle 155"/>
          <p:cNvSpPr>
            <a:spLocks noGrp="1" noChangeArrowheads="1"/>
          </p:cNvSpPr>
          <p:nvPr>
            <p:ph type="dt" sz="quarter" idx="2"/>
          </p:nvPr>
        </p:nvSpPr>
        <p:spPr>
          <a:xfrm>
            <a:off x="325438" y="6804025"/>
            <a:ext cx="2438400" cy="496888"/>
          </a:xfrm>
        </p:spPr>
        <p:txBody>
          <a:bodyPr/>
          <a:lstStyle>
            <a:lvl1pPr>
              <a:defRPr>
                <a:effectLst>
                  <a:outerShdw blurRad="38100" dist="38100" dir="2700000" algn="tl">
                    <a:srgbClr val="000000"/>
                  </a:outerShdw>
                </a:effectLst>
              </a:defRPr>
            </a:lvl1pPr>
          </a:lstStyle>
          <a:p>
            <a:endParaRPr lang="en-US">
              <a:solidFill>
                <a:srgbClr val="FFFFFF"/>
              </a:solidFill>
            </a:endParaRPr>
          </a:p>
        </p:txBody>
      </p:sp>
      <p:sp>
        <p:nvSpPr>
          <p:cNvPr id="459932" name="Rectangle 156"/>
          <p:cNvSpPr>
            <a:spLocks noGrp="1" noChangeArrowheads="1"/>
          </p:cNvSpPr>
          <p:nvPr>
            <p:ph type="ftr" sz="quarter" idx="3"/>
          </p:nvPr>
        </p:nvSpPr>
        <p:spPr>
          <a:xfrm>
            <a:off x="3332176" y="6804025"/>
            <a:ext cx="3089275" cy="496888"/>
          </a:xfrm>
        </p:spPr>
        <p:txBody>
          <a:bodyPr/>
          <a:lstStyle>
            <a:lvl1pPr>
              <a:defRPr>
                <a:effectLst>
                  <a:outerShdw blurRad="38100" dist="38100" dir="2700000" algn="tl">
                    <a:srgbClr val="000000"/>
                  </a:outerShdw>
                </a:effectLst>
              </a:defRPr>
            </a:lvl1pPr>
          </a:lstStyle>
          <a:p>
            <a:endParaRPr lang="en-US">
              <a:solidFill>
                <a:srgbClr val="FFFFFF"/>
              </a:solidFill>
            </a:endParaRPr>
          </a:p>
        </p:txBody>
      </p:sp>
      <p:sp>
        <p:nvSpPr>
          <p:cNvPr id="459933" name="Rectangle 157"/>
          <p:cNvSpPr>
            <a:spLocks noGrp="1" noChangeArrowheads="1"/>
          </p:cNvSpPr>
          <p:nvPr>
            <p:ph type="sldNum" sz="quarter" idx="4"/>
          </p:nvPr>
        </p:nvSpPr>
        <p:spPr>
          <a:xfrm>
            <a:off x="6989763" y="6804025"/>
            <a:ext cx="2438400" cy="496888"/>
          </a:xfrm>
        </p:spPr>
        <p:txBody>
          <a:bodyPr/>
          <a:lstStyle>
            <a:lvl1pPr>
              <a:defRPr>
                <a:effectLst>
                  <a:outerShdw blurRad="38100" dist="38100" dir="2700000" algn="tl">
                    <a:srgbClr val="000000"/>
                  </a:outerShdw>
                </a:effectLst>
              </a:defRPr>
            </a:lvl1pPr>
          </a:lstStyle>
          <a:p>
            <a:fld id="{0DDCE15A-8F3D-4F05-85D9-6492BE4BB5A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CAA41CB-52F6-49DF-A490-EA2AE880FCB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E04F4C6-4A68-43C2-AE23-B6D6458753B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0642A30-4704-4584-A85E-99EE6863AFC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C266703-EF72-46EF-A28C-F4EC57B0686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EEEDDFF-9293-4576-9F37-F92901C6453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0B011F2-0148-4128-88F3-A3A205AA4E9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901CEE9-1805-4CF2-9BE3-E465A892021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E661901-4B36-4D2F-975F-4696F347A5E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B97A4F4-343C-4318-A92A-E2881A9105C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866" y="249238"/>
            <a:ext cx="2276475" cy="639286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22262" y="249238"/>
            <a:ext cx="6680201" cy="63928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17053C-9FBB-42B7-B6E9-C9BAC7E0DDC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p:spPr>
        <p:txBody>
          <a:bodyPr/>
          <a:lstStyle>
            <a:lvl1pPr>
              <a:defRPr/>
            </a:lvl1pPr>
          </a:lstStyle>
          <a:p>
            <a:fld id="{6C5964FE-481B-4F3C-9F1D-6B329975E4C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p:spPr>
        <p:txBody>
          <a:bodyPr/>
          <a:lstStyle>
            <a:lvl1pPr>
              <a:defRPr/>
            </a:lvl1pPr>
          </a:lstStyle>
          <a:p>
            <a:fld id="{1A1861A4-F99E-4432-A92B-5D8EE73F4AD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953000" y="1743089"/>
            <a:ext cx="4478338" cy="2373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953000" y="4268788"/>
            <a:ext cx="4478338" cy="237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989777" y="6800850"/>
            <a:ext cx="2441575" cy="517525"/>
          </a:xfrm>
        </p:spPr>
        <p:txBody>
          <a:bodyPr/>
          <a:lstStyle>
            <a:lvl1pPr>
              <a:defRPr/>
            </a:lvl1pPr>
          </a:lstStyle>
          <a:p>
            <a:fld id="{8CABA738-5CF7-49AD-8D13-72742FFFFF7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953000" y="1743089"/>
            <a:ext cx="4478338" cy="2373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953000" y="4268788"/>
            <a:ext cx="4478338" cy="237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BA1B1C13-1FE5-4736-9970-E3C10155BFB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584EF5A1-62D9-4FB6-87D1-CA390B35A9F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584EF5A1-62D9-4FB6-87D1-CA390B35A9F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584EF5A1-62D9-4FB6-87D1-CA390B35A9F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1520" y="2319802"/>
            <a:ext cx="8290560" cy="1600694"/>
          </a:xfrm>
          <a:prstGeom prst="rect">
            <a:avLst/>
          </a:prstGeom>
        </p:spPr>
        <p:txBody>
          <a:bodyPr lIns="98278" tIns="49139" rIns="98278" bIns="49139"/>
          <a:lstStyle/>
          <a:p>
            <a:r>
              <a:rPr lang="en-US" smtClean="0"/>
              <a:t>Click to edit Master title style</a:t>
            </a:r>
            <a:endParaRPr lang="en-US"/>
          </a:p>
        </p:txBody>
      </p:sp>
      <p:sp>
        <p:nvSpPr>
          <p:cNvPr id="3" name="Subtitle 2"/>
          <p:cNvSpPr>
            <a:spLocks noGrp="1"/>
          </p:cNvSpPr>
          <p:nvPr>
            <p:ph type="subTitle" idx="1"/>
          </p:nvPr>
        </p:nvSpPr>
        <p:spPr>
          <a:xfrm>
            <a:off x="1463040" y="4231642"/>
            <a:ext cx="6827520" cy="1908387"/>
          </a:xfrm>
          <a:prstGeom prst="rect">
            <a:avLst/>
          </a:prstGeom>
        </p:spPr>
        <p:txBody>
          <a:bodyPr lIns="98278" tIns="49139" rIns="98278" bIns="49139"/>
          <a:lstStyle>
            <a:lvl1pPr marL="0" indent="0" algn="ctr">
              <a:buNone/>
              <a:defRPr>
                <a:solidFill>
                  <a:schemeClr val="tx1">
                    <a:tint val="75000"/>
                  </a:schemeClr>
                </a:solidFill>
              </a:defRPr>
            </a:lvl1pPr>
            <a:lvl2pPr marL="491389" indent="0" algn="ctr">
              <a:buNone/>
              <a:defRPr>
                <a:solidFill>
                  <a:schemeClr val="tx1">
                    <a:tint val="75000"/>
                  </a:schemeClr>
                </a:solidFill>
              </a:defRPr>
            </a:lvl2pPr>
            <a:lvl3pPr marL="982778" indent="0" algn="ctr">
              <a:buNone/>
              <a:defRPr>
                <a:solidFill>
                  <a:schemeClr val="tx1">
                    <a:tint val="75000"/>
                  </a:schemeClr>
                </a:solidFill>
              </a:defRPr>
            </a:lvl3pPr>
            <a:lvl4pPr marL="1474166" indent="0" algn="ctr">
              <a:buNone/>
              <a:defRPr>
                <a:solidFill>
                  <a:schemeClr val="tx1">
                    <a:tint val="75000"/>
                  </a:schemeClr>
                </a:solidFill>
              </a:defRPr>
            </a:lvl4pPr>
            <a:lvl5pPr marL="1965554" indent="0" algn="ctr">
              <a:buNone/>
              <a:defRPr>
                <a:solidFill>
                  <a:schemeClr val="tx1">
                    <a:tint val="75000"/>
                  </a:schemeClr>
                </a:solidFill>
              </a:defRPr>
            </a:lvl5pPr>
            <a:lvl6pPr marL="2456939" indent="0" algn="ctr">
              <a:buNone/>
              <a:defRPr>
                <a:solidFill>
                  <a:schemeClr val="tx1">
                    <a:tint val="75000"/>
                  </a:schemeClr>
                </a:solidFill>
              </a:defRPr>
            </a:lvl6pPr>
            <a:lvl7pPr marL="2948327" indent="0" algn="ctr">
              <a:buNone/>
              <a:defRPr>
                <a:solidFill>
                  <a:schemeClr val="tx1">
                    <a:tint val="75000"/>
                  </a:schemeClr>
                </a:solidFill>
              </a:defRPr>
            </a:lvl7pPr>
            <a:lvl8pPr marL="3439715" indent="0" algn="ctr">
              <a:buNone/>
              <a:defRPr>
                <a:solidFill>
                  <a:schemeClr val="tx1">
                    <a:tint val="75000"/>
                  </a:schemeClr>
                </a:solidFill>
              </a:defRPr>
            </a:lvl8pPr>
            <a:lvl9pPr marL="393110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F597593-E2B5-2945-A339-063D9EC3B888}" type="datetime1">
              <a:rPr lang="en-US"/>
              <a:pPr>
                <a:defRPr/>
              </a:pPr>
              <a:t>8/14/2015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Origins Science Scholars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98BF5F5-DD45-0D4B-B27A-2899EDB69D52}" type="slidenum">
              <a:rPr lang="en-US"/>
              <a:pPr>
                <a:defRPr/>
              </a:pPr>
              <a:t>‹#›</a:t>
            </a:fld>
            <a:endParaRPr lang="en-US"/>
          </a:p>
        </p:txBody>
      </p:sp>
    </p:spTree>
    <p:extLst>
      <p:ext uri="{BB962C8B-B14F-4D97-AF65-F5344CB8AC3E}">
        <p14:creationId xmlns:p14="http://schemas.microsoft.com/office/powerpoint/2010/main" val="391976519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016" y="833733"/>
            <a:ext cx="7715026" cy="1129553"/>
          </a:xfrm>
          <a:prstGeom prst="rect">
            <a:avLst/>
          </a:prstGeom>
        </p:spPr>
        <p:txBody>
          <a:bodyPr lIns="98278" tIns="49139" rIns="98278" bIns="49139"/>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66814" y="2241176"/>
            <a:ext cx="7526745" cy="4429537"/>
          </a:xfrm>
          <a:prstGeom prst="rect">
            <a:avLst/>
          </a:prstGeom>
        </p:spPr>
        <p:txBody>
          <a:bodyPr lIns="98278" tIns="49139" rIns="98278" bIns="49139"/>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E05BFD-ACEA-BB4E-8CA4-67B4608FA728}" type="datetime1">
              <a:rPr lang="en-US"/>
              <a:pPr>
                <a:defRPr/>
              </a:pPr>
              <a:t>8/14/2015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Origins Science Scholars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8AEFF5-38AA-9147-9190-FD5025B8E1FD}" type="slidenum">
              <a:rPr lang="en-US"/>
              <a:pPr>
                <a:defRPr/>
              </a:pPr>
              <a:t>‹#›</a:t>
            </a:fld>
            <a:endParaRPr lang="en-US"/>
          </a:p>
        </p:txBody>
      </p:sp>
    </p:spTree>
    <p:extLst>
      <p:ext uri="{BB962C8B-B14F-4D97-AF65-F5344CB8AC3E}">
        <p14:creationId xmlns:p14="http://schemas.microsoft.com/office/powerpoint/2010/main" val="3870645123"/>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467" y="4798625"/>
            <a:ext cx="8290560" cy="1483148"/>
          </a:xfrm>
          <a:prstGeom prst="rect">
            <a:avLst/>
          </a:prstGeom>
        </p:spPr>
        <p:txBody>
          <a:bodyPr lIns="98278" tIns="49139" rIns="98278" bIns="49139" anchor="t"/>
          <a:lstStyle>
            <a:lvl1pPr algn="l">
              <a:defRPr sz="4300" b="1" cap="all"/>
            </a:lvl1pPr>
          </a:lstStyle>
          <a:p>
            <a:r>
              <a:rPr lang="en-US" smtClean="0"/>
              <a:t>Click to edit Master title style</a:t>
            </a:r>
            <a:endParaRPr lang="en-US"/>
          </a:p>
        </p:txBody>
      </p:sp>
      <p:sp>
        <p:nvSpPr>
          <p:cNvPr id="3" name="Text Placeholder 2"/>
          <p:cNvSpPr>
            <a:spLocks noGrp="1"/>
          </p:cNvSpPr>
          <p:nvPr>
            <p:ph type="body" idx="1"/>
          </p:nvPr>
        </p:nvSpPr>
        <p:spPr>
          <a:xfrm>
            <a:off x="770467" y="3165103"/>
            <a:ext cx="8290560" cy="1633537"/>
          </a:xfrm>
          <a:prstGeom prst="rect">
            <a:avLst/>
          </a:prstGeom>
        </p:spPr>
        <p:txBody>
          <a:bodyPr lIns="98278" tIns="49139" rIns="98278" bIns="49139" anchor="b"/>
          <a:lstStyle>
            <a:lvl1pPr marL="0" indent="0">
              <a:buNone/>
              <a:defRPr sz="2200">
                <a:solidFill>
                  <a:schemeClr val="tx1">
                    <a:tint val="75000"/>
                  </a:schemeClr>
                </a:solidFill>
              </a:defRPr>
            </a:lvl1pPr>
            <a:lvl2pPr marL="491389" indent="0">
              <a:buNone/>
              <a:defRPr sz="1900">
                <a:solidFill>
                  <a:schemeClr val="tx1">
                    <a:tint val="75000"/>
                  </a:schemeClr>
                </a:solidFill>
              </a:defRPr>
            </a:lvl2pPr>
            <a:lvl3pPr marL="982778" indent="0">
              <a:buNone/>
              <a:defRPr sz="1700">
                <a:solidFill>
                  <a:schemeClr val="tx1">
                    <a:tint val="75000"/>
                  </a:schemeClr>
                </a:solidFill>
              </a:defRPr>
            </a:lvl3pPr>
            <a:lvl4pPr marL="1474166" indent="0">
              <a:buNone/>
              <a:defRPr sz="1500">
                <a:solidFill>
                  <a:schemeClr val="tx1">
                    <a:tint val="75000"/>
                  </a:schemeClr>
                </a:solidFill>
              </a:defRPr>
            </a:lvl4pPr>
            <a:lvl5pPr marL="1965554" indent="0">
              <a:buNone/>
              <a:defRPr sz="1500">
                <a:solidFill>
                  <a:schemeClr val="tx1">
                    <a:tint val="75000"/>
                  </a:schemeClr>
                </a:solidFill>
              </a:defRPr>
            </a:lvl5pPr>
            <a:lvl6pPr marL="2456939" indent="0">
              <a:buNone/>
              <a:defRPr sz="1500">
                <a:solidFill>
                  <a:schemeClr val="tx1">
                    <a:tint val="75000"/>
                  </a:schemeClr>
                </a:solidFill>
              </a:defRPr>
            </a:lvl6pPr>
            <a:lvl7pPr marL="2948327" indent="0">
              <a:buNone/>
              <a:defRPr sz="1500">
                <a:solidFill>
                  <a:schemeClr val="tx1">
                    <a:tint val="75000"/>
                  </a:schemeClr>
                </a:solidFill>
              </a:defRPr>
            </a:lvl7pPr>
            <a:lvl8pPr marL="3439715" indent="0">
              <a:buNone/>
              <a:defRPr sz="1500">
                <a:solidFill>
                  <a:schemeClr val="tx1">
                    <a:tint val="75000"/>
                  </a:schemeClr>
                </a:solidFill>
              </a:defRPr>
            </a:lvl8pPr>
            <a:lvl9pPr marL="3931102"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8DAFA4-977E-2444-97B4-D73405E30A79}" type="datetime1">
              <a:rPr lang="en-US"/>
              <a:pPr>
                <a:defRPr/>
              </a:pPr>
              <a:t>8/14/2015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Origins Science Scholars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B69EF78-A6ED-4F4D-8BF7-1DB96407A435}" type="slidenum">
              <a:rPr lang="en-US"/>
              <a:pPr>
                <a:defRPr/>
              </a:pPr>
              <a:t>‹#›</a:t>
            </a:fld>
            <a:endParaRPr lang="en-US"/>
          </a:p>
        </p:txBody>
      </p:sp>
    </p:spTree>
    <p:extLst>
      <p:ext uri="{BB962C8B-B14F-4D97-AF65-F5344CB8AC3E}">
        <p14:creationId xmlns:p14="http://schemas.microsoft.com/office/powerpoint/2010/main" val="23079311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99050"/>
            <a:ext cx="8778240" cy="1244600"/>
          </a:xfrm>
          <a:prstGeom prst="rect">
            <a:avLst/>
          </a:prstGeom>
        </p:spPr>
        <p:txBody>
          <a:bodyPr lIns="98278" tIns="49139" rIns="98278" bIns="49139"/>
          <a:lstStyle/>
          <a:p>
            <a:r>
              <a:rPr lang="en-US" smtClean="0"/>
              <a:t>Click to edit Master title style</a:t>
            </a:r>
            <a:endParaRPr lang="en-US"/>
          </a:p>
        </p:txBody>
      </p:sp>
      <p:sp>
        <p:nvSpPr>
          <p:cNvPr id="3" name="Content Placeholder 2"/>
          <p:cNvSpPr>
            <a:spLocks noGrp="1"/>
          </p:cNvSpPr>
          <p:nvPr>
            <p:ph sz="half" idx="1"/>
          </p:nvPr>
        </p:nvSpPr>
        <p:spPr>
          <a:xfrm>
            <a:off x="487680" y="1742456"/>
            <a:ext cx="4307840" cy="4928271"/>
          </a:xfrm>
          <a:prstGeom prst="rect">
            <a:avLst/>
          </a:prstGeom>
        </p:spPr>
        <p:txBody>
          <a:bodyPr lIns="98278" tIns="49139" rIns="98278" bIns="49139"/>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8080" y="1742456"/>
            <a:ext cx="4307840" cy="4928271"/>
          </a:xfrm>
          <a:prstGeom prst="rect">
            <a:avLst/>
          </a:prstGeom>
        </p:spPr>
        <p:txBody>
          <a:bodyPr lIns="98278" tIns="49139" rIns="98278" bIns="49139"/>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0CDF28-20A7-8147-BD66-57009727CDA6}" type="datetime1">
              <a:rPr lang="en-US"/>
              <a:pPr>
                <a:defRPr/>
              </a:pPr>
              <a:t>8/14/2015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571E7D-A78E-CD4B-A2DE-26DD138EC085}" type="slidenum">
              <a:rPr lang="en-US"/>
              <a:pPr>
                <a:defRPr/>
              </a:pPr>
              <a:t>‹#›</a:t>
            </a:fld>
            <a:endParaRPr lang="en-US"/>
          </a:p>
        </p:txBody>
      </p:sp>
    </p:spTree>
    <p:extLst>
      <p:ext uri="{BB962C8B-B14F-4D97-AF65-F5344CB8AC3E}">
        <p14:creationId xmlns:p14="http://schemas.microsoft.com/office/powerpoint/2010/main" val="33732182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299050"/>
            <a:ext cx="8778240" cy="1244600"/>
          </a:xfrm>
          <a:prstGeom prst="rect">
            <a:avLst/>
          </a:prstGeom>
        </p:spPr>
        <p:txBody>
          <a:bodyPr lIns="98278" tIns="49139" rIns="98278" bIns="4913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7680" y="1671567"/>
            <a:ext cx="4309534" cy="696630"/>
          </a:xfrm>
          <a:prstGeom prst="rect">
            <a:avLst/>
          </a:prstGeom>
        </p:spPr>
        <p:txBody>
          <a:bodyPr lIns="98278" tIns="49139" rIns="98278" bIns="49139" anchor="b"/>
          <a:lstStyle>
            <a:lvl1pPr marL="0" indent="0">
              <a:buNone/>
              <a:defRPr sz="2600" b="1"/>
            </a:lvl1pPr>
            <a:lvl2pPr marL="491389" indent="0">
              <a:buNone/>
              <a:defRPr sz="2200" b="1"/>
            </a:lvl2pPr>
            <a:lvl3pPr marL="982778" indent="0">
              <a:buNone/>
              <a:defRPr sz="1900" b="1"/>
            </a:lvl3pPr>
            <a:lvl4pPr marL="1474166" indent="0">
              <a:buNone/>
              <a:defRPr sz="1700" b="1"/>
            </a:lvl4pPr>
            <a:lvl5pPr marL="1965554" indent="0">
              <a:buNone/>
              <a:defRPr sz="1700" b="1"/>
            </a:lvl5pPr>
            <a:lvl6pPr marL="2456939" indent="0">
              <a:buNone/>
              <a:defRPr sz="1700" b="1"/>
            </a:lvl6pPr>
            <a:lvl7pPr marL="2948327" indent="0">
              <a:buNone/>
              <a:defRPr sz="1700" b="1"/>
            </a:lvl7pPr>
            <a:lvl8pPr marL="3439715" indent="0">
              <a:buNone/>
              <a:defRPr sz="1700" b="1"/>
            </a:lvl8pPr>
            <a:lvl9pPr marL="3931102"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7680" y="2368197"/>
            <a:ext cx="4309534" cy="4302514"/>
          </a:xfrm>
          <a:prstGeom prst="rect">
            <a:avLst/>
          </a:prstGeom>
        </p:spPr>
        <p:txBody>
          <a:bodyPr lIns="98278" tIns="49139" rIns="98278" bIns="49139"/>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4709" y="1671567"/>
            <a:ext cx="4311227" cy="696630"/>
          </a:xfrm>
          <a:prstGeom prst="rect">
            <a:avLst/>
          </a:prstGeom>
        </p:spPr>
        <p:txBody>
          <a:bodyPr lIns="98278" tIns="49139" rIns="98278" bIns="49139" anchor="b"/>
          <a:lstStyle>
            <a:lvl1pPr marL="0" indent="0">
              <a:buNone/>
              <a:defRPr sz="2600" b="1"/>
            </a:lvl1pPr>
            <a:lvl2pPr marL="491389" indent="0">
              <a:buNone/>
              <a:defRPr sz="2200" b="1"/>
            </a:lvl2pPr>
            <a:lvl3pPr marL="982778" indent="0">
              <a:buNone/>
              <a:defRPr sz="1900" b="1"/>
            </a:lvl3pPr>
            <a:lvl4pPr marL="1474166" indent="0">
              <a:buNone/>
              <a:defRPr sz="1700" b="1"/>
            </a:lvl4pPr>
            <a:lvl5pPr marL="1965554" indent="0">
              <a:buNone/>
              <a:defRPr sz="1700" b="1"/>
            </a:lvl5pPr>
            <a:lvl6pPr marL="2456939" indent="0">
              <a:buNone/>
              <a:defRPr sz="1700" b="1"/>
            </a:lvl6pPr>
            <a:lvl7pPr marL="2948327" indent="0">
              <a:buNone/>
              <a:defRPr sz="1700" b="1"/>
            </a:lvl7pPr>
            <a:lvl8pPr marL="3439715" indent="0">
              <a:buNone/>
              <a:defRPr sz="1700" b="1"/>
            </a:lvl8pPr>
            <a:lvl9pPr marL="3931102"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954709" y="2368197"/>
            <a:ext cx="4311227" cy="4302514"/>
          </a:xfrm>
          <a:prstGeom prst="rect">
            <a:avLst/>
          </a:prstGeom>
        </p:spPr>
        <p:txBody>
          <a:bodyPr lIns="98278" tIns="49139" rIns="98278" bIns="49139"/>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4DD3A8-F8A5-AC4B-9CD2-31997369C3CD}" type="datetime1">
              <a:rPr lang="en-US"/>
              <a:pPr>
                <a:defRPr/>
              </a:pPr>
              <a:t>8/14/2015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EA88A0-49E4-8747-80CD-48B4654A214F}" type="slidenum">
              <a:rPr lang="en-US"/>
              <a:pPr>
                <a:defRPr/>
              </a:pPr>
              <a:t>‹#›</a:t>
            </a:fld>
            <a:endParaRPr lang="en-US"/>
          </a:p>
        </p:txBody>
      </p:sp>
    </p:spTree>
    <p:extLst>
      <p:ext uri="{BB962C8B-B14F-4D97-AF65-F5344CB8AC3E}">
        <p14:creationId xmlns:p14="http://schemas.microsoft.com/office/powerpoint/2010/main" val="4830230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299050"/>
            <a:ext cx="8778240" cy="1244600"/>
          </a:xfrm>
          <a:prstGeom prst="rect">
            <a:avLst/>
          </a:prstGeom>
        </p:spPr>
        <p:txBody>
          <a:bodyPr lIns="98278" tIns="49139" rIns="98278" bIns="49139"/>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C8C6EE1-FF4A-0543-BADF-30D9B58CB8A8}" type="datetime1">
              <a:rPr lang="en-US"/>
              <a:pPr>
                <a:defRPr/>
              </a:pPr>
              <a:t>8/14/2015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642FD1-3218-8F4F-9876-E7A3C3208390}" type="slidenum">
              <a:rPr lang="en-US"/>
              <a:pPr>
                <a:defRPr/>
              </a:pPr>
              <a:t>‹#›</a:t>
            </a:fld>
            <a:endParaRPr lang="en-US"/>
          </a:p>
        </p:txBody>
      </p:sp>
    </p:spTree>
    <p:extLst>
      <p:ext uri="{BB962C8B-B14F-4D97-AF65-F5344CB8AC3E}">
        <p14:creationId xmlns:p14="http://schemas.microsoft.com/office/powerpoint/2010/main" val="1227642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DD26ED-20AF-3044-9631-A52998DDBDBA}" type="datetime1">
              <a:rPr lang="en-US"/>
              <a:pPr>
                <a:defRPr/>
              </a:pPr>
              <a:t>8/14/2015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E56D59-D63B-E642-8DF2-FC655232193D}" type="slidenum">
              <a:rPr lang="en-US"/>
              <a:pPr>
                <a:defRPr/>
              </a:pPr>
              <a:t>‹#›</a:t>
            </a:fld>
            <a:endParaRPr lang="en-US"/>
          </a:p>
        </p:txBody>
      </p:sp>
    </p:spTree>
    <p:extLst>
      <p:ext uri="{BB962C8B-B14F-4D97-AF65-F5344CB8AC3E}">
        <p14:creationId xmlns:p14="http://schemas.microsoft.com/office/powerpoint/2010/main" val="190929682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696" y="297321"/>
            <a:ext cx="3208867" cy="1265343"/>
          </a:xfrm>
          <a:prstGeom prst="rect">
            <a:avLst/>
          </a:prstGeom>
        </p:spPr>
        <p:txBody>
          <a:bodyPr lIns="98278" tIns="49139" rIns="98278" bIns="49139"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813390" y="297328"/>
            <a:ext cx="5452533" cy="6373390"/>
          </a:xfrm>
          <a:prstGeom prst="rect">
            <a:avLst/>
          </a:prstGeom>
        </p:spPr>
        <p:txBody>
          <a:bodyPr lIns="98278" tIns="49139" rIns="98278" bIns="49139"/>
          <a:lstStyle>
            <a:lvl1pPr>
              <a:defRPr sz="34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96" y="1562665"/>
            <a:ext cx="3208867" cy="5108046"/>
          </a:xfrm>
          <a:prstGeom prst="rect">
            <a:avLst/>
          </a:prstGeom>
        </p:spPr>
        <p:txBody>
          <a:bodyPr lIns="98278" tIns="49139" rIns="98278" bIns="49139"/>
          <a:lstStyle>
            <a:lvl1pPr marL="0" indent="0">
              <a:buNone/>
              <a:defRPr sz="1500"/>
            </a:lvl1pPr>
            <a:lvl2pPr marL="491389" indent="0">
              <a:buNone/>
              <a:defRPr sz="1300"/>
            </a:lvl2pPr>
            <a:lvl3pPr marL="982778" indent="0">
              <a:buNone/>
              <a:defRPr sz="1100"/>
            </a:lvl3pPr>
            <a:lvl4pPr marL="1474166" indent="0">
              <a:buNone/>
              <a:defRPr sz="1000"/>
            </a:lvl4pPr>
            <a:lvl5pPr marL="1965554" indent="0">
              <a:buNone/>
              <a:defRPr sz="1000"/>
            </a:lvl5pPr>
            <a:lvl6pPr marL="2456939" indent="0">
              <a:buNone/>
              <a:defRPr sz="1000"/>
            </a:lvl6pPr>
            <a:lvl7pPr marL="2948327" indent="0">
              <a:buNone/>
              <a:defRPr sz="1000"/>
            </a:lvl7pPr>
            <a:lvl8pPr marL="3439715" indent="0">
              <a:buNone/>
              <a:defRPr sz="1000"/>
            </a:lvl8pPr>
            <a:lvl9pPr marL="393110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B36440-329B-674C-AA96-3FAA6356FA31}" type="datetime1">
              <a:rPr lang="en-US"/>
              <a:pPr>
                <a:defRPr/>
              </a:pPr>
              <a:t>8/14/2015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8B76B9-20BA-6C45-AB92-A572DBE73B05}" type="slidenum">
              <a:rPr lang="en-US"/>
              <a:pPr>
                <a:defRPr/>
              </a:pPr>
              <a:t>‹#›</a:t>
            </a:fld>
            <a:endParaRPr lang="en-US"/>
          </a:p>
        </p:txBody>
      </p:sp>
    </p:spTree>
    <p:extLst>
      <p:ext uri="{BB962C8B-B14F-4D97-AF65-F5344CB8AC3E}">
        <p14:creationId xmlns:p14="http://schemas.microsoft.com/office/powerpoint/2010/main" val="70894687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774" y="5227322"/>
            <a:ext cx="5852160" cy="617115"/>
          </a:xfrm>
          <a:prstGeom prst="rect">
            <a:avLst/>
          </a:prstGeom>
        </p:spPr>
        <p:txBody>
          <a:bodyPr lIns="98278" tIns="49139" rIns="98278" bIns="49139"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11774" y="667244"/>
            <a:ext cx="5852160" cy="4480560"/>
          </a:xfrm>
          <a:prstGeom prst="rect">
            <a:avLst/>
          </a:prstGeom>
        </p:spPr>
        <p:txBody>
          <a:bodyPr lIns="98278" tIns="49139" rIns="98278" bIns="49139" rtlCol="0">
            <a:normAutofit/>
          </a:bodyPr>
          <a:lstStyle>
            <a:lvl1pPr marL="0" indent="0">
              <a:buNone/>
              <a:defRPr sz="3400"/>
            </a:lvl1pPr>
            <a:lvl2pPr marL="491389" indent="0">
              <a:buNone/>
              <a:defRPr sz="3000"/>
            </a:lvl2pPr>
            <a:lvl3pPr marL="982778" indent="0">
              <a:buNone/>
              <a:defRPr sz="2600"/>
            </a:lvl3pPr>
            <a:lvl4pPr marL="1474166" indent="0">
              <a:buNone/>
              <a:defRPr sz="2200"/>
            </a:lvl4pPr>
            <a:lvl5pPr marL="1965554" indent="0">
              <a:buNone/>
              <a:defRPr sz="2200"/>
            </a:lvl5pPr>
            <a:lvl6pPr marL="2456939" indent="0">
              <a:buNone/>
              <a:defRPr sz="2200"/>
            </a:lvl6pPr>
            <a:lvl7pPr marL="2948327" indent="0">
              <a:buNone/>
              <a:defRPr sz="2200"/>
            </a:lvl7pPr>
            <a:lvl8pPr marL="3439715" indent="0">
              <a:buNone/>
              <a:defRPr sz="2200"/>
            </a:lvl8pPr>
            <a:lvl9pPr marL="3931102" indent="0">
              <a:buNone/>
              <a:defRPr sz="2200"/>
            </a:lvl9pPr>
          </a:lstStyle>
          <a:p>
            <a:pPr lvl="0"/>
            <a:endParaRPr lang="en-US" noProof="0"/>
          </a:p>
        </p:txBody>
      </p:sp>
      <p:sp>
        <p:nvSpPr>
          <p:cNvPr id="4" name="Text Placeholder 3"/>
          <p:cNvSpPr>
            <a:spLocks noGrp="1"/>
          </p:cNvSpPr>
          <p:nvPr>
            <p:ph type="body" sz="half" idx="2"/>
          </p:nvPr>
        </p:nvSpPr>
        <p:spPr>
          <a:xfrm>
            <a:off x="1911774" y="5844437"/>
            <a:ext cx="5852160" cy="876405"/>
          </a:xfrm>
          <a:prstGeom prst="rect">
            <a:avLst/>
          </a:prstGeom>
        </p:spPr>
        <p:txBody>
          <a:bodyPr lIns="98278" tIns="49139" rIns="98278" bIns="49139"/>
          <a:lstStyle>
            <a:lvl1pPr marL="0" indent="0">
              <a:buNone/>
              <a:defRPr sz="1500"/>
            </a:lvl1pPr>
            <a:lvl2pPr marL="491389" indent="0">
              <a:buNone/>
              <a:defRPr sz="1300"/>
            </a:lvl2pPr>
            <a:lvl3pPr marL="982778" indent="0">
              <a:buNone/>
              <a:defRPr sz="1100"/>
            </a:lvl3pPr>
            <a:lvl4pPr marL="1474166" indent="0">
              <a:buNone/>
              <a:defRPr sz="1000"/>
            </a:lvl4pPr>
            <a:lvl5pPr marL="1965554" indent="0">
              <a:buNone/>
              <a:defRPr sz="1000"/>
            </a:lvl5pPr>
            <a:lvl6pPr marL="2456939" indent="0">
              <a:buNone/>
              <a:defRPr sz="1000"/>
            </a:lvl6pPr>
            <a:lvl7pPr marL="2948327" indent="0">
              <a:buNone/>
              <a:defRPr sz="1000"/>
            </a:lvl7pPr>
            <a:lvl8pPr marL="3439715" indent="0">
              <a:buNone/>
              <a:defRPr sz="1000"/>
            </a:lvl8pPr>
            <a:lvl9pPr marL="393110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53BB0F-A683-4142-A9CE-D6D778502772}" type="datetime1">
              <a:rPr lang="en-US"/>
              <a:pPr>
                <a:defRPr/>
              </a:pPr>
              <a:t>8/14/2015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BF4D03-06CB-EE43-9A17-29B744DF6AAA}" type="slidenum">
              <a:rPr lang="en-US"/>
              <a:pPr>
                <a:defRPr/>
              </a:pPr>
              <a:t>‹#›</a:t>
            </a:fld>
            <a:endParaRPr lang="en-US"/>
          </a:p>
        </p:txBody>
      </p:sp>
    </p:spTree>
    <p:extLst>
      <p:ext uri="{BB962C8B-B14F-4D97-AF65-F5344CB8AC3E}">
        <p14:creationId xmlns:p14="http://schemas.microsoft.com/office/powerpoint/2010/main" val="35612002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7680" y="299050"/>
            <a:ext cx="8778240" cy="1244600"/>
          </a:xfrm>
          <a:prstGeom prst="rect">
            <a:avLst/>
          </a:prstGeom>
        </p:spPr>
        <p:txBody>
          <a:bodyPr lIns="98278" tIns="49139" rIns="98278" bIns="49139"/>
          <a:lstStyle/>
          <a:p>
            <a:r>
              <a:rPr lang="en-US" smtClean="0"/>
              <a:t>Click to edit Master title style</a:t>
            </a:r>
            <a:endParaRPr lang="en-US"/>
          </a:p>
        </p:txBody>
      </p:sp>
      <p:sp>
        <p:nvSpPr>
          <p:cNvPr id="3" name="Vertical Text Placeholder 2"/>
          <p:cNvSpPr>
            <a:spLocks noGrp="1"/>
          </p:cNvSpPr>
          <p:nvPr>
            <p:ph type="body" orient="vert" idx="1"/>
          </p:nvPr>
        </p:nvSpPr>
        <p:spPr>
          <a:xfrm>
            <a:off x="487680" y="1742456"/>
            <a:ext cx="8778240" cy="4928271"/>
          </a:xfrm>
          <a:prstGeom prst="rect">
            <a:avLst/>
          </a:prstGeom>
        </p:spPr>
        <p:txBody>
          <a:bodyPr vert="eaVert" lIns="98278" tIns="49139" rIns="98278" bIns="49139"/>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0E97255-2415-AB4D-B6F9-ADFB8F0A927B}" type="datetime1">
              <a:rPr lang="en-US"/>
              <a:pPr>
                <a:defRPr/>
              </a:pPr>
              <a:t>8/14/2015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83C424A-2ED9-C449-ADCA-A88936DF00D6}" type="slidenum">
              <a:rPr lang="en-US"/>
              <a:pPr>
                <a:defRPr/>
              </a:pPr>
              <a:t>‹#›</a:t>
            </a:fld>
            <a:endParaRPr lang="en-US" dirty="0"/>
          </a:p>
        </p:txBody>
      </p:sp>
    </p:spTree>
    <p:extLst>
      <p:ext uri="{BB962C8B-B14F-4D97-AF65-F5344CB8AC3E}">
        <p14:creationId xmlns:p14="http://schemas.microsoft.com/office/powerpoint/2010/main" val="303074492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299066"/>
            <a:ext cx="2194560" cy="6371661"/>
          </a:xfrm>
          <a:prstGeom prst="rect">
            <a:avLst/>
          </a:prstGeom>
        </p:spPr>
        <p:txBody>
          <a:bodyPr vert="eaVert" lIns="98278" tIns="49139" rIns="98278" bIns="49139"/>
          <a:lstStyle/>
          <a:p>
            <a:r>
              <a:rPr lang="en-US" smtClean="0"/>
              <a:t>Click to edit Master title style</a:t>
            </a:r>
            <a:endParaRPr lang="en-US"/>
          </a:p>
        </p:txBody>
      </p:sp>
      <p:sp>
        <p:nvSpPr>
          <p:cNvPr id="3" name="Vertical Text Placeholder 2"/>
          <p:cNvSpPr>
            <a:spLocks noGrp="1"/>
          </p:cNvSpPr>
          <p:nvPr>
            <p:ph type="body" orient="vert" idx="1"/>
          </p:nvPr>
        </p:nvSpPr>
        <p:spPr>
          <a:xfrm>
            <a:off x="487680" y="299066"/>
            <a:ext cx="6421120" cy="6371661"/>
          </a:xfrm>
          <a:prstGeom prst="rect">
            <a:avLst/>
          </a:prstGeom>
        </p:spPr>
        <p:txBody>
          <a:bodyPr vert="eaVert" lIns="98278" tIns="49139" rIns="98278" bIns="49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0BBD1D-3936-CE4C-A6CF-45A94BE6B74E}" type="datetime1">
              <a:rPr lang="en-US"/>
              <a:pPr>
                <a:defRPr/>
              </a:pPr>
              <a:t>8/14/2015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04D5C0-39D0-D84F-A75A-77E6F90B5DE5}" type="slidenum">
              <a:rPr lang="en-US"/>
              <a:pPr>
                <a:defRPr/>
              </a:pPr>
              <a:t>‹#›</a:t>
            </a:fld>
            <a:endParaRPr lang="en-US"/>
          </a:p>
        </p:txBody>
      </p:sp>
    </p:spTree>
    <p:extLst>
      <p:ext uri="{BB962C8B-B14F-4D97-AF65-F5344CB8AC3E}">
        <p14:creationId xmlns:p14="http://schemas.microsoft.com/office/powerpoint/2010/main" val="27956077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83138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7149881"/>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extLst>
      <p:ext uri="{BB962C8B-B14F-4D97-AF65-F5344CB8AC3E}">
        <p14:creationId xmlns:p14="http://schemas.microsoft.com/office/powerpoint/2010/main" val="259047509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192916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42442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953000" y="1743089"/>
            <a:ext cx="4478338" cy="2373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953000" y="4268788"/>
            <a:ext cx="4478338" cy="237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BA1B1C13-1FE5-4736-9970-E3C10155BFB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42683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119147"/>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extLst>
      <p:ext uri="{BB962C8B-B14F-4D97-AF65-F5344CB8AC3E}">
        <p14:creationId xmlns:p14="http://schemas.microsoft.com/office/powerpoint/2010/main" val="369166335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extLst>
      <p:ext uri="{BB962C8B-B14F-4D97-AF65-F5344CB8AC3E}">
        <p14:creationId xmlns:p14="http://schemas.microsoft.com/office/powerpoint/2010/main" val="286654092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279410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646983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584EF5A1-62D9-4FB6-87D1-CA390B35A9F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558118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477E99FD-56F4-4A77-83D7-B3A2014E0FA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215955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639428958"/>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2671436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4" y="1549400"/>
            <a:ext cx="9756775" cy="59182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59780"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1"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2"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3"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4"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5"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6"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7"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8"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89"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0"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1"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9792"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459794"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6"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8"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799"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1"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2"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3"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4"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5"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8"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0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1"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3"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4"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5"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1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2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3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4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7"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85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5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0"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6"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7"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6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0"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1"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2"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3"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5"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7"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8"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7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3"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4"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5"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8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89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0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14"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5"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6"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7"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8"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19"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0"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1"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2"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992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2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9925"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926"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9927"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en-CA" sz="1800" u="sng" smtClean="0">
                  <a:solidFill>
                    <a:srgbClr val="FFFFFF"/>
                  </a:solidFill>
                </a:endParaRPr>
              </a:p>
            </p:txBody>
          </p:sp>
          <p:sp>
            <p:nvSpPr>
              <p:cNvPr id="459928"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en-CA" sz="1800" u="sng" smtClean="0">
                  <a:solidFill>
                    <a:srgbClr val="FFFFFF"/>
                  </a:solidFill>
                </a:endParaRPr>
              </a:p>
            </p:txBody>
          </p:sp>
        </p:grpSp>
      </p:grpSp>
      <p:sp>
        <p:nvSpPr>
          <p:cNvPr id="459929" name="Rectangle 153"/>
          <p:cNvSpPr>
            <a:spLocks noGrp="1" noChangeArrowheads="1"/>
          </p:cNvSpPr>
          <p:nvPr>
            <p:ph type="ctrTitle" sz="quarter"/>
          </p:nvPr>
        </p:nvSpPr>
        <p:spPr>
          <a:xfrm>
            <a:off x="731851" y="1925638"/>
            <a:ext cx="8289925" cy="1890712"/>
          </a:xfrm>
        </p:spPr>
        <p:txBody>
          <a:bodyPr anchor="b" anchorCtr="1"/>
          <a:lstStyle>
            <a:lvl1pPr>
              <a:defRPr sz="5800"/>
            </a:lvl1pPr>
          </a:lstStyle>
          <a:p>
            <a:r>
              <a:rPr lang="en-US"/>
              <a:t>Haga clic para cambiar el estilo de título	</a:t>
            </a:r>
          </a:p>
        </p:txBody>
      </p:sp>
      <p:sp>
        <p:nvSpPr>
          <p:cNvPr id="459930" name="Rectangle 154"/>
          <p:cNvSpPr>
            <a:spLocks noGrp="1" noChangeArrowheads="1"/>
          </p:cNvSpPr>
          <p:nvPr>
            <p:ph type="subTitle" sz="quarter" idx="1"/>
          </p:nvPr>
        </p:nvSpPr>
        <p:spPr>
          <a:xfrm>
            <a:off x="1463676" y="4232275"/>
            <a:ext cx="6826250" cy="1908175"/>
          </a:xfrm>
        </p:spPr>
        <p:txBody>
          <a:bodyPr/>
          <a:lstStyle>
            <a:lvl1pPr marL="0" indent="0" algn="ctr">
              <a:buFont typeface="Wingdings" pitchFamily="2" charset="2"/>
              <a:buNone/>
              <a:defRPr/>
            </a:lvl1pPr>
          </a:lstStyle>
          <a:p>
            <a:r>
              <a:rPr lang="en-US"/>
              <a:t>Haga clic para modificar el estilo de subtítulo del patrón</a:t>
            </a:r>
          </a:p>
        </p:txBody>
      </p:sp>
      <p:sp>
        <p:nvSpPr>
          <p:cNvPr id="459931" name="Rectangle 155"/>
          <p:cNvSpPr>
            <a:spLocks noGrp="1" noChangeArrowheads="1"/>
          </p:cNvSpPr>
          <p:nvPr>
            <p:ph type="dt" sz="quarter" idx="2"/>
          </p:nvPr>
        </p:nvSpPr>
        <p:spPr>
          <a:xfrm>
            <a:off x="325438" y="6804025"/>
            <a:ext cx="2438400" cy="496888"/>
          </a:xfrm>
        </p:spPr>
        <p:txBody>
          <a:bodyPr/>
          <a:lstStyle>
            <a:lvl1pPr>
              <a:defRPr>
                <a:effectLst>
                  <a:outerShdw blurRad="38100" dist="38100" dir="2700000" algn="tl">
                    <a:srgbClr val="000000"/>
                  </a:outerShdw>
                </a:effectLst>
              </a:defRPr>
            </a:lvl1pPr>
          </a:lstStyle>
          <a:p>
            <a:endParaRPr lang="en-US">
              <a:solidFill>
                <a:srgbClr val="FFFFFF"/>
              </a:solidFill>
            </a:endParaRPr>
          </a:p>
        </p:txBody>
      </p:sp>
      <p:sp>
        <p:nvSpPr>
          <p:cNvPr id="459932" name="Rectangle 156"/>
          <p:cNvSpPr>
            <a:spLocks noGrp="1" noChangeArrowheads="1"/>
          </p:cNvSpPr>
          <p:nvPr>
            <p:ph type="ftr" sz="quarter" idx="3"/>
          </p:nvPr>
        </p:nvSpPr>
        <p:spPr>
          <a:xfrm>
            <a:off x="3332176" y="6804025"/>
            <a:ext cx="3089275" cy="496888"/>
          </a:xfrm>
        </p:spPr>
        <p:txBody>
          <a:bodyPr/>
          <a:lstStyle>
            <a:lvl1pPr>
              <a:defRPr>
                <a:effectLst>
                  <a:outerShdw blurRad="38100" dist="38100" dir="2700000" algn="tl">
                    <a:srgbClr val="000000"/>
                  </a:outerShdw>
                </a:effectLst>
              </a:defRPr>
            </a:lvl1pPr>
          </a:lstStyle>
          <a:p>
            <a:endParaRPr lang="en-US">
              <a:solidFill>
                <a:srgbClr val="FFFFFF"/>
              </a:solidFill>
            </a:endParaRPr>
          </a:p>
        </p:txBody>
      </p:sp>
      <p:sp>
        <p:nvSpPr>
          <p:cNvPr id="459933" name="Rectangle 157"/>
          <p:cNvSpPr>
            <a:spLocks noGrp="1" noChangeArrowheads="1"/>
          </p:cNvSpPr>
          <p:nvPr>
            <p:ph type="sldNum" sz="quarter" idx="4"/>
          </p:nvPr>
        </p:nvSpPr>
        <p:spPr>
          <a:xfrm>
            <a:off x="6989763" y="6804025"/>
            <a:ext cx="2438400" cy="496888"/>
          </a:xfrm>
        </p:spPr>
        <p:txBody>
          <a:bodyPr/>
          <a:lstStyle>
            <a:lvl1pPr>
              <a:defRPr>
                <a:effectLst>
                  <a:outerShdw blurRad="38100" dist="38100" dir="2700000" algn="tl">
                    <a:srgbClr val="000000"/>
                  </a:outerShdw>
                </a:effectLst>
              </a:defRPr>
            </a:lvl1pPr>
          </a:lstStyle>
          <a:p>
            <a:fld id="{7F6703D4-E2C3-47B0-B821-404249F2441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extLst>
      <p:ext uri="{BB962C8B-B14F-4D97-AF65-F5344CB8AC3E}">
        <p14:creationId xmlns:p14="http://schemas.microsoft.com/office/powerpoint/2010/main" val="176176925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9392236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235820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4237626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139628"/>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extLst>
      <p:ext uri="{BB962C8B-B14F-4D97-AF65-F5344CB8AC3E}">
        <p14:creationId xmlns:p14="http://schemas.microsoft.com/office/powerpoint/2010/main" val="31830013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extLst>
      <p:ext uri="{BB962C8B-B14F-4D97-AF65-F5344CB8AC3E}">
        <p14:creationId xmlns:p14="http://schemas.microsoft.com/office/powerpoint/2010/main" val="17824005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488327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609378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a:prstGeom prst="rect">
            <a:avLst/>
          </a:prstGeom>
        </p:spPr>
        <p:txBody>
          <a:bodyPr lIns="91335" tIns="45668" rIns="91335" bIns="45668"/>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a:prstGeom prst="rect">
            <a:avLst/>
          </a:prstGeom>
        </p:spPr>
        <p:txBody>
          <a:bodyPr lIns="91335" tIns="45668" rIns="91335" bIns="45668"/>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a:prstGeom prst="rect">
            <a:avLst/>
          </a:prstGeom>
        </p:spPr>
        <p:txBody>
          <a:bodyPr lIns="91335" tIns="45668" rIns="91335" bIns="45668"/>
          <a:lstStyle>
            <a:lvl1pPr>
              <a:defRPr/>
            </a:lvl1pPr>
          </a:lstStyle>
          <a:p>
            <a:fld id="{584EF5A1-62D9-4FB6-87D1-CA390B35A9F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11072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ADB8979-D4D0-4831-AA07-91348D7D5F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68960" y="1493520"/>
            <a:ext cx="8375091" cy="1991360"/>
          </a:xfrm>
          <a:ln>
            <a:noFill/>
          </a:ln>
        </p:spPr>
        <p:txBody>
          <a:bodyPr vert="horz" tIns="0" rIns="1825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68960" y="3515519"/>
            <a:ext cx="8378342" cy="1908387"/>
          </a:xfrm>
        </p:spPr>
        <p:txBody>
          <a:bodyPr lIns="0" rIns="18251"/>
          <a:lstStyle>
            <a:lvl1pPr marL="0" marR="48658" indent="0" algn="r">
              <a:buNone/>
              <a:defRPr>
                <a:solidFill>
                  <a:schemeClr val="tx1"/>
                </a:solidFill>
              </a:defRPr>
            </a:lvl1pPr>
            <a:lvl2pPr marL="486589" indent="0" algn="ctr">
              <a:buNone/>
            </a:lvl2pPr>
            <a:lvl3pPr marL="973168" indent="0" algn="ctr">
              <a:buNone/>
            </a:lvl3pPr>
            <a:lvl4pPr marL="1459749" indent="0" algn="ctr">
              <a:buNone/>
            </a:lvl4pPr>
            <a:lvl5pPr marL="1946329" indent="0" algn="ctr">
              <a:buNone/>
            </a:lvl5pPr>
            <a:lvl6pPr marL="2432913" indent="0" algn="ctr">
              <a:buNone/>
            </a:lvl6pPr>
            <a:lvl7pPr marL="2919492" indent="0" algn="ctr">
              <a:buNone/>
            </a:lvl7pPr>
            <a:lvl8pPr marL="3406075" indent="0" algn="ctr">
              <a:buNone/>
            </a:lvl8pPr>
            <a:lvl9pPr marL="3892656"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19" name="Footer Placeholder 18"/>
          <p:cNvSpPr>
            <a:spLocks noGrp="1"/>
          </p:cNvSpPr>
          <p:nvPr>
            <p:ph type="ftr" sz="quarter" idx="11"/>
          </p:nvPr>
        </p:nvSpPr>
        <p:spPr/>
        <p:txBody>
          <a:bodyPr/>
          <a:lstStyle/>
          <a:p>
            <a:endParaRPr lang="en-CA">
              <a:solidFill>
                <a:srgbClr val="DBF5F9">
                  <a:shade val="90000"/>
                </a:srgbClr>
              </a:solidFill>
            </a:endParaRPr>
          </a:p>
        </p:txBody>
      </p:sp>
      <p:sp>
        <p:nvSpPr>
          <p:cNvPr id="27" name="Slide Number Placeholder 26"/>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22017485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973352217"/>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65709" y="1433779"/>
            <a:ext cx="8290560" cy="14835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65709" y="2945078"/>
            <a:ext cx="8290560" cy="1643909"/>
          </a:xfrm>
        </p:spPr>
        <p:txBody>
          <a:bodyPr lIns="45616" rIns="45616" anchor="t"/>
          <a:lstStyle>
            <a:lvl1pPr marL="0" indent="0">
              <a:buNone/>
              <a:defRPr sz="24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5" name="Footer Placeholder 4"/>
          <p:cNvSpPr>
            <a:spLocks noGrp="1"/>
          </p:cNvSpPr>
          <p:nvPr>
            <p:ph type="ftr" sz="quarter" idx="11"/>
          </p:nvPr>
        </p:nvSpPr>
        <p:spPr/>
        <p:txBody>
          <a:bodyPr/>
          <a:lstStyle/>
          <a:p>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918647407"/>
      </p:ext>
    </p:extLst>
  </p:cSld>
  <p:clrMapOvr>
    <a:overrideClrMapping bg1="dk1" tx1="lt1" bg2="dk2" tx2="lt2" accent1="accent1" accent2="accent2" accent3="accent3" accent4="accent4" accent5="accent5" accent6="accent6" hlink="hlink" folHlink="folHlink"/>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87680" y="2090759"/>
            <a:ext cx="4307840" cy="4829048"/>
          </a:xfrm>
        </p:spPr>
        <p:txBody>
          <a:bodyPr/>
          <a:lstStyle>
            <a:lvl1pPr>
              <a:defRPr sz="2800"/>
            </a:lvl1pPr>
            <a:lvl2pPr>
              <a:defRPr sz="2600"/>
            </a:lvl2pPr>
            <a:lvl3pPr>
              <a:defRPr sz="2200"/>
            </a:lvl3pPr>
            <a:lvl4pPr>
              <a:defRPr sz="19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2090759"/>
            <a:ext cx="4307840" cy="4829048"/>
          </a:xfrm>
        </p:spPr>
        <p:txBody>
          <a:bodyPr/>
          <a:lstStyle>
            <a:lvl1pPr>
              <a:defRPr sz="2800"/>
            </a:lvl1pPr>
            <a:lvl2pPr>
              <a:defRPr sz="2600"/>
            </a:lvl2pPr>
            <a:lvl3pPr>
              <a:defRPr sz="2200"/>
            </a:lvl3pPr>
            <a:lvl4pPr>
              <a:defRPr sz="19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7849589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tIns="45616"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2020159"/>
            <a:ext cx="4309534" cy="717961"/>
          </a:xfrm>
        </p:spPr>
        <p:txBody>
          <a:bodyPr lIns="45616" tIns="0" rIns="45616" bIns="0" anchor="ctr">
            <a:noAutofit/>
          </a:bodyPr>
          <a:lstStyle>
            <a:lvl1pPr marL="0" indent="0">
              <a:buNone/>
              <a:defRPr sz="2600" b="1" cap="none" baseline="0">
                <a:solidFill>
                  <a:schemeClr val="tx2"/>
                </a:solidFill>
                <a:effectLst/>
              </a:defRPr>
            </a:lvl1pPr>
            <a:lvl2pPr>
              <a:buNone/>
              <a:defRPr sz="2200" b="1"/>
            </a:lvl2pPr>
            <a:lvl3pPr>
              <a:buNone/>
              <a:defRPr sz="1900" b="1"/>
            </a:lvl3pPr>
            <a:lvl4pPr>
              <a:buNone/>
              <a:defRPr sz="1700" b="1"/>
            </a:lvl4pPr>
            <a:lvl5pPr>
              <a:buNone/>
              <a:defRPr sz="17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721" y="2025098"/>
            <a:ext cx="4311227" cy="713051"/>
          </a:xfrm>
        </p:spPr>
        <p:txBody>
          <a:bodyPr lIns="45616" tIns="0" rIns="45616" bIns="0" anchor="ctr"/>
          <a:lstStyle>
            <a:lvl1pPr marL="0" indent="0">
              <a:buNone/>
              <a:defRPr sz="2600" b="1" cap="none" baseline="0">
                <a:solidFill>
                  <a:schemeClr val="tx2"/>
                </a:solidFill>
                <a:effectLst/>
              </a:defRPr>
            </a:lvl1pPr>
            <a:lvl2pPr>
              <a:buNone/>
              <a:defRPr sz="2200" b="1"/>
            </a:lvl2pPr>
            <a:lvl3pPr>
              <a:buNone/>
              <a:defRPr sz="1900" b="1"/>
            </a:lvl3pPr>
            <a:lvl4pPr>
              <a:buNone/>
              <a:defRPr sz="1700" b="1"/>
            </a:lvl4pPr>
            <a:lvl5pPr>
              <a:buNone/>
              <a:defRPr sz="17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2738120"/>
            <a:ext cx="4309534" cy="4187562"/>
          </a:xfrm>
        </p:spPr>
        <p:txBody>
          <a:bodyPr tIns="0"/>
          <a:lstStyle>
            <a:lvl1pPr>
              <a:defRPr sz="2400"/>
            </a:lvl1pPr>
            <a:lvl2pPr>
              <a:defRPr sz="2200"/>
            </a:lvl2pPr>
            <a:lvl3pPr>
              <a:defRPr sz="19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721" y="2738120"/>
            <a:ext cx="4311227" cy="4187562"/>
          </a:xfrm>
        </p:spPr>
        <p:txBody>
          <a:bodyPr tIns="0"/>
          <a:lstStyle>
            <a:lvl1pPr>
              <a:defRPr sz="2400"/>
            </a:lvl1pPr>
            <a:lvl2pPr>
              <a:defRPr sz="2200"/>
            </a:lvl2pPr>
            <a:lvl3pPr>
              <a:defRPr sz="19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8" name="Footer Placeholder 7"/>
          <p:cNvSpPr>
            <a:spLocks noGrp="1"/>
          </p:cNvSpPr>
          <p:nvPr>
            <p:ph type="ftr" sz="quarter" idx="11"/>
          </p:nvPr>
        </p:nvSpPr>
        <p:spPr/>
        <p:txBody>
          <a:bodyPr/>
          <a:lstStyle/>
          <a:p>
            <a:endParaRPr lang="en-CA">
              <a:solidFill>
                <a:srgbClr val="04617B">
                  <a:shade val="90000"/>
                </a:srgbClr>
              </a:solidFill>
            </a:endParaRPr>
          </a:p>
        </p:txBody>
      </p:sp>
      <p:sp>
        <p:nvSpPr>
          <p:cNvPr id="9" name="Slide Number Placeholder 8"/>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6398951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859520" cy="1244600"/>
          </a:xfrm>
        </p:spPr>
        <p:txBody>
          <a:bodyPr vert="horz" tIns="45616"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4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4" name="Footer Placeholder 3"/>
          <p:cNvSpPr>
            <a:spLocks noGrp="1"/>
          </p:cNvSpPr>
          <p:nvPr>
            <p:ph type="ftr" sz="quarter" idx="11"/>
          </p:nvPr>
        </p:nvSpPr>
        <p:spPr/>
        <p:txBody>
          <a:bodyPr/>
          <a:lstStyle/>
          <a:p>
            <a:endParaRPr lang="en-CA">
              <a:solidFill>
                <a:srgbClr val="04617B">
                  <a:shade val="90000"/>
                </a:srgbClr>
              </a:solidFill>
            </a:endParaRPr>
          </a:p>
        </p:txBody>
      </p:sp>
      <p:sp>
        <p:nvSpPr>
          <p:cNvPr id="5" name="Slide Number Placeholder 4"/>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63545835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3" name="Footer Placeholder 2"/>
          <p:cNvSpPr>
            <a:spLocks noGrp="1"/>
          </p:cNvSpPr>
          <p:nvPr>
            <p:ph type="ftr" sz="quarter" idx="11"/>
          </p:nvPr>
        </p:nvSpPr>
        <p:spPr/>
        <p:txBody>
          <a:bodyPr/>
          <a:lstStyle/>
          <a:p>
            <a:endParaRPr lang="en-CA">
              <a:solidFill>
                <a:srgbClr val="04617B">
                  <a:shade val="90000"/>
                </a:srgbClr>
              </a:solidFill>
            </a:endParaRPr>
          </a:p>
        </p:txBody>
      </p:sp>
      <p:sp>
        <p:nvSpPr>
          <p:cNvPr id="4" name="Slide Number Placeholder 3"/>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9972510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560072"/>
            <a:ext cx="2926080" cy="1265343"/>
          </a:xfrm>
        </p:spPr>
        <p:txBody>
          <a:bodyPr lIns="0" anchor="b">
            <a:noAutofit/>
          </a:bodyPr>
          <a:lstStyle>
            <a:lvl1pPr algn="l" rtl="0">
              <a:spcBef>
                <a:spcPct val="0"/>
              </a:spcBef>
              <a:buNone/>
              <a:defRPr sz="28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31520" y="1825413"/>
            <a:ext cx="2926080" cy="4978400"/>
          </a:xfrm>
        </p:spPr>
        <p:txBody>
          <a:bodyPr lIns="18251" rIns="18251"/>
          <a:lstStyle>
            <a:lvl1pPr marL="0" indent="0" algn="l">
              <a:buNone/>
              <a:defRPr sz="1500"/>
            </a:lvl1pPr>
            <a:lvl2pPr indent="0" algn="l">
              <a:buNone/>
              <a:defRPr sz="1300"/>
            </a:lvl2pPr>
            <a:lvl3pPr indent="0" algn="l">
              <a:buNone/>
              <a:defRPr sz="1100"/>
            </a:lvl3pPr>
            <a:lvl4pPr indent="0" algn="l">
              <a:buNone/>
              <a:defRPr sz="1000"/>
            </a:lvl4pPr>
            <a:lvl5pPr indent="0" algn="l">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13390" y="1825413"/>
            <a:ext cx="5452533" cy="4978400"/>
          </a:xfrm>
        </p:spPr>
        <p:txBody>
          <a:bodyPr tIns="0"/>
          <a:lstStyle>
            <a:lvl1pPr>
              <a:defRPr sz="3000"/>
            </a:lvl1pPr>
            <a:lvl2pPr>
              <a:defRPr sz="2800"/>
            </a:lvl2pPr>
            <a:lvl3pPr>
              <a:defRPr sz="2600"/>
            </a:lvl3pPr>
            <a:lvl4pPr>
              <a:defRPr sz="22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9648529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76803" y="1206573"/>
            <a:ext cx="5608320" cy="44805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7313" tIns="48657" rIns="97313" bIns="48657" rtlCol="0" anchor="ctr"/>
          <a:lstStyle/>
          <a:p>
            <a:pPr algn="ctr" defTabSz="973168" fontAlgn="auto">
              <a:spcBef>
                <a:spcPts val="0"/>
              </a:spcBef>
              <a:spcAft>
                <a:spcPts val="0"/>
              </a:spcAft>
            </a:pPr>
            <a:endParaRPr lang="en-US" sz="1900" dirty="0">
              <a:solidFill>
                <a:prstClr val="white"/>
              </a:solidFill>
            </a:endParaRPr>
          </a:p>
        </p:txBody>
      </p:sp>
      <p:sp>
        <p:nvSpPr>
          <p:cNvPr id="12" name="Right Triangle 11"/>
          <p:cNvSpPr/>
          <p:nvPr/>
        </p:nvSpPr>
        <p:spPr>
          <a:xfrm rot="420000" flipV="1">
            <a:off x="8537743" y="5836193"/>
            <a:ext cx="165811" cy="16926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7313" tIns="48657" rIns="97313" bIns="48657" rtlCol="0" anchor="ctr"/>
          <a:lstStyle/>
          <a:p>
            <a:pPr algn="ctr" defTabSz="973168" fontAlgn="auto">
              <a:spcBef>
                <a:spcPts val="0"/>
              </a:spcBef>
              <a:spcAft>
                <a:spcPts val="0"/>
              </a:spcAft>
            </a:pPr>
            <a:endParaRPr lang="en-US" sz="1900" dirty="0">
              <a:solidFill>
                <a:prstClr val="white"/>
              </a:solidFill>
            </a:endParaRPr>
          </a:p>
        </p:txBody>
      </p:sp>
      <p:sp>
        <p:nvSpPr>
          <p:cNvPr id="2" name="Title 1"/>
          <p:cNvSpPr>
            <a:spLocks noGrp="1"/>
          </p:cNvSpPr>
          <p:nvPr>
            <p:ph type="title"/>
          </p:nvPr>
        </p:nvSpPr>
        <p:spPr>
          <a:xfrm>
            <a:off x="650240" y="1281624"/>
            <a:ext cx="2360371" cy="1723298"/>
          </a:xfrm>
        </p:spPr>
        <p:txBody>
          <a:bodyPr vert="horz" lIns="45616" tIns="45616" rIns="45616" bIns="45616" anchor="b"/>
          <a:lstStyle>
            <a:lvl1pPr algn="l">
              <a:buNone/>
              <a:defRPr sz="22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50240" y="3080236"/>
            <a:ext cx="2357120" cy="2373037"/>
          </a:xfrm>
        </p:spPr>
        <p:txBody>
          <a:bodyPr lIns="63862" rIns="45616" bIns="45616" anchor="t"/>
          <a:lstStyle>
            <a:lvl1pPr marL="0" indent="0" algn="l">
              <a:spcBef>
                <a:spcPts val="267"/>
              </a:spcBef>
              <a:buFontTx/>
              <a:buNone/>
              <a:defRPr sz="14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a:xfrm>
            <a:off x="8615680" y="6921388"/>
            <a:ext cx="650240" cy="397581"/>
          </a:xfrm>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
        <p:nvSpPr>
          <p:cNvPr id="3" name="Picture Placeholder 2"/>
          <p:cNvSpPr>
            <a:spLocks noGrp="1"/>
          </p:cNvSpPr>
          <p:nvPr>
            <p:ph type="pic" idx="1"/>
          </p:nvPr>
        </p:nvSpPr>
        <p:spPr>
          <a:xfrm rot="420000">
            <a:off x="3718179" y="1306141"/>
            <a:ext cx="4925568" cy="4281424"/>
          </a:xfrm>
          <a:prstGeom prst="rect">
            <a:avLst/>
          </a:prstGeom>
          <a:solidFill>
            <a:schemeClr val="bg2"/>
          </a:solidFill>
          <a:ln w="3000" cap="rnd">
            <a:solidFill>
              <a:srgbClr val="C0C0C0"/>
            </a:solidFill>
            <a:round/>
          </a:ln>
          <a:effectLst/>
        </p:spPr>
        <p:txBody>
          <a:bodyPr/>
          <a:lstStyle>
            <a:lvl1pPr marL="0" indent="0">
              <a:buNone/>
              <a:defRPr sz="3400"/>
            </a:lvl1pPr>
          </a:lstStyle>
          <a:p>
            <a:r>
              <a:rPr kumimoji="0" lang="en-US" smtClean="0"/>
              <a:t>Click icon to add picture</a:t>
            </a:r>
            <a:endParaRPr kumimoji="0" lang="en-US" dirty="0"/>
          </a:p>
        </p:txBody>
      </p:sp>
      <p:sp>
        <p:nvSpPr>
          <p:cNvPr id="10" name="Freeform 9"/>
          <p:cNvSpPr>
            <a:spLocks/>
          </p:cNvSpPr>
          <p:nvPr/>
        </p:nvSpPr>
        <p:spPr bwMode="auto">
          <a:xfrm flipV="1">
            <a:off x="-10160" y="6333631"/>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7313" tIns="48657" rIns="97313" bIns="48657" anchor="t" compatLnSpc="1"/>
          <a:lstStyle/>
          <a:p>
            <a:pPr defTabSz="973168" fontAlgn="auto">
              <a:spcBef>
                <a:spcPts val="0"/>
              </a:spcBef>
              <a:spcAft>
                <a:spcPts val="0"/>
              </a:spcAft>
            </a:pPr>
            <a:endParaRPr lang="en-US" sz="1900" dirty="0">
              <a:solidFill>
                <a:prstClr val="black"/>
              </a:solidFill>
              <a:latin typeface="Constantia"/>
            </a:endParaRPr>
          </a:p>
        </p:txBody>
      </p:sp>
      <p:sp>
        <p:nvSpPr>
          <p:cNvPr id="11" name="Freeform 10"/>
          <p:cNvSpPr>
            <a:spLocks/>
          </p:cNvSpPr>
          <p:nvPr/>
        </p:nvSpPr>
        <p:spPr bwMode="auto">
          <a:xfrm flipV="1">
            <a:off x="4673600" y="6772703"/>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7313" tIns="48657" rIns="97313" bIns="48657" anchor="t" compatLnSpc="1"/>
          <a:lstStyle/>
          <a:p>
            <a:pPr defTabSz="973168" fontAlgn="auto">
              <a:spcBef>
                <a:spcPts val="0"/>
              </a:spcBef>
              <a:spcAft>
                <a:spcPts val="0"/>
              </a:spcAft>
            </a:pPr>
            <a:endParaRPr lang="en-US" sz="1900" dirty="0">
              <a:solidFill>
                <a:prstClr val="black"/>
              </a:solidFill>
              <a:latin typeface="Constantia"/>
            </a:endParaRPr>
          </a:p>
        </p:txBody>
      </p:sp>
    </p:spTree>
    <p:extLst>
      <p:ext uri="{BB962C8B-B14F-4D97-AF65-F5344CB8AC3E}">
        <p14:creationId xmlns:p14="http://schemas.microsoft.com/office/powerpoint/2010/main" val="95867829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98571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F9DD1AB-660F-4AA9-B58B-AD77964CF26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995710"/>
            <a:ext cx="2194560" cy="567503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995710"/>
            <a:ext cx="6421120" cy="567503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400636331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68960" y="1493520"/>
            <a:ext cx="8375091" cy="1991360"/>
          </a:xfrm>
          <a:ln>
            <a:noFill/>
          </a:ln>
        </p:spPr>
        <p:txBody>
          <a:bodyPr vert="horz" tIns="0" rIns="19639"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68960" y="3515519"/>
            <a:ext cx="8378342" cy="1908387"/>
          </a:xfrm>
        </p:spPr>
        <p:txBody>
          <a:bodyPr lIns="0" rIns="19639"/>
          <a:lstStyle>
            <a:lvl1pPr marL="0" marR="49092" indent="0" algn="r">
              <a:buNone/>
              <a:defRPr>
                <a:solidFill>
                  <a:schemeClr val="tx1"/>
                </a:solidFill>
              </a:defRPr>
            </a:lvl1pPr>
            <a:lvl2pPr marL="490916" indent="0" algn="ctr">
              <a:buNone/>
            </a:lvl2pPr>
            <a:lvl3pPr marL="981828" indent="0" algn="ctr">
              <a:buNone/>
            </a:lvl3pPr>
            <a:lvl4pPr marL="1472741" indent="0" algn="ctr">
              <a:buNone/>
            </a:lvl4pPr>
            <a:lvl5pPr marL="1963655" indent="0" algn="ctr">
              <a:buNone/>
            </a:lvl5pPr>
            <a:lvl6pPr marL="2454566" indent="0" algn="ctr">
              <a:buNone/>
            </a:lvl6pPr>
            <a:lvl7pPr marL="2945478" indent="0" algn="ctr">
              <a:buNone/>
            </a:lvl7pPr>
            <a:lvl8pPr marL="3436392" indent="0" algn="ctr">
              <a:buNone/>
            </a:lvl8pPr>
            <a:lvl9pPr marL="3927303"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19" name="Footer Placeholder 18"/>
          <p:cNvSpPr>
            <a:spLocks noGrp="1"/>
          </p:cNvSpPr>
          <p:nvPr>
            <p:ph type="ftr" sz="quarter" idx="11"/>
          </p:nvPr>
        </p:nvSpPr>
        <p:spPr/>
        <p:txBody>
          <a:bodyPr/>
          <a:lstStyle/>
          <a:p>
            <a:endParaRPr lang="en-CA">
              <a:solidFill>
                <a:srgbClr val="DBF5F9">
                  <a:shade val="90000"/>
                </a:srgbClr>
              </a:solidFill>
            </a:endParaRPr>
          </a:p>
        </p:txBody>
      </p:sp>
      <p:sp>
        <p:nvSpPr>
          <p:cNvPr id="27" name="Slide Number Placeholder 26"/>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565566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3352621881"/>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65709" y="1433779"/>
            <a:ext cx="8290560" cy="14835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65709" y="2945078"/>
            <a:ext cx="8290560" cy="1643909"/>
          </a:xfrm>
        </p:spPr>
        <p:txBody>
          <a:bodyPr lIns="49092" rIns="49092" anchor="t"/>
          <a:lstStyle>
            <a:lvl1pPr marL="0" indent="0">
              <a:buNone/>
              <a:defRPr sz="24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5" name="Footer Placeholder 4"/>
          <p:cNvSpPr>
            <a:spLocks noGrp="1"/>
          </p:cNvSpPr>
          <p:nvPr>
            <p:ph type="ftr" sz="quarter" idx="11"/>
          </p:nvPr>
        </p:nvSpPr>
        <p:spPr/>
        <p:txBody>
          <a:bodyPr/>
          <a:lstStyle/>
          <a:p>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1486984039"/>
      </p:ext>
    </p:extLst>
  </p:cSld>
  <p:clrMapOvr>
    <a:overrideClrMapping bg1="dk1" tx1="lt1" bg2="dk2" tx2="lt2" accent1="accent1" accent2="accent2" accent3="accent3" accent4="accent4" accent5="accent5" accent6="accent6" hlink="hlink" folHlink="folHlink"/>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87680" y="2090759"/>
            <a:ext cx="4307840" cy="4829048"/>
          </a:xfrm>
        </p:spPr>
        <p:txBody>
          <a:bodyPr/>
          <a:lstStyle>
            <a:lvl1pPr>
              <a:defRPr sz="2800"/>
            </a:lvl1pPr>
            <a:lvl2pPr>
              <a:defRPr sz="2600"/>
            </a:lvl2pPr>
            <a:lvl3pPr>
              <a:defRPr sz="2200"/>
            </a:lvl3pPr>
            <a:lvl4pPr>
              <a:defRPr sz="19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2090759"/>
            <a:ext cx="4307840" cy="4829048"/>
          </a:xfrm>
        </p:spPr>
        <p:txBody>
          <a:bodyPr/>
          <a:lstStyle>
            <a:lvl1pPr>
              <a:defRPr sz="2800"/>
            </a:lvl1pPr>
            <a:lvl2pPr>
              <a:defRPr sz="2600"/>
            </a:lvl2pPr>
            <a:lvl3pPr>
              <a:defRPr sz="2200"/>
            </a:lvl3pPr>
            <a:lvl4pPr>
              <a:defRPr sz="19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47819416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tIns="49092"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2020159"/>
            <a:ext cx="4309534" cy="717961"/>
          </a:xfrm>
        </p:spPr>
        <p:txBody>
          <a:bodyPr lIns="49092" tIns="0" rIns="49092" bIns="0" anchor="ctr">
            <a:noAutofit/>
          </a:bodyPr>
          <a:lstStyle>
            <a:lvl1pPr marL="0" indent="0">
              <a:buNone/>
              <a:defRPr sz="2600" b="1" cap="none" baseline="0">
                <a:solidFill>
                  <a:schemeClr val="tx2"/>
                </a:solidFill>
                <a:effectLst/>
              </a:defRPr>
            </a:lvl1pPr>
            <a:lvl2pPr>
              <a:buNone/>
              <a:defRPr sz="2200" b="1"/>
            </a:lvl2pPr>
            <a:lvl3pPr>
              <a:buNone/>
              <a:defRPr sz="1900" b="1"/>
            </a:lvl3pPr>
            <a:lvl4pPr>
              <a:buNone/>
              <a:defRPr sz="1700" b="1"/>
            </a:lvl4pPr>
            <a:lvl5pPr>
              <a:buNone/>
              <a:defRPr sz="17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720" y="2025097"/>
            <a:ext cx="4311227" cy="713051"/>
          </a:xfrm>
        </p:spPr>
        <p:txBody>
          <a:bodyPr lIns="49092" tIns="0" rIns="49092" bIns="0" anchor="ctr"/>
          <a:lstStyle>
            <a:lvl1pPr marL="0" indent="0">
              <a:buNone/>
              <a:defRPr sz="2600" b="1" cap="none" baseline="0">
                <a:solidFill>
                  <a:schemeClr val="tx2"/>
                </a:solidFill>
                <a:effectLst/>
              </a:defRPr>
            </a:lvl1pPr>
            <a:lvl2pPr>
              <a:buNone/>
              <a:defRPr sz="2200" b="1"/>
            </a:lvl2pPr>
            <a:lvl3pPr>
              <a:buNone/>
              <a:defRPr sz="1900" b="1"/>
            </a:lvl3pPr>
            <a:lvl4pPr>
              <a:buNone/>
              <a:defRPr sz="1700" b="1"/>
            </a:lvl4pPr>
            <a:lvl5pPr>
              <a:buNone/>
              <a:defRPr sz="17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2738120"/>
            <a:ext cx="4309534" cy="4187562"/>
          </a:xfrm>
        </p:spPr>
        <p:txBody>
          <a:bodyPr tIns="0"/>
          <a:lstStyle>
            <a:lvl1pPr>
              <a:defRPr sz="2400"/>
            </a:lvl1pPr>
            <a:lvl2pPr>
              <a:defRPr sz="2200"/>
            </a:lvl2pPr>
            <a:lvl3pPr>
              <a:defRPr sz="19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720" y="2738120"/>
            <a:ext cx="4311227" cy="4187562"/>
          </a:xfrm>
        </p:spPr>
        <p:txBody>
          <a:bodyPr tIns="0"/>
          <a:lstStyle>
            <a:lvl1pPr>
              <a:defRPr sz="2400"/>
            </a:lvl1pPr>
            <a:lvl2pPr>
              <a:defRPr sz="2200"/>
            </a:lvl2pPr>
            <a:lvl3pPr>
              <a:defRPr sz="19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8" name="Footer Placeholder 7"/>
          <p:cNvSpPr>
            <a:spLocks noGrp="1"/>
          </p:cNvSpPr>
          <p:nvPr>
            <p:ph type="ftr" sz="quarter" idx="11"/>
          </p:nvPr>
        </p:nvSpPr>
        <p:spPr/>
        <p:txBody>
          <a:bodyPr/>
          <a:lstStyle/>
          <a:p>
            <a:endParaRPr lang="en-CA">
              <a:solidFill>
                <a:srgbClr val="04617B">
                  <a:shade val="90000"/>
                </a:srgbClr>
              </a:solidFill>
            </a:endParaRPr>
          </a:p>
        </p:txBody>
      </p:sp>
      <p:sp>
        <p:nvSpPr>
          <p:cNvPr id="9" name="Slide Number Placeholder 8"/>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0271603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859520" cy="1244600"/>
          </a:xfrm>
        </p:spPr>
        <p:txBody>
          <a:bodyPr vert="horz" tIns="49092"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4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4" name="Footer Placeholder 3"/>
          <p:cNvSpPr>
            <a:spLocks noGrp="1"/>
          </p:cNvSpPr>
          <p:nvPr>
            <p:ph type="ftr" sz="quarter" idx="11"/>
          </p:nvPr>
        </p:nvSpPr>
        <p:spPr/>
        <p:txBody>
          <a:bodyPr/>
          <a:lstStyle/>
          <a:p>
            <a:endParaRPr lang="en-CA">
              <a:solidFill>
                <a:srgbClr val="04617B">
                  <a:shade val="90000"/>
                </a:srgbClr>
              </a:solidFill>
            </a:endParaRPr>
          </a:p>
        </p:txBody>
      </p:sp>
      <p:sp>
        <p:nvSpPr>
          <p:cNvPr id="5" name="Slide Number Placeholder 4"/>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323814838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3" name="Footer Placeholder 2"/>
          <p:cNvSpPr>
            <a:spLocks noGrp="1"/>
          </p:cNvSpPr>
          <p:nvPr>
            <p:ph type="ftr" sz="quarter" idx="11"/>
          </p:nvPr>
        </p:nvSpPr>
        <p:spPr/>
        <p:txBody>
          <a:bodyPr/>
          <a:lstStyle/>
          <a:p>
            <a:endParaRPr lang="en-CA">
              <a:solidFill>
                <a:srgbClr val="04617B">
                  <a:shade val="90000"/>
                </a:srgbClr>
              </a:solidFill>
            </a:endParaRPr>
          </a:p>
        </p:txBody>
      </p:sp>
      <p:sp>
        <p:nvSpPr>
          <p:cNvPr id="4" name="Slide Number Placeholder 3"/>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24109708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560072"/>
            <a:ext cx="2926080" cy="1265343"/>
          </a:xfrm>
        </p:spPr>
        <p:txBody>
          <a:bodyPr lIns="0" anchor="b">
            <a:noAutofit/>
          </a:bodyPr>
          <a:lstStyle>
            <a:lvl1pPr algn="l" rtl="0">
              <a:spcBef>
                <a:spcPct val="0"/>
              </a:spcBef>
              <a:buNone/>
              <a:defRPr sz="28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31520" y="1825413"/>
            <a:ext cx="2926080" cy="4978400"/>
          </a:xfrm>
        </p:spPr>
        <p:txBody>
          <a:bodyPr lIns="19639" rIns="19639"/>
          <a:lstStyle>
            <a:lvl1pPr marL="0" indent="0" algn="l">
              <a:buNone/>
              <a:defRPr sz="1500"/>
            </a:lvl1pPr>
            <a:lvl2pPr indent="0" algn="l">
              <a:buNone/>
              <a:defRPr sz="1300"/>
            </a:lvl2pPr>
            <a:lvl3pPr indent="0" algn="l">
              <a:buNone/>
              <a:defRPr sz="1100"/>
            </a:lvl3pPr>
            <a:lvl4pPr indent="0" algn="l">
              <a:buNone/>
              <a:defRPr sz="1000"/>
            </a:lvl4pPr>
            <a:lvl5pPr indent="0" algn="l">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13390" y="1825413"/>
            <a:ext cx="5452533" cy="4978400"/>
          </a:xfrm>
        </p:spPr>
        <p:txBody>
          <a:bodyPr tIns="0"/>
          <a:lstStyle>
            <a:lvl1pPr>
              <a:defRPr sz="3000"/>
            </a:lvl1pPr>
            <a:lvl2pPr>
              <a:defRPr sz="2800"/>
            </a:lvl2pPr>
            <a:lvl3pPr>
              <a:defRPr sz="2600"/>
            </a:lvl3pPr>
            <a:lvl4pPr>
              <a:defRPr sz="22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85278656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76803" y="1206573"/>
            <a:ext cx="5608320" cy="44805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8183" tIns="49092" rIns="98183" bIns="49092" rtlCol="0" anchor="ctr"/>
          <a:lstStyle/>
          <a:p>
            <a:pPr algn="ctr" defTabSz="981828" fontAlgn="auto">
              <a:spcBef>
                <a:spcPts val="0"/>
              </a:spcBef>
              <a:spcAft>
                <a:spcPts val="0"/>
              </a:spcAft>
            </a:pPr>
            <a:endParaRPr lang="en-US" sz="1900" dirty="0">
              <a:solidFill>
                <a:prstClr val="white"/>
              </a:solidFill>
            </a:endParaRPr>
          </a:p>
        </p:txBody>
      </p:sp>
      <p:sp>
        <p:nvSpPr>
          <p:cNvPr id="12" name="Right Triangle 11"/>
          <p:cNvSpPr/>
          <p:nvPr/>
        </p:nvSpPr>
        <p:spPr>
          <a:xfrm rot="420000" flipV="1">
            <a:off x="8537743" y="5836193"/>
            <a:ext cx="165811" cy="16926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8183" tIns="49092" rIns="98183" bIns="49092" rtlCol="0" anchor="ctr"/>
          <a:lstStyle/>
          <a:p>
            <a:pPr algn="ctr" defTabSz="981828" fontAlgn="auto">
              <a:spcBef>
                <a:spcPts val="0"/>
              </a:spcBef>
              <a:spcAft>
                <a:spcPts val="0"/>
              </a:spcAft>
            </a:pPr>
            <a:endParaRPr lang="en-US" sz="1900" dirty="0">
              <a:solidFill>
                <a:prstClr val="white"/>
              </a:solidFill>
            </a:endParaRPr>
          </a:p>
        </p:txBody>
      </p:sp>
      <p:sp>
        <p:nvSpPr>
          <p:cNvPr id="2" name="Title 1"/>
          <p:cNvSpPr>
            <a:spLocks noGrp="1"/>
          </p:cNvSpPr>
          <p:nvPr>
            <p:ph type="title"/>
          </p:nvPr>
        </p:nvSpPr>
        <p:spPr>
          <a:xfrm>
            <a:off x="650240" y="1281624"/>
            <a:ext cx="2360371" cy="1723298"/>
          </a:xfrm>
        </p:spPr>
        <p:txBody>
          <a:bodyPr vert="horz" lIns="49092" tIns="49092" rIns="49092" bIns="49092" anchor="b"/>
          <a:lstStyle>
            <a:lvl1pPr algn="l">
              <a:buNone/>
              <a:defRPr sz="22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50240" y="3080236"/>
            <a:ext cx="2357120" cy="2373037"/>
          </a:xfrm>
        </p:spPr>
        <p:txBody>
          <a:bodyPr lIns="68728" rIns="49092" bIns="49092" anchor="t"/>
          <a:lstStyle>
            <a:lvl1pPr marL="0" indent="0" algn="l">
              <a:spcBef>
                <a:spcPts val="269"/>
              </a:spcBef>
              <a:buFontTx/>
              <a:buNone/>
              <a:defRPr sz="14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a:xfrm>
            <a:off x="8615680" y="6921386"/>
            <a:ext cx="650240" cy="397581"/>
          </a:xfrm>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
        <p:nvSpPr>
          <p:cNvPr id="3" name="Picture Placeholder 2"/>
          <p:cNvSpPr>
            <a:spLocks noGrp="1"/>
          </p:cNvSpPr>
          <p:nvPr>
            <p:ph type="pic" idx="1"/>
          </p:nvPr>
        </p:nvSpPr>
        <p:spPr>
          <a:xfrm rot="420000">
            <a:off x="3718179" y="1306141"/>
            <a:ext cx="4925568" cy="4281424"/>
          </a:xfrm>
          <a:prstGeom prst="rect">
            <a:avLst/>
          </a:prstGeom>
          <a:solidFill>
            <a:schemeClr val="bg2"/>
          </a:solidFill>
          <a:ln w="3000" cap="rnd">
            <a:solidFill>
              <a:srgbClr val="C0C0C0"/>
            </a:solidFill>
            <a:round/>
          </a:ln>
          <a:effectLst/>
        </p:spPr>
        <p:txBody>
          <a:bodyPr/>
          <a:lstStyle>
            <a:lvl1pPr marL="0" indent="0">
              <a:buNone/>
              <a:defRPr sz="3400"/>
            </a:lvl1pPr>
          </a:lstStyle>
          <a:p>
            <a:r>
              <a:rPr kumimoji="0" lang="en-US" smtClean="0"/>
              <a:t>Click icon to add picture</a:t>
            </a:r>
            <a:endParaRPr kumimoji="0" lang="en-US" dirty="0"/>
          </a:p>
        </p:txBody>
      </p:sp>
      <p:sp>
        <p:nvSpPr>
          <p:cNvPr id="10" name="Freeform 9"/>
          <p:cNvSpPr>
            <a:spLocks/>
          </p:cNvSpPr>
          <p:nvPr/>
        </p:nvSpPr>
        <p:spPr bwMode="auto">
          <a:xfrm flipV="1">
            <a:off x="-10160" y="6333631"/>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a typeface="+mn-ea"/>
            </a:endParaRPr>
          </a:p>
        </p:txBody>
      </p:sp>
      <p:sp>
        <p:nvSpPr>
          <p:cNvPr id="11" name="Freeform 10"/>
          <p:cNvSpPr>
            <a:spLocks/>
          </p:cNvSpPr>
          <p:nvPr/>
        </p:nvSpPr>
        <p:spPr bwMode="auto">
          <a:xfrm flipV="1">
            <a:off x="4673600" y="6772703"/>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a typeface="+mn-ea"/>
            </a:endParaRPr>
          </a:p>
        </p:txBody>
      </p:sp>
    </p:spTree>
    <p:extLst>
      <p:ext uri="{BB962C8B-B14F-4D97-AF65-F5344CB8AC3E}">
        <p14:creationId xmlns:p14="http://schemas.microsoft.com/office/powerpoint/2010/main" val="1068658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C7A66A7-032B-4DAF-AE50-C7F4D57C674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79340569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995709"/>
            <a:ext cx="2194560" cy="567503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995709"/>
            <a:ext cx="6421120" cy="567503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27952413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68960" y="1493520"/>
            <a:ext cx="8375091" cy="1991360"/>
          </a:xfrm>
          <a:ln>
            <a:noFill/>
          </a:ln>
        </p:spPr>
        <p:txBody>
          <a:bodyPr vert="horz" tIns="0" rIns="19639"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68960" y="3515519"/>
            <a:ext cx="8378342" cy="1908387"/>
          </a:xfrm>
        </p:spPr>
        <p:txBody>
          <a:bodyPr lIns="0" rIns="19639"/>
          <a:lstStyle>
            <a:lvl1pPr marL="0" marR="49092" indent="0" algn="r">
              <a:buNone/>
              <a:defRPr>
                <a:solidFill>
                  <a:schemeClr val="tx1"/>
                </a:solidFill>
              </a:defRPr>
            </a:lvl1pPr>
            <a:lvl2pPr marL="490916" indent="0" algn="ctr">
              <a:buNone/>
            </a:lvl2pPr>
            <a:lvl3pPr marL="981828" indent="0" algn="ctr">
              <a:buNone/>
            </a:lvl3pPr>
            <a:lvl4pPr marL="1472741" indent="0" algn="ctr">
              <a:buNone/>
            </a:lvl4pPr>
            <a:lvl5pPr marL="1963655" indent="0" algn="ctr">
              <a:buNone/>
            </a:lvl5pPr>
            <a:lvl6pPr marL="2454566" indent="0" algn="ctr">
              <a:buNone/>
            </a:lvl6pPr>
            <a:lvl7pPr marL="2945478" indent="0" algn="ctr">
              <a:buNone/>
            </a:lvl7pPr>
            <a:lvl8pPr marL="3436392" indent="0" algn="ctr">
              <a:buNone/>
            </a:lvl8pPr>
            <a:lvl9pPr marL="3927303"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19" name="Footer Placeholder 18"/>
          <p:cNvSpPr>
            <a:spLocks noGrp="1"/>
          </p:cNvSpPr>
          <p:nvPr>
            <p:ph type="ftr" sz="quarter" idx="11"/>
          </p:nvPr>
        </p:nvSpPr>
        <p:spPr/>
        <p:txBody>
          <a:bodyPr/>
          <a:lstStyle/>
          <a:p>
            <a:endParaRPr lang="en-CA">
              <a:solidFill>
                <a:srgbClr val="DBF5F9">
                  <a:shade val="90000"/>
                </a:srgbClr>
              </a:solidFill>
            </a:endParaRPr>
          </a:p>
        </p:txBody>
      </p:sp>
      <p:sp>
        <p:nvSpPr>
          <p:cNvPr id="27" name="Slide Number Placeholder 26"/>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3882244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828554658"/>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65709" y="1433779"/>
            <a:ext cx="8290560" cy="14835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65709" y="2945078"/>
            <a:ext cx="8290560" cy="1643909"/>
          </a:xfrm>
        </p:spPr>
        <p:txBody>
          <a:bodyPr lIns="49092" rIns="49092" anchor="t"/>
          <a:lstStyle>
            <a:lvl1pPr marL="0" indent="0">
              <a:buNone/>
              <a:defRPr sz="24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5" name="Footer Placeholder 4"/>
          <p:cNvSpPr>
            <a:spLocks noGrp="1"/>
          </p:cNvSpPr>
          <p:nvPr>
            <p:ph type="ftr" sz="quarter" idx="11"/>
          </p:nvPr>
        </p:nvSpPr>
        <p:spPr/>
        <p:txBody>
          <a:bodyPr/>
          <a:lstStyle/>
          <a:p>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311328100"/>
      </p:ext>
    </p:extLst>
  </p:cSld>
  <p:clrMapOvr>
    <a:overrideClrMapping bg1="dk1" tx1="lt1" bg2="dk2" tx2="lt2" accent1="accent1" accent2="accent2" accent3="accent3" accent4="accent4" accent5="accent5" accent6="accent6" hlink="hlink" folHlink="folHlink"/>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87680" y="2090759"/>
            <a:ext cx="4307840" cy="4829048"/>
          </a:xfrm>
        </p:spPr>
        <p:txBody>
          <a:bodyPr/>
          <a:lstStyle>
            <a:lvl1pPr>
              <a:defRPr sz="2800"/>
            </a:lvl1pPr>
            <a:lvl2pPr>
              <a:defRPr sz="2600"/>
            </a:lvl2pPr>
            <a:lvl3pPr>
              <a:defRPr sz="2200"/>
            </a:lvl3pPr>
            <a:lvl4pPr>
              <a:defRPr sz="19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2090759"/>
            <a:ext cx="4307840" cy="4829048"/>
          </a:xfrm>
        </p:spPr>
        <p:txBody>
          <a:bodyPr/>
          <a:lstStyle>
            <a:lvl1pPr>
              <a:defRPr sz="2800"/>
            </a:lvl1pPr>
            <a:lvl2pPr>
              <a:defRPr sz="2600"/>
            </a:lvl2pPr>
            <a:lvl3pPr>
              <a:defRPr sz="2200"/>
            </a:lvl3pPr>
            <a:lvl4pPr>
              <a:defRPr sz="19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16130098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tIns="49092"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2020159"/>
            <a:ext cx="4309534" cy="717961"/>
          </a:xfrm>
        </p:spPr>
        <p:txBody>
          <a:bodyPr lIns="49092" tIns="0" rIns="49092" bIns="0" anchor="ctr">
            <a:noAutofit/>
          </a:bodyPr>
          <a:lstStyle>
            <a:lvl1pPr marL="0" indent="0">
              <a:buNone/>
              <a:defRPr sz="2600" b="1" cap="none" baseline="0">
                <a:solidFill>
                  <a:schemeClr val="tx2"/>
                </a:solidFill>
                <a:effectLst/>
              </a:defRPr>
            </a:lvl1pPr>
            <a:lvl2pPr>
              <a:buNone/>
              <a:defRPr sz="2200" b="1"/>
            </a:lvl2pPr>
            <a:lvl3pPr>
              <a:buNone/>
              <a:defRPr sz="1900" b="1"/>
            </a:lvl3pPr>
            <a:lvl4pPr>
              <a:buNone/>
              <a:defRPr sz="1700" b="1"/>
            </a:lvl4pPr>
            <a:lvl5pPr>
              <a:buNone/>
              <a:defRPr sz="17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720" y="2025097"/>
            <a:ext cx="4311227" cy="713051"/>
          </a:xfrm>
        </p:spPr>
        <p:txBody>
          <a:bodyPr lIns="49092" tIns="0" rIns="49092" bIns="0" anchor="ctr"/>
          <a:lstStyle>
            <a:lvl1pPr marL="0" indent="0">
              <a:buNone/>
              <a:defRPr sz="2600" b="1" cap="none" baseline="0">
                <a:solidFill>
                  <a:schemeClr val="tx2"/>
                </a:solidFill>
                <a:effectLst/>
              </a:defRPr>
            </a:lvl1pPr>
            <a:lvl2pPr>
              <a:buNone/>
              <a:defRPr sz="2200" b="1"/>
            </a:lvl2pPr>
            <a:lvl3pPr>
              <a:buNone/>
              <a:defRPr sz="1900" b="1"/>
            </a:lvl3pPr>
            <a:lvl4pPr>
              <a:buNone/>
              <a:defRPr sz="1700" b="1"/>
            </a:lvl4pPr>
            <a:lvl5pPr>
              <a:buNone/>
              <a:defRPr sz="17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2738120"/>
            <a:ext cx="4309534" cy="4187562"/>
          </a:xfrm>
        </p:spPr>
        <p:txBody>
          <a:bodyPr tIns="0"/>
          <a:lstStyle>
            <a:lvl1pPr>
              <a:defRPr sz="2400"/>
            </a:lvl1pPr>
            <a:lvl2pPr>
              <a:defRPr sz="2200"/>
            </a:lvl2pPr>
            <a:lvl3pPr>
              <a:defRPr sz="19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720" y="2738120"/>
            <a:ext cx="4311227" cy="4187562"/>
          </a:xfrm>
        </p:spPr>
        <p:txBody>
          <a:bodyPr tIns="0"/>
          <a:lstStyle>
            <a:lvl1pPr>
              <a:defRPr sz="2400"/>
            </a:lvl1pPr>
            <a:lvl2pPr>
              <a:defRPr sz="2200"/>
            </a:lvl2pPr>
            <a:lvl3pPr>
              <a:defRPr sz="19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8" name="Footer Placeholder 7"/>
          <p:cNvSpPr>
            <a:spLocks noGrp="1"/>
          </p:cNvSpPr>
          <p:nvPr>
            <p:ph type="ftr" sz="quarter" idx="11"/>
          </p:nvPr>
        </p:nvSpPr>
        <p:spPr/>
        <p:txBody>
          <a:bodyPr/>
          <a:lstStyle/>
          <a:p>
            <a:endParaRPr lang="en-CA">
              <a:solidFill>
                <a:srgbClr val="04617B">
                  <a:shade val="90000"/>
                </a:srgbClr>
              </a:solidFill>
            </a:endParaRPr>
          </a:p>
        </p:txBody>
      </p:sp>
      <p:sp>
        <p:nvSpPr>
          <p:cNvPr id="9" name="Slide Number Placeholder 8"/>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428353819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859520" cy="1244600"/>
          </a:xfrm>
        </p:spPr>
        <p:txBody>
          <a:bodyPr vert="horz" tIns="49092"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4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4" name="Footer Placeholder 3"/>
          <p:cNvSpPr>
            <a:spLocks noGrp="1"/>
          </p:cNvSpPr>
          <p:nvPr>
            <p:ph type="ftr" sz="quarter" idx="11"/>
          </p:nvPr>
        </p:nvSpPr>
        <p:spPr/>
        <p:txBody>
          <a:bodyPr/>
          <a:lstStyle/>
          <a:p>
            <a:endParaRPr lang="en-CA">
              <a:solidFill>
                <a:srgbClr val="04617B">
                  <a:shade val="90000"/>
                </a:srgbClr>
              </a:solidFill>
            </a:endParaRPr>
          </a:p>
        </p:txBody>
      </p:sp>
      <p:sp>
        <p:nvSpPr>
          <p:cNvPr id="5" name="Slide Number Placeholder 4"/>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5930189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3" name="Footer Placeholder 2"/>
          <p:cNvSpPr>
            <a:spLocks noGrp="1"/>
          </p:cNvSpPr>
          <p:nvPr>
            <p:ph type="ftr" sz="quarter" idx="11"/>
          </p:nvPr>
        </p:nvSpPr>
        <p:spPr/>
        <p:txBody>
          <a:bodyPr/>
          <a:lstStyle/>
          <a:p>
            <a:endParaRPr lang="en-CA">
              <a:solidFill>
                <a:srgbClr val="04617B">
                  <a:shade val="90000"/>
                </a:srgbClr>
              </a:solidFill>
            </a:endParaRPr>
          </a:p>
        </p:txBody>
      </p:sp>
      <p:sp>
        <p:nvSpPr>
          <p:cNvPr id="4" name="Slide Number Placeholder 3"/>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369768504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560072"/>
            <a:ext cx="2926080" cy="1265343"/>
          </a:xfrm>
        </p:spPr>
        <p:txBody>
          <a:bodyPr lIns="0" anchor="b">
            <a:noAutofit/>
          </a:bodyPr>
          <a:lstStyle>
            <a:lvl1pPr algn="l" rtl="0">
              <a:spcBef>
                <a:spcPct val="0"/>
              </a:spcBef>
              <a:buNone/>
              <a:defRPr sz="28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31520" y="1825413"/>
            <a:ext cx="2926080" cy="4978400"/>
          </a:xfrm>
        </p:spPr>
        <p:txBody>
          <a:bodyPr lIns="19639" rIns="19639"/>
          <a:lstStyle>
            <a:lvl1pPr marL="0" indent="0" algn="l">
              <a:buNone/>
              <a:defRPr sz="1500"/>
            </a:lvl1pPr>
            <a:lvl2pPr indent="0" algn="l">
              <a:buNone/>
              <a:defRPr sz="1300"/>
            </a:lvl2pPr>
            <a:lvl3pPr indent="0" algn="l">
              <a:buNone/>
              <a:defRPr sz="1100"/>
            </a:lvl3pPr>
            <a:lvl4pPr indent="0" algn="l">
              <a:buNone/>
              <a:defRPr sz="1000"/>
            </a:lvl4pPr>
            <a:lvl5pPr indent="0" algn="l">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13390" y="1825413"/>
            <a:ext cx="5452533" cy="4978400"/>
          </a:xfrm>
        </p:spPr>
        <p:txBody>
          <a:bodyPr tIns="0"/>
          <a:lstStyle>
            <a:lvl1pPr>
              <a:defRPr sz="3000"/>
            </a:lvl1pPr>
            <a:lvl2pPr>
              <a:defRPr sz="2800"/>
            </a:lvl2pPr>
            <a:lvl3pPr>
              <a:defRPr sz="2600"/>
            </a:lvl3pPr>
            <a:lvl4pPr>
              <a:defRPr sz="2200"/>
            </a:lvl4pPr>
            <a:lvl5pPr>
              <a:defRPr sz="1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5877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B12DB6FF-986E-4AE1-ABB2-E6BBC9F3C11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76803" y="1206573"/>
            <a:ext cx="5608320" cy="44805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8183" tIns="49092" rIns="98183" bIns="49092" rtlCol="0" anchor="ctr"/>
          <a:lstStyle/>
          <a:p>
            <a:pPr algn="ctr" defTabSz="981828" fontAlgn="auto">
              <a:spcBef>
                <a:spcPts val="0"/>
              </a:spcBef>
              <a:spcAft>
                <a:spcPts val="0"/>
              </a:spcAft>
            </a:pPr>
            <a:endParaRPr lang="en-US" sz="1900" dirty="0">
              <a:solidFill>
                <a:prstClr val="white"/>
              </a:solidFill>
            </a:endParaRPr>
          </a:p>
        </p:txBody>
      </p:sp>
      <p:sp>
        <p:nvSpPr>
          <p:cNvPr id="12" name="Right Triangle 11"/>
          <p:cNvSpPr/>
          <p:nvPr/>
        </p:nvSpPr>
        <p:spPr>
          <a:xfrm rot="420000" flipV="1">
            <a:off x="8537743" y="5836193"/>
            <a:ext cx="165811" cy="16926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8183" tIns="49092" rIns="98183" bIns="49092" rtlCol="0" anchor="ctr"/>
          <a:lstStyle/>
          <a:p>
            <a:pPr algn="ctr" defTabSz="981828" fontAlgn="auto">
              <a:spcBef>
                <a:spcPts val="0"/>
              </a:spcBef>
              <a:spcAft>
                <a:spcPts val="0"/>
              </a:spcAft>
            </a:pPr>
            <a:endParaRPr lang="en-US" sz="1900" dirty="0">
              <a:solidFill>
                <a:prstClr val="white"/>
              </a:solidFill>
            </a:endParaRPr>
          </a:p>
        </p:txBody>
      </p:sp>
      <p:sp>
        <p:nvSpPr>
          <p:cNvPr id="2" name="Title 1"/>
          <p:cNvSpPr>
            <a:spLocks noGrp="1"/>
          </p:cNvSpPr>
          <p:nvPr>
            <p:ph type="title"/>
          </p:nvPr>
        </p:nvSpPr>
        <p:spPr>
          <a:xfrm>
            <a:off x="650240" y="1281624"/>
            <a:ext cx="2360371" cy="1723298"/>
          </a:xfrm>
        </p:spPr>
        <p:txBody>
          <a:bodyPr vert="horz" lIns="49092" tIns="49092" rIns="49092" bIns="49092" anchor="b"/>
          <a:lstStyle>
            <a:lvl1pPr algn="l">
              <a:buNone/>
              <a:defRPr sz="22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50240" y="3080236"/>
            <a:ext cx="2357120" cy="2373037"/>
          </a:xfrm>
        </p:spPr>
        <p:txBody>
          <a:bodyPr lIns="68728" rIns="49092" bIns="49092" anchor="t"/>
          <a:lstStyle>
            <a:lvl1pPr marL="0" indent="0" algn="l">
              <a:spcBef>
                <a:spcPts val="269"/>
              </a:spcBef>
              <a:buFontTx/>
              <a:buNone/>
              <a:defRPr sz="14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a:xfrm>
            <a:off x="8615680" y="6921386"/>
            <a:ext cx="650240" cy="397581"/>
          </a:xfrm>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
        <p:nvSpPr>
          <p:cNvPr id="3" name="Picture Placeholder 2"/>
          <p:cNvSpPr>
            <a:spLocks noGrp="1"/>
          </p:cNvSpPr>
          <p:nvPr>
            <p:ph type="pic" idx="1"/>
          </p:nvPr>
        </p:nvSpPr>
        <p:spPr>
          <a:xfrm rot="420000">
            <a:off x="3718179" y="1306141"/>
            <a:ext cx="4925568" cy="4281424"/>
          </a:xfrm>
          <a:prstGeom prst="rect">
            <a:avLst/>
          </a:prstGeom>
          <a:solidFill>
            <a:schemeClr val="bg2"/>
          </a:solidFill>
          <a:ln w="3000" cap="rnd">
            <a:solidFill>
              <a:srgbClr val="C0C0C0"/>
            </a:solidFill>
            <a:round/>
          </a:ln>
          <a:effectLst/>
        </p:spPr>
        <p:txBody>
          <a:bodyPr/>
          <a:lstStyle>
            <a:lvl1pPr marL="0" indent="0">
              <a:buNone/>
              <a:defRPr sz="3400"/>
            </a:lvl1pPr>
          </a:lstStyle>
          <a:p>
            <a:r>
              <a:rPr kumimoji="0" lang="en-US" smtClean="0"/>
              <a:t>Click icon to add picture</a:t>
            </a:r>
            <a:endParaRPr kumimoji="0" lang="en-US" dirty="0"/>
          </a:p>
        </p:txBody>
      </p:sp>
      <p:sp>
        <p:nvSpPr>
          <p:cNvPr id="10" name="Freeform 9"/>
          <p:cNvSpPr>
            <a:spLocks/>
          </p:cNvSpPr>
          <p:nvPr/>
        </p:nvSpPr>
        <p:spPr bwMode="auto">
          <a:xfrm flipV="1">
            <a:off x="-10160" y="6333631"/>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ndParaRPr>
          </a:p>
        </p:txBody>
      </p:sp>
      <p:sp>
        <p:nvSpPr>
          <p:cNvPr id="11" name="Freeform 10"/>
          <p:cNvSpPr>
            <a:spLocks/>
          </p:cNvSpPr>
          <p:nvPr/>
        </p:nvSpPr>
        <p:spPr bwMode="auto">
          <a:xfrm flipV="1">
            <a:off x="4673600" y="6772703"/>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ndParaRPr>
          </a:p>
        </p:txBody>
      </p:sp>
    </p:spTree>
    <p:extLst>
      <p:ext uri="{BB962C8B-B14F-4D97-AF65-F5344CB8AC3E}">
        <p14:creationId xmlns:p14="http://schemas.microsoft.com/office/powerpoint/2010/main" val="24390961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36841230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995709"/>
            <a:ext cx="2194560" cy="567503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995709"/>
            <a:ext cx="6421120" cy="567503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6234145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68960" y="1493520"/>
            <a:ext cx="8375091" cy="1991360"/>
          </a:xfrm>
          <a:ln>
            <a:noFill/>
          </a:ln>
        </p:spPr>
        <p:txBody>
          <a:bodyPr vert="horz" tIns="0" rIns="18270"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974"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68960" y="3515519"/>
            <a:ext cx="8378342" cy="1908387"/>
          </a:xfrm>
        </p:spPr>
        <p:txBody>
          <a:bodyPr lIns="0" rIns="18270"/>
          <a:lstStyle>
            <a:lvl1pPr marL="0" marR="48714" indent="0" algn="r">
              <a:buNone/>
              <a:defRPr>
                <a:solidFill>
                  <a:schemeClr val="tx1"/>
                </a:solidFill>
              </a:defRPr>
            </a:lvl1pPr>
            <a:lvl2pPr marL="487139" indent="0" algn="ctr">
              <a:buNone/>
            </a:lvl2pPr>
            <a:lvl3pPr marL="974279" indent="0" algn="ctr">
              <a:buNone/>
            </a:lvl3pPr>
            <a:lvl4pPr marL="1461416" indent="0" algn="ctr">
              <a:buNone/>
            </a:lvl4pPr>
            <a:lvl5pPr marL="1948555" indent="0" algn="ctr">
              <a:buNone/>
            </a:lvl5pPr>
            <a:lvl6pPr marL="2435691" indent="0" algn="ctr">
              <a:buNone/>
            </a:lvl6pPr>
            <a:lvl7pPr marL="2922829" indent="0" algn="ctr">
              <a:buNone/>
            </a:lvl7pPr>
            <a:lvl8pPr marL="3409968" indent="0" algn="ctr">
              <a:buNone/>
            </a:lvl8pPr>
            <a:lvl9pPr marL="3897106"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19" name="Footer Placeholder 18"/>
          <p:cNvSpPr>
            <a:spLocks noGrp="1"/>
          </p:cNvSpPr>
          <p:nvPr>
            <p:ph type="ftr" sz="quarter" idx="11"/>
          </p:nvPr>
        </p:nvSpPr>
        <p:spPr/>
        <p:txBody>
          <a:bodyPr/>
          <a:lstStyle/>
          <a:p>
            <a:endParaRPr lang="en-CA">
              <a:solidFill>
                <a:srgbClr val="DBF5F9">
                  <a:shade val="90000"/>
                </a:srgbClr>
              </a:solidFill>
            </a:endParaRPr>
          </a:p>
        </p:txBody>
      </p:sp>
      <p:sp>
        <p:nvSpPr>
          <p:cNvPr id="27" name="Slide Number Placeholder 26"/>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965920979"/>
      </p:ext>
    </p:extLst>
  </p:cSld>
  <p:clrMapOvr>
    <a:overrideClrMapping bg1="dk1" tx1="lt1" bg2="dk2" tx2="lt2" accent1="accent1" accent2="accent2" accent3="accent3" accent4="accent4" accent5="accent5" accent6="accent6" hlink="hlink" folHlink="folHlink"/>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87308783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65709" y="1433779"/>
            <a:ext cx="8290560" cy="14835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974"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65709" y="2945078"/>
            <a:ext cx="8290560" cy="1643909"/>
          </a:xfrm>
        </p:spPr>
        <p:txBody>
          <a:bodyPr lIns="45668" rIns="45668" anchor="t"/>
          <a:lstStyle>
            <a:lvl1pPr marL="0" indent="0">
              <a:buNone/>
              <a:defRPr sz="2347">
                <a:solidFill>
                  <a:schemeClr val="tx1"/>
                </a:solidFill>
              </a:defRPr>
            </a:lvl1pPr>
            <a:lvl2pPr>
              <a:buNone/>
              <a:defRPr sz="1920">
                <a:solidFill>
                  <a:schemeClr val="tx1">
                    <a:tint val="75000"/>
                  </a:schemeClr>
                </a:solidFill>
              </a:defRPr>
            </a:lvl2pPr>
            <a:lvl3pPr>
              <a:buNone/>
              <a:defRPr sz="1707">
                <a:solidFill>
                  <a:schemeClr val="tx1">
                    <a:tint val="75000"/>
                  </a:schemeClr>
                </a:solidFill>
              </a:defRPr>
            </a:lvl3pPr>
            <a:lvl4pPr>
              <a:buNone/>
              <a:defRPr sz="1493">
                <a:solidFill>
                  <a:schemeClr val="tx1">
                    <a:tint val="75000"/>
                  </a:schemeClr>
                </a:solidFill>
              </a:defRPr>
            </a:lvl4pPr>
            <a:lvl5pPr>
              <a:buNone/>
              <a:defRPr sz="1493">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5" name="Footer Placeholder 4"/>
          <p:cNvSpPr>
            <a:spLocks noGrp="1"/>
          </p:cNvSpPr>
          <p:nvPr>
            <p:ph type="ftr" sz="quarter" idx="11"/>
          </p:nvPr>
        </p:nvSpPr>
        <p:spPr/>
        <p:txBody>
          <a:bodyPr/>
          <a:lstStyle/>
          <a:p>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622821883"/>
      </p:ext>
    </p:extLst>
  </p:cSld>
  <p:clrMapOvr>
    <a:overrideClrMapping bg1="dk1" tx1="lt1" bg2="dk2" tx2="lt2" accent1="accent1" accent2="accent2" accent3="accent3" accent4="accent4" accent5="accent5" accent6="accent6" hlink="hlink" folHlink="folHlink"/>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87680" y="2090759"/>
            <a:ext cx="4307840" cy="4829048"/>
          </a:xfrm>
        </p:spPr>
        <p:txBody>
          <a:bodyPr/>
          <a:lstStyle>
            <a:lvl1pPr>
              <a:defRPr sz="2773"/>
            </a:lvl1pPr>
            <a:lvl2pPr>
              <a:defRPr sz="2560"/>
            </a:lvl2pPr>
            <a:lvl3pPr>
              <a:defRPr sz="2133"/>
            </a:lvl3pPr>
            <a:lvl4pPr>
              <a:defRPr sz="1920"/>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2090759"/>
            <a:ext cx="4307840" cy="4829048"/>
          </a:xfrm>
        </p:spPr>
        <p:txBody>
          <a:bodyPr/>
          <a:lstStyle>
            <a:lvl1pPr>
              <a:defRPr sz="2773"/>
            </a:lvl1pPr>
            <a:lvl2pPr>
              <a:defRPr sz="2560"/>
            </a:lvl2pPr>
            <a:lvl3pPr>
              <a:defRPr sz="2133"/>
            </a:lvl3pPr>
            <a:lvl4pPr>
              <a:defRPr sz="1920"/>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1255521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tIns="45668"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2020159"/>
            <a:ext cx="4309534" cy="717961"/>
          </a:xfrm>
        </p:spPr>
        <p:txBody>
          <a:bodyPr lIns="45668" tIns="0" rIns="45668" bIns="0" anchor="ctr">
            <a:noAutofit/>
          </a:bodyPr>
          <a:lstStyle>
            <a:lvl1pPr marL="0" indent="0">
              <a:buNone/>
              <a:defRPr sz="2560" b="1" cap="none" baseline="0">
                <a:solidFill>
                  <a:schemeClr val="tx2"/>
                </a:solidFill>
                <a:effectLst/>
              </a:defRPr>
            </a:lvl1pPr>
            <a:lvl2pPr>
              <a:buNone/>
              <a:defRPr sz="2133" b="1"/>
            </a:lvl2pPr>
            <a:lvl3pPr>
              <a:buNone/>
              <a:defRPr sz="1920" b="1"/>
            </a:lvl3pPr>
            <a:lvl4pPr>
              <a:buNone/>
              <a:defRPr sz="1707" b="1"/>
            </a:lvl4pPr>
            <a:lvl5pPr>
              <a:buNone/>
              <a:defRPr sz="1707"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708" y="2025084"/>
            <a:ext cx="4311227" cy="713051"/>
          </a:xfrm>
        </p:spPr>
        <p:txBody>
          <a:bodyPr lIns="45668" tIns="0" rIns="45668" bIns="0" anchor="ctr"/>
          <a:lstStyle>
            <a:lvl1pPr marL="0" indent="0">
              <a:buNone/>
              <a:defRPr sz="2560" b="1" cap="none" baseline="0">
                <a:solidFill>
                  <a:schemeClr val="tx2"/>
                </a:solidFill>
                <a:effectLst/>
              </a:defRPr>
            </a:lvl1pPr>
            <a:lvl2pPr>
              <a:buNone/>
              <a:defRPr sz="2133" b="1"/>
            </a:lvl2pPr>
            <a:lvl3pPr>
              <a:buNone/>
              <a:defRPr sz="1920" b="1"/>
            </a:lvl3pPr>
            <a:lvl4pPr>
              <a:buNone/>
              <a:defRPr sz="1707" b="1"/>
            </a:lvl4pPr>
            <a:lvl5pPr>
              <a:buNone/>
              <a:defRPr sz="1707"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2738120"/>
            <a:ext cx="4309534" cy="4187562"/>
          </a:xfrm>
        </p:spPr>
        <p:txBody>
          <a:bodyPr tIns="0"/>
          <a:lstStyle>
            <a:lvl1pPr>
              <a:defRPr sz="2347"/>
            </a:lvl1pPr>
            <a:lvl2pPr>
              <a:defRPr sz="2133"/>
            </a:lvl2pPr>
            <a:lvl3pPr>
              <a:defRPr sz="1920"/>
            </a:lvl3pPr>
            <a:lvl4pPr>
              <a:defRPr sz="1707"/>
            </a:lvl4pPr>
            <a:lvl5pPr>
              <a:defRPr sz="170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708" y="2738120"/>
            <a:ext cx="4311227" cy="4187562"/>
          </a:xfrm>
        </p:spPr>
        <p:txBody>
          <a:bodyPr tIns="0"/>
          <a:lstStyle>
            <a:lvl1pPr>
              <a:defRPr sz="2347"/>
            </a:lvl1pPr>
            <a:lvl2pPr>
              <a:defRPr sz="2133"/>
            </a:lvl2pPr>
            <a:lvl3pPr>
              <a:defRPr sz="1920"/>
            </a:lvl3pPr>
            <a:lvl4pPr>
              <a:defRPr sz="1707"/>
            </a:lvl4pPr>
            <a:lvl5pPr>
              <a:defRPr sz="170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8" name="Footer Placeholder 7"/>
          <p:cNvSpPr>
            <a:spLocks noGrp="1"/>
          </p:cNvSpPr>
          <p:nvPr>
            <p:ph type="ftr" sz="quarter" idx="11"/>
          </p:nvPr>
        </p:nvSpPr>
        <p:spPr/>
        <p:txBody>
          <a:bodyPr/>
          <a:lstStyle/>
          <a:p>
            <a:endParaRPr lang="en-CA">
              <a:solidFill>
                <a:srgbClr val="04617B">
                  <a:shade val="90000"/>
                </a:srgbClr>
              </a:solidFill>
            </a:endParaRPr>
          </a:p>
        </p:txBody>
      </p:sp>
      <p:sp>
        <p:nvSpPr>
          <p:cNvPr id="9" name="Slide Number Placeholder 8"/>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5483251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859520" cy="1244600"/>
          </a:xfrm>
        </p:spPr>
        <p:txBody>
          <a:bodyPr vert="horz" tIns="45668"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334"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4" name="Footer Placeholder 3"/>
          <p:cNvSpPr>
            <a:spLocks noGrp="1"/>
          </p:cNvSpPr>
          <p:nvPr>
            <p:ph type="ftr" sz="quarter" idx="11"/>
          </p:nvPr>
        </p:nvSpPr>
        <p:spPr/>
        <p:txBody>
          <a:bodyPr/>
          <a:lstStyle/>
          <a:p>
            <a:endParaRPr lang="en-CA">
              <a:solidFill>
                <a:srgbClr val="04617B">
                  <a:shade val="90000"/>
                </a:srgbClr>
              </a:solidFill>
            </a:endParaRPr>
          </a:p>
        </p:txBody>
      </p:sp>
      <p:sp>
        <p:nvSpPr>
          <p:cNvPr id="5" name="Slide Number Placeholder 4"/>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68848133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3" name="Footer Placeholder 2"/>
          <p:cNvSpPr>
            <a:spLocks noGrp="1"/>
          </p:cNvSpPr>
          <p:nvPr>
            <p:ph type="ftr" sz="quarter" idx="11"/>
          </p:nvPr>
        </p:nvSpPr>
        <p:spPr/>
        <p:txBody>
          <a:bodyPr/>
          <a:lstStyle/>
          <a:p>
            <a:endParaRPr lang="en-CA">
              <a:solidFill>
                <a:srgbClr val="04617B">
                  <a:shade val="90000"/>
                </a:srgbClr>
              </a:solidFill>
            </a:endParaRPr>
          </a:p>
        </p:txBody>
      </p:sp>
      <p:sp>
        <p:nvSpPr>
          <p:cNvPr id="4" name="Slide Number Placeholder 3"/>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007793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88A1E00-FE85-4AAD-8DA3-D7703D77896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560072"/>
            <a:ext cx="2926080" cy="1265343"/>
          </a:xfrm>
        </p:spPr>
        <p:txBody>
          <a:bodyPr lIns="0" anchor="b">
            <a:noAutofit/>
          </a:bodyPr>
          <a:lstStyle>
            <a:lvl1pPr algn="l" rtl="0">
              <a:spcBef>
                <a:spcPct val="0"/>
              </a:spcBef>
              <a:buNone/>
              <a:defRPr sz="2773"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31520" y="1825413"/>
            <a:ext cx="2926080" cy="4978400"/>
          </a:xfrm>
        </p:spPr>
        <p:txBody>
          <a:bodyPr lIns="18270" rIns="18270"/>
          <a:lstStyle>
            <a:lvl1pPr marL="0" indent="0" algn="l">
              <a:buNone/>
              <a:defRPr sz="1493"/>
            </a:lvl1pPr>
            <a:lvl2pPr indent="0" algn="l">
              <a:buNone/>
              <a:defRPr sz="1280"/>
            </a:lvl2pPr>
            <a:lvl3pPr indent="0" algn="l">
              <a:buNone/>
              <a:defRPr sz="1067"/>
            </a:lvl3pPr>
            <a:lvl4pPr indent="0" algn="l">
              <a:buNone/>
              <a:defRPr sz="960"/>
            </a:lvl4pPr>
            <a:lvl5pPr indent="0" algn="l">
              <a:buNone/>
              <a:defRPr sz="96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13390" y="1825413"/>
            <a:ext cx="5452533" cy="4978400"/>
          </a:xfrm>
        </p:spPr>
        <p:txBody>
          <a:bodyPr tIns="0"/>
          <a:lstStyle>
            <a:lvl1pPr>
              <a:defRPr sz="2987"/>
            </a:lvl1pPr>
            <a:lvl2pPr>
              <a:defRPr sz="2773"/>
            </a:lvl2pPr>
            <a:lvl3pPr>
              <a:defRPr sz="2560"/>
            </a:lvl3pPr>
            <a:lvl4pPr>
              <a:defRPr sz="2133"/>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78947305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76803" y="1206573"/>
            <a:ext cx="5608320" cy="44805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7425" tIns="48713" rIns="97425" bIns="48713" rtlCol="0" anchor="ctr"/>
          <a:lstStyle/>
          <a:p>
            <a:pPr algn="ctr" defTabSz="974279" fontAlgn="auto">
              <a:spcBef>
                <a:spcPts val="0"/>
              </a:spcBef>
              <a:spcAft>
                <a:spcPts val="0"/>
              </a:spcAft>
            </a:pPr>
            <a:endParaRPr lang="en-US" sz="1920" dirty="0">
              <a:solidFill>
                <a:prstClr val="white"/>
              </a:solidFill>
            </a:endParaRPr>
          </a:p>
        </p:txBody>
      </p:sp>
      <p:sp>
        <p:nvSpPr>
          <p:cNvPr id="12" name="Right Triangle 11"/>
          <p:cNvSpPr/>
          <p:nvPr/>
        </p:nvSpPr>
        <p:spPr>
          <a:xfrm rot="420000" flipV="1">
            <a:off x="8537743" y="5836193"/>
            <a:ext cx="165811" cy="16926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7425" tIns="48713" rIns="97425" bIns="48713" rtlCol="0" anchor="ctr"/>
          <a:lstStyle/>
          <a:p>
            <a:pPr algn="ctr" defTabSz="974279" fontAlgn="auto">
              <a:spcBef>
                <a:spcPts val="0"/>
              </a:spcBef>
              <a:spcAft>
                <a:spcPts val="0"/>
              </a:spcAft>
            </a:pPr>
            <a:endParaRPr lang="en-US" sz="1920" dirty="0">
              <a:solidFill>
                <a:prstClr val="white"/>
              </a:solidFill>
            </a:endParaRPr>
          </a:p>
        </p:txBody>
      </p:sp>
      <p:sp>
        <p:nvSpPr>
          <p:cNvPr id="2" name="Title 1"/>
          <p:cNvSpPr>
            <a:spLocks noGrp="1"/>
          </p:cNvSpPr>
          <p:nvPr>
            <p:ph type="title"/>
          </p:nvPr>
        </p:nvSpPr>
        <p:spPr>
          <a:xfrm>
            <a:off x="650240" y="1281624"/>
            <a:ext cx="2360371" cy="1723298"/>
          </a:xfrm>
        </p:spPr>
        <p:txBody>
          <a:bodyPr vert="horz" lIns="45668" tIns="45668" rIns="45668" bIns="45668" anchor="b"/>
          <a:lstStyle>
            <a:lvl1pPr algn="l">
              <a:buNone/>
              <a:defRPr sz="2133"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50240" y="3080236"/>
            <a:ext cx="2357120" cy="2373037"/>
          </a:xfrm>
        </p:spPr>
        <p:txBody>
          <a:bodyPr lIns="63935" rIns="45668" bIns="45668" anchor="t"/>
          <a:lstStyle>
            <a:lvl1pPr marL="0" indent="0" algn="l">
              <a:spcBef>
                <a:spcPts val="267"/>
              </a:spcBef>
              <a:buFontTx/>
              <a:buNone/>
              <a:defRPr sz="1387"/>
            </a:lvl1pPr>
            <a:lvl2pPr>
              <a:defRPr sz="1280"/>
            </a:lvl2pPr>
            <a:lvl3pPr>
              <a:defRPr sz="1067"/>
            </a:lvl3pPr>
            <a:lvl4pPr>
              <a:defRPr sz="960"/>
            </a:lvl4pPr>
            <a:lvl5pPr>
              <a:defRPr sz="96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a:xfrm>
            <a:off x="8615680" y="6921373"/>
            <a:ext cx="650240" cy="397581"/>
          </a:xfrm>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
        <p:nvSpPr>
          <p:cNvPr id="3" name="Picture Placeholder 2"/>
          <p:cNvSpPr>
            <a:spLocks noGrp="1"/>
          </p:cNvSpPr>
          <p:nvPr>
            <p:ph type="pic" idx="1"/>
          </p:nvPr>
        </p:nvSpPr>
        <p:spPr>
          <a:xfrm rot="420000">
            <a:off x="3718179" y="1306141"/>
            <a:ext cx="4925568" cy="4281424"/>
          </a:xfrm>
          <a:prstGeom prst="rect">
            <a:avLst/>
          </a:prstGeom>
          <a:solidFill>
            <a:schemeClr val="bg2"/>
          </a:solidFill>
          <a:ln w="3000" cap="rnd">
            <a:solidFill>
              <a:srgbClr val="C0C0C0"/>
            </a:solidFill>
            <a:round/>
          </a:ln>
          <a:effectLst/>
        </p:spPr>
        <p:txBody>
          <a:bodyPr/>
          <a:lstStyle>
            <a:lvl1pPr marL="0" indent="0">
              <a:buNone/>
              <a:defRPr sz="3413"/>
            </a:lvl1pPr>
          </a:lstStyle>
          <a:p>
            <a:r>
              <a:rPr kumimoji="0" lang="en-US" smtClean="0"/>
              <a:t>Click icon to add picture</a:t>
            </a:r>
            <a:endParaRPr kumimoji="0" lang="en-US" dirty="0"/>
          </a:p>
        </p:txBody>
      </p:sp>
      <p:sp>
        <p:nvSpPr>
          <p:cNvPr id="10" name="Freeform 9"/>
          <p:cNvSpPr>
            <a:spLocks/>
          </p:cNvSpPr>
          <p:nvPr/>
        </p:nvSpPr>
        <p:spPr bwMode="auto">
          <a:xfrm flipV="1">
            <a:off x="-10160" y="6333631"/>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7425" tIns="48713" rIns="97425" bIns="48713" anchor="t" compatLnSpc="1"/>
          <a:lstStyle/>
          <a:p>
            <a:pPr defTabSz="974279" fontAlgn="auto">
              <a:spcBef>
                <a:spcPts val="0"/>
              </a:spcBef>
              <a:spcAft>
                <a:spcPts val="0"/>
              </a:spcAft>
            </a:pPr>
            <a:endParaRPr lang="en-US" sz="1920" dirty="0">
              <a:solidFill>
                <a:prstClr val="black"/>
              </a:solidFill>
              <a:latin typeface="Constantia"/>
              <a:ea typeface="+mn-ea"/>
            </a:endParaRPr>
          </a:p>
        </p:txBody>
      </p:sp>
      <p:sp>
        <p:nvSpPr>
          <p:cNvPr id="11" name="Freeform 10"/>
          <p:cNvSpPr>
            <a:spLocks/>
          </p:cNvSpPr>
          <p:nvPr/>
        </p:nvSpPr>
        <p:spPr bwMode="auto">
          <a:xfrm flipV="1">
            <a:off x="4673600" y="6772703"/>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7425" tIns="48713" rIns="97425" bIns="48713" anchor="t" compatLnSpc="1"/>
          <a:lstStyle/>
          <a:p>
            <a:pPr defTabSz="974279" fontAlgn="auto">
              <a:spcBef>
                <a:spcPts val="0"/>
              </a:spcBef>
              <a:spcAft>
                <a:spcPts val="0"/>
              </a:spcAft>
            </a:pPr>
            <a:endParaRPr lang="en-US" sz="1920" dirty="0">
              <a:solidFill>
                <a:prstClr val="black"/>
              </a:solidFill>
              <a:latin typeface="Constantia"/>
              <a:ea typeface="+mn-ea"/>
            </a:endParaRPr>
          </a:p>
        </p:txBody>
      </p:sp>
    </p:spTree>
    <p:extLst>
      <p:ext uri="{BB962C8B-B14F-4D97-AF65-F5344CB8AC3E}">
        <p14:creationId xmlns:p14="http://schemas.microsoft.com/office/powerpoint/2010/main" val="209495657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43618111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995696"/>
            <a:ext cx="2194560" cy="567503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995696"/>
            <a:ext cx="6421120" cy="567503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66834160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68960" y="1493520"/>
            <a:ext cx="8375091" cy="1991360"/>
          </a:xfrm>
          <a:ln>
            <a:noFill/>
          </a:ln>
        </p:spPr>
        <p:txBody>
          <a:bodyPr vert="horz" tIns="0" rIns="18252"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974"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68960" y="3515519"/>
            <a:ext cx="8378342" cy="1908387"/>
          </a:xfrm>
        </p:spPr>
        <p:txBody>
          <a:bodyPr lIns="0" rIns="18252"/>
          <a:lstStyle>
            <a:lvl1pPr marL="0" marR="48667" indent="0" algn="r">
              <a:buNone/>
              <a:defRPr>
                <a:solidFill>
                  <a:schemeClr val="tx1"/>
                </a:solidFill>
              </a:defRPr>
            </a:lvl1pPr>
            <a:lvl2pPr marL="486670" indent="0" algn="ctr">
              <a:buNone/>
            </a:lvl2pPr>
            <a:lvl3pPr marL="973338" indent="0" algn="ctr">
              <a:buNone/>
            </a:lvl3pPr>
            <a:lvl4pPr marL="1460004" indent="0" algn="ctr">
              <a:buNone/>
            </a:lvl4pPr>
            <a:lvl5pPr marL="1946673" indent="0" algn="ctr">
              <a:buNone/>
            </a:lvl5pPr>
            <a:lvl6pPr marL="2433338" indent="0" algn="ctr">
              <a:buNone/>
            </a:lvl6pPr>
            <a:lvl7pPr marL="2920005" indent="0" algn="ctr">
              <a:buNone/>
            </a:lvl7pPr>
            <a:lvl8pPr marL="3406674" indent="0" algn="ctr">
              <a:buNone/>
            </a:lvl8pPr>
            <a:lvl9pPr marL="389334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19" name="Footer Placeholder 18"/>
          <p:cNvSpPr>
            <a:spLocks noGrp="1"/>
          </p:cNvSpPr>
          <p:nvPr>
            <p:ph type="ftr" sz="quarter" idx="11"/>
          </p:nvPr>
        </p:nvSpPr>
        <p:spPr/>
        <p:txBody>
          <a:bodyPr/>
          <a:lstStyle/>
          <a:p>
            <a:endParaRPr lang="en-CA">
              <a:solidFill>
                <a:srgbClr val="DBF5F9">
                  <a:shade val="90000"/>
                </a:srgbClr>
              </a:solidFill>
            </a:endParaRPr>
          </a:p>
        </p:txBody>
      </p:sp>
      <p:sp>
        <p:nvSpPr>
          <p:cNvPr id="27" name="Slide Number Placeholder 26"/>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9463484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063150725"/>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65709" y="1433779"/>
            <a:ext cx="8290560" cy="14835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974"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65709" y="2945078"/>
            <a:ext cx="8290560" cy="1643909"/>
          </a:xfrm>
        </p:spPr>
        <p:txBody>
          <a:bodyPr lIns="45624" rIns="45624" anchor="t"/>
          <a:lstStyle>
            <a:lvl1pPr marL="0" indent="0">
              <a:buNone/>
              <a:defRPr sz="2347">
                <a:solidFill>
                  <a:schemeClr val="tx1"/>
                </a:solidFill>
              </a:defRPr>
            </a:lvl1pPr>
            <a:lvl2pPr>
              <a:buNone/>
              <a:defRPr sz="1920">
                <a:solidFill>
                  <a:schemeClr val="tx1">
                    <a:tint val="75000"/>
                  </a:schemeClr>
                </a:solidFill>
              </a:defRPr>
            </a:lvl2pPr>
            <a:lvl3pPr>
              <a:buNone/>
              <a:defRPr sz="1707">
                <a:solidFill>
                  <a:schemeClr val="tx1">
                    <a:tint val="75000"/>
                  </a:schemeClr>
                </a:solidFill>
              </a:defRPr>
            </a:lvl3pPr>
            <a:lvl4pPr>
              <a:buNone/>
              <a:defRPr sz="1493">
                <a:solidFill>
                  <a:schemeClr val="tx1">
                    <a:tint val="75000"/>
                  </a:schemeClr>
                </a:solidFill>
              </a:defRPr>
            </a:lvl4pPr>
            <a:lvl5pPr>
              <a:buNone/>
              <a:defRPr sz="1493">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5" name="Footer Placeholder 4"/>
          <p:cNvSpPr>
            <a:spLocks noGrp="1"/>
          </p:cNvSpPr>
          <p:nvPr>
            <p:ph type="ftr" sz="quarter" idx="11"/>
          </p:nvPr>
        </p:nvSpPr>
        <p:spPr/>
        <p:txBody>
          <a:bodyPr/>
          <a:lstStyle/>
          <a:p>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071990208"/>
      </p:ext>
    </p:extLst>
  </p:cSld>
  <p:clrMapOvr>
    <a:overrideClrMapping bg1="dk1" tx1="lt1" bg2="dk2" tx2="lt2" accent1="accent1" accent2="accent2" accent3="accent3" accent4="accent4" accent5="accent5" accent6="accent6" hlink="hlink" folHlink="folHlink"/>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87680" y="2090759"/>
            <a:ext cx="4307840" cy="4829048"/>
          </a:xfrm>
        </p:spPr>
        <p:txBody>
          <a:bodyPr/>
          <a:lstStyle>
            <a:lvl1pPr>
              <a:defRPr sz="2773"/>
            </a:lvl1pPr>
            <a:lvl2pPr>
              <a:defRPr sz="2560"/>
            </a:lvl2pPr>
            <a:lvl3pPr>
              <a:defRPr sz="2133"/>
            </a:lvl3pPr>
            <a:lvl4pPr>
              <a:defRPr sz="1920"/>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2090759"/>
            <a:ext cx="4307840" cy="4829048"/>
          </a:xfrm>
        </p:spPr>
        <p:txBody>
          <a:bodyPr/>
          <a:lstStyle>
            <a:lvl1pPr>
              <a:defRPr sz="2773"/>
            </a:lvl1pPr>
            <a:lvl2pPr>
              <a:defRPr sz="2560"/>
            </a:lvl2pPr>
            <a:lvl3pPr>
              <a:defRPr sz="2133"/>
            </a:lvl3pPr>
            <a:lvl4pPr>
              <a:defRPr sz="1920"/>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587240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tIns="45624"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2020159"/>
            <a:ext cx="4309534" cy="717961"/>
          </a:xfrm>
        </p:spPr>
        <p:txBody>
          <a:bodyPr lIns="45624" tIns="0" rIns="45624" bIns="0" anchor="ctr">
            <a:noAutofit/>
          </a:bodyPr>
          <a:lstStyle>
            <a:lvl1pPr marL="0" indent="0">
              <a:buNone/>
              <a:defRPr sz="2560" b="1" cap="none" baseline="0">
                <a:solidFill>
                  <a:schemeClr val="tx2"/>
                </a:solidFill>
                <a:effectLst/>
              </a:defRPr>
            </a:lvl1pPr>
            <a:lvl2pPr>
              <a:buNone/>
              <a:defRPr sz="2133" b="1"/>
            </a:lvl2pPr>
            <a:lvl3pPr>
              <a:buNone/>
              <a:defRPr sz="1920" b="1"/>
            </a:lvl3pPr>
            <a:lvl4pPr>
              <a:buNone/>
              <a:defRPr sz="1707" b="1"/>
            </a:lvl4pPr>
            <a:lvl5pPr>
              <a:buNone/>
              <a:defRPr sz="1707"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719" y="2025096"/>
            <a:ext cx="4311227" cy="713051"/>
          </a:xfrm>
        </p:spPr>
        <p:txBody>
          <a:bodyPr lIns="45624" tIns="0" rIns="45624" bIns="0" anchor="ctr"/>
          <a:lstStyle>
            <a:lvl1pPr marL="0" indent="0">
              <a:buNone/>
              <a:defRPr sz="2560" b="1" cap="none" baseline="0">
                <a:solidFill>
                  <a:schemeClr val="tx2"/>
                </a:solidFill>
                <a:effectLst/>
              </a:defRPr>
            </a:lvl1pPr>
            <a:lvl2pPr>
              <a:buNone/>
              <a:defRPr sz="2133" b="1"/>
            </a:lvl2pPr>
            <a:lvl3pPr>
              <a:buNone/>
              <a:defRPr sz="1920" b="1"/>
            </a:lvl3pPr>
            <a:lvl4pPr>
              <a:buNone/>
              <a:defRPr sz="1707" b="1"/>
            </a:lvl4pPr>
            <a:lvl5pPr>
              <a:buNone/>
              <a:defRPr sz="1707"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2738120"/>
            <a:ext cx="4309534" cy="4187562"/>
          </a:xfrm>
        </p:spPr>
        <p:txBody>
          <a:bodyPr tIns="0"/>
          <a:lstStyle>
            <a:lvl1pPr>
              <a:defRPr sz="2347"/>
            </a:lvl1pPr>
            <a:lvl2pPr>
              <a:defRPr sz="2133"/>
            </a:lvl2pPr>
            <a:lvl3pPr>
              <a:defRPr sz="1920"/>
            </a:lvl3pPr>
            <a:lvl4pPr>
              <a:defRPr sz="1707"/>
            </a:lvl4pPr>
            <a:lvl5pPr>
              <a:defRPr sz="170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719" y="2738120"/>
            <a:ext cx="4311227" cy="4187562"/>
          </a:xfrm>
        </p:spPr>
        <p:txBody>
          <a:bodyPr tIns="0"/>
          <a:lstStyle>
            <a:lvl1pPr>
              <a:defRPr sz="2347"/>
            </a:lvl1pPr>
            <a:lvl2pPr>
              <a:defRPr sz="2133"/>
            </a:lvl2pPr>
            <a:lvl3pPr>
              <a:defRPr sz="1920"/>
            </a:lvl3pPr>
            <a:lvl4pPr>
              <a:defRPr sz="1707"/>
            </a:lvl4pPr>
            <a:lvl5pPr>
              <a:defRPr sz="170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8" name="Footer Placeholder 7"/>
          <p:cNvSpPr>
            <a:spLocks noGrp="1"/>
          </p:cNvSpPr>
          <p:nvPr>
            <p:ph type="ftr" sz="quarter" idx="11"/>
          </p:nvPr>
        </p:nvSpPr>
        <p:spPr/>
        <p:txBody>
          <a:bodyPr/>
          <a:lstStyle/>
          <a:p>
            <a:endParaRPr lang="en-CA">
              <a:solidFill>
                <a:srgbClr val="04617B">
                  <a:shade val="90000"/>
                </a:srgbClr>
              </a:solidFill>
            </a:endParaRPr>
          </a:p>
        </p:txBody>
      </p:sp>
      <p:sp>
        <p:nvSpPr>
          <p:cNvPr id="9" name="Slide Number Placeholder 8"/>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97949880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859520" cy="1244600"/>
          </a:xfrm>
        </p:spPr>
        <p:txBody>
          <a:bodyPr vert="horz" tIns="45624"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334"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4" name="Footer Placeholder 3"/>
          <p:cNvSpPr>
            <a:spLocks noGrp="1"/>
          </p:cNvSpPr>
          <p:nvPr>
            <p:ph type="ftr" sz="quarter" idx="11"/>
          </p:nvPr>
        </p:nvSpPr>
        <p:spPr/>
        <p:txBody>
          <a:bodyPr/>
          <a:lstStyle/>
          <a:p>
            <a:endParaRPr lang="en-CA">
              <a:solidFill>
                <a:srgbClr val="04617B">
                  <a:shade val="90000"/>
                </a:srgbClr>
              </a:solidFill>
            </a:endParaRPr>
          </a:p>
        </p:txBody>
      </p:sp>
      <p:sp>
        <p:nvSpPr>
          <p:cNvPr id="5" name="Slide Number Placeholder 4"/>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343953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A505D88-965A-4A6D-AB22-9627C5E7690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3" name="Footer Placeholder 2"/>
          <p:cNvSpPr>
            <a:spLocks noGrp="1"/>
          </p:cNvSpPr>
          <p:nvPr>
            <p:ph type="ftr" sz="quarter" idx="11"/>
          </p:nvPr>
        </p:nvSpPr>
        <p:spPr/>
        <p:txBody>
          <a:bodyPr/>
          <a:lstStyle/>
          <a:p>
            <a:endParaRPr lang="en-CA">
              <a:solidFill>
                <a:srgbClr val="04617B">
                  <a:shade val="90000"/>
                </a:srgbClr>
              </a:solidFill>
            </a:endParaRPr>
          </a:p>
        </p:txBody>
      </p:sp>
      <p:sp>
        <p:nvSpPr>
          <p:cNvPr id="4" name="Slide Number Placeholder 3"/>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64270037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560072"/>
            <a:ext cx="2926080" cy="1265343"/>
          </a:xfrm>
        </p:spPr>
        <p:txBody>
          <a:bodyPr lIns="0" anchor="b">
            <a:noAutofit/>
          </a:bodyPr>
          <a:lstStyle>
            <a:lvl1pPr algn="l" rtl="0">
              <a:spcBef>
                <a:spcPct val="0"/>
              </a:spcBef>
              <a:buNone/>
              <a:defRPr sz="2773"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31520" y="1825413"/>
            <a:ext cx="2926080" cy="4978400"/>
          </a:xfrm>
        </p:spPr>
        <p:txBody>
          <a:bodyPr lIns="18252" rIns="18252"/>
          <a:lstStyle>
            <a:lvl1pPr marL="0" indent="0" algn="l">
              <a:buNone/>
              <a:defRPr sz="1493"/>
            </a:lvl1pPr>
            <a:lvl2pPr indent="0" algn="l">
              <a:buNone/>
              <a:defRPr sz="1280"/>
            </a:lvl2pPr>
            <a:lvl3pPr indent="0" algn="l">
              <a:buNone/>
              <a:defRPr sz="1067"/>
            </a:lvl3pPr>
            <a:lvl4pPr indent="0" algn="l">
              <a:buNone/>
              <a:defRPr sz="960"/>
            </a:lvl4pPr>
            <a:lvl5pPr indent="0" algn="l">
              <a:buNone/>
              <a:defRPr sz="96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13390" y="1825413"/>
            <a:ext cx="5452533" cy="4978400"/>
          </a:xfrm>
        </p:spPr>
        <p:txBody>
          <a:bodyPr tIns="0"/>
          <a:lstStyle>
            <a:lvl1pPr>
              <a:defRPr sz="2987"/>
            </a:lvl1pPr>
            <a:lvl2pPr>
              <a:defRPr sz="2773"/>
            </a:lvl2pPr>
            <a:lvl3pPr>
              <a:defRPr sz="2560"/>
            </a:lvl3pPr>
            <a:lvl4pPr>
              <a:defRPr sz="2133"/>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63783919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76803" y="1206573"/>
            <a:ext cx="5608320" cy="44805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7331" tIns="48666" rIns="97331" bIns="48666" rtlCol="0" anchor="ctr"/>
          <a:lstStyle/>
          <a:p>
            <a:pPr algn="ctr" defTabSz="973338" fontAlgn="auto">
              <a:spcBef>
                <a:spcPts val="0"/>
              </a:spcBef>
              <a:spcAft>
                <a:spcPts val="0"/>
              </a:spcAft>
            </a:pPr>
            <a:endParaRPr lang="en-US" sz="1920" dirty="0">
              <a:solidFill>
                <a:prstClr val="white"/>
              </a:solidFill>
            </a:endParaRPr>
          </a:p>
        </p:txBody>
      </p:sp>
      <p:sp>
        <p:nvSpPr>
          <p:cNvPr id="12" name="Right Triangle 11"/>
          <p:cNvSpPr/>
          <p:nvPr/>
        </p:nvSpPr>
        <p:spPr>
          <a:xfrm rot="420000" flipV="1">
            <a:off x="8537743" y="5836193"/>
            <a:ext cx="165811" cy="16926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7331" tIns="48666" rIns="97331" bIns="48666" rtlCol="0" anchor="ctr"/>
          <a:lstStyle/>
          <a:p>
            <a:pPr algn="ctr" defTabSz="973338" fontAlgn="auto">
              <a:spcBef>
                <a:spcPts val="0"/>
              </a:spcBef>
              <a:spcAft>
                <a:spcPts val="0"/>
              </a:spcAft>
            </a:pPr>
            <a:endParaRPr lang="en-US" sz="1920" dirty="0">
              <a:solidFill>
                <a:prstClr val="white"/>
              </a:solidFill>
            </a:endParaRPr>
          </a:p>
        </p:txBody>
      </p:sp>
      <p:sp>
        <p:nvSpPr>
          <p:cNvPr id="2" name="Title 1"/>
          <p:cNvSpPr>
            <a:spLocks noGrp="1"/>
          </p:cNvSpPr>
          <p:nvPr>
            <p:ph type="title"/>
          </p:nvPr>
        </p:nvSpPr>
        <p:spPr>
          <a:xfrm>
            <a:off x="650240" y="1281624"/>
            <a:ext cx="2360371" cy="1723298"/>
          </a:xfrm>
        </p:spPr>
        <p:txBody>
          <a:bodyPr vert="horz" lIns="45624" tIns="45624" rIns="45624" bIns="45624" anchor="b"/>
          <a:lstStyle>
            <a:lvl1pPr algn="l">
              <a:buNone/>
              <a:defRPr sz="2133"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50240" y="3080236"/>
            <a:ext cx="2357120" cy="2373037"/>
          </a:xfrm>
        </p:spPr>
        <p:txBody>
          <a:bodyPr lIns="63873" rIns="45624" bIns="45624" anchor="t"/>
          <a:lstStyle>
            <a:lvl1pPr marL="0" indent="0" algn="l">
              <a:spcBef>
                <a:spcPts val="267"/>
              </a:spcBef>
              <a:buFontTx/>
              <a:buNone/>
              <a:defRPr sz="1387"/>
            </a:lvl1pPr>
            <a:lvl2pPr>
              <a:defRPr sz="1280"/>
            </a:lvl2pPr>
            <a:lvl3pPr>
              <a:defRPr sz="1067"/>
            </a:lvl3pPr>
            <a:lvl4pPr>
              <a:defRPr sz="960"/>
            </a:lvl4pPr>
            <a:lvl5pPr>
              <a:defRPr sz="96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a:xfrm>
            <a:off x="8615680" y="6921385"/>
            <a:ext cx="650240" cy="397581"/>
          </a:xfrm>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
        <p:nvSpPr>
          <p:cNvPr id="3" name="Picture Placeholder 2"/>
          <p:cNvSpPr>
            <a:spLocks noGrp="1"/>
          </p:cNvSpPr>
          <p:nvPr>
            <p:ph type="pic" idx="1"/>
          </p:nvPr>
        </p:nvSpPr>
        <p:spPr>
          <a:xfrm rot="420000">
            <a:off x="3718179" y="1306141"/>
            <a:ext cx="4925568" cy="4281424"/>
          </a:xfrm>
          <a:prstGeom prst="rect">
            <a:avLst/>
          </a:prstGeom>
          <a:solidFill>
            <a:schemeClr val="bg2"/>
          </a:solidFill>
          <a:ln w="3000" cap="rnd">
            <a:solidFill>
              <a:srgbClr val="C0C0C0"/>
            </a:solidFill>
            <a:round/>
          </a:ln>
          <a:effectLst/>
        </p:spPr>
        <p:txBody>
          <a:bodyPr/>
          <a:lstStyle>
            <a:lvl1pPr marL="0" indent="0">
              <a:buNone/>
              <a:defRPr sz="3413"/>
            </a:lvl1pPr>
          </a:lstStyle>
          <a:p>
            <a:r>
              <a:rPr kumimoji="0" lang="en-US" smtClean="0"/>
              <a:t>Click icon to add picture</a:t>
            </a:r>
            <a:endParaRPr kumimoji="0" lang="en-US" dirty="0"/>
          </a:p>
        </p:txBody>
      </p:sp>
      <p:sp>
        <p:nvSpPr>
          <p:cNvPr id="10" name="Freeform 9"/>
          <p:cNvSpPr>
            <a:spLocks/>
          </p:cNvSpPr>
          <p:nvPr/>
        </p:nvSpPr>
        <p:spPr bwMode="auto">
          <a:xfrm flipV="1">
            <a:off x="-10160" y="6333631"/>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11" name="Freeform 10"/>
          <p:cNvSpPr>
            <a:spLocks/>
          </p:cNvSpPr>
          <p:nvPr/>
        </p:nvSpPr>
        <p:spPr bwMode="auto">
          <a:xfrm flipV="1">
            <a:off x="4673600" y="6772703"/>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Tree>
    <p:extLst>
      <p:ext uri="{BB962C8B-B14F-4D97-AF65-F5344CB8AC3E}">
        <p14:creationId xmlns:p14="http://schemas.microsoft.com/office/powerpoint/2010/main" val="304497008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07819354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995708"/>
            <a:ext cx="2194560" cy="567503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995708"/>
            <a:ext cx="6421120" cy="567503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70546219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68960" y="1493520"/>
            <a:ext cx="8375091" cy="1991360"/>
          </a:xfrm>
          <a:ln>
            <a:noFill/>
          </a:ln>
        </p:spPr>
        <p:txBody>
          <a:bodyPr vert="horz" tIns="0" rIns="18252"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974"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68960" y="3515519"/>
            <a:ext cx="8378342" cy="1908387"/>
          </a:xfrm>
        </p:spPr>
        <p:txBody>
          <a:bodyPr lIns="0" rIns="18252"/>
          <a:lstStyle>
            <a:lvl1pPr marL="0" marR="48667" indent="0" algn="r">
              <a:buNone/>
              <a:defRPr>
                <a:solidFill>
                  <a:schemeClr val="tx1"/>
                </a:solidFill>
              </a:defRPr>
            </a:lvl1pPr>
            <a:lvl2pPr marL="486670" indent="0" algn="ctr">
              <a:buNone/>
            </a:lvl2pPr>
            <a:lvl3pPr marL="973338" indent="0" algn="ctr">
              <a:buNone/>
            </a:lvl3pPr>
            <a:lvl4pPr marL="1460004" indent="0" algn="ctr">
              <a:buNone/>
            </a:lvl4pPr>
            <a:lvl5pPr marL="1946673" indent="0" algn="ctr">
              <a:buNone/>
            </a:lvl5pPr>
            <a:lvl6pPr marL="2433338" indent="0" algn="ctr">
              <a:buNone/>
            </a:lvl6pPr>
            <a:lvl7pPr marL="2920005" indent="0" algn="ctr">
              <a:buNone/>
            </a:lvl7pPr>
            <a:lvl8pPr marL="3406674" indent="0" algn="ctr">
              <a:buNone/>
            </a:lvl8pPr>
            <a:lvl9pPr marL="389334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19" name="Footer Placeholder 18"/>
          <p:cNvSpPr>
            <a:spLocks noGrp="1"/>
          </p:cNvSpPr>
          <p:nvPr>
            <p:ph type="ftr" sz="quarter" idx="11"/>
          </p:nvPr>
        </p:nvSpPr>
        <p:spPr/>
        <p:txBody>
          <a:bodyPr/>
          <a:lstStyle/>
          <a:p>
            <a:endParaRPr lang="en-CA">
              <a:solidFill>
                <a:srgbClr val="DBF5F9">
                  <a:shade val="90000"/>
                </a:srgbClr>
              </a:solidFill>
            </a:endParaRPr>
          </a:p>
        </p:txBody>
      </p:sp>
      <p:sp>
        <p:nvSpPr>
          <p:cNvPr id="27" name="Slide Number Placeholder 26"/>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370089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441503223"/>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65709" y="1433779"/>
            <a:ext cx="8290560" cy="14835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974"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65709" y="2945078"/>
            <a:ext cx="8290560" cy="1643909"/>
          </a:xfrm>
        </p:spPr>
        <p:txBody>
          <a:bodyPr lIns="45624" rIns="45624" anchor="t"/>
          <a:lstStyle>
            <a:lvl1pPr marL="0" indent="0">
              <a:buNone/>
              <a:defRPr sz="2347">
                <a:solidFill>
                  <a:schemeClr val="tx1"/>
                </a:solidFill>
              </a:defRPr>
            </a:lvl1pPr>
            <a:lvl2pPr>
              <a:buNone/>
              <a:defRPr sz="1920">
                <a:solidFill>
                  <a:schemeClr val="tx1">
                    <a:tint val="75000"/>
                  </a:schemeClr>
                </a:solidFill>
              </a:defRPr>
            </a:lvl2pPr>
            <a:lvl3pPr>
              <a:buNone/>
              <a:defRPr sz="1707">
                <a:solidFill>
                  <a:schemeClr val="tx1">
                    <a:tint val="75000"/>
                  </a:schemeClr>
                </a:solidFill>
              </a:defRPr>
            </a:lvl3pPr>
            <a:lvl4pPr>
              <a:buNone/>
              <a:defRPr sz="1493">
                <a:solidFill>
                  <a:schemeClr val="tx1">
                    <a:tint val="75000"/>
                  </a:schemeClr>
                </a:solidFill>
              </a:defRPr>
            </a:lvl4pPr>
            <a:lvl5pPr>
              <a:buNone/>
              <a:defRPr sz="1493">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DBF5F9">
                    <a:shade val="90000"/>
                  </a:srgbClr>
                </a:solidFill>
              </a:rPr>
              <a:pPr/>
              <a:t>2015-08-14</a:t>
            </a:fld>
            <a:endParaRPr lang="en-CA">
              <a:solidFill>
                <a:srgbClr val="DBF5F9">
                  <a:shade val="90000"/>
                </a:srgbClr>
              </a:solidFill>
            </a:endParaRPr>
          </a:p>
        </p:txBody>
      </p:sp>
      <p:sp>
        <p:nvSpPr>
          <p:cNvPr id="5" name="Footer Placeholder 4"/>
          <p:cNvSpPr>
            <a:spLocks noGrp="1"/>
          </p:cNvSpPr>
          <p:nvPr>
            <p:ph type="ftr" sz="quarter" idx="11"/>
          </p:nvPr>
        </p:nvSpPr>
        <p:spPr/>
        <p:txBody>
          <a:bodyPr/>
          <a:lstStyle/>
          <a:p>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DBF5F9">
                    <a:shade val="90000"/>
                  </a:srgbClr>
                </a:solidFill>
              </a:rPr>
              <a:pPr/>
              <a:t>‹#›</a:t>
            </a:fld>
            <a:endParaRPr lang="en-CA">
              <a:solidFill>
                <a:srgbClr val="DBF5F9">
                  <a:shade val="90000"/>
                </a:srgbClr>
              </a:solidFill>
            </a:endParaRPr>
          </a:p>
        </p:txBody>
      </p:sp>
    </p:spTree>
    <p:extLst>
      <p:ext uri="{BB962C8B-B14F-4D97-AF65-F5344CB8AC3E}">
        <p14:creationId xmlns:p14="http://schemas.microsoft.com/office/powerpoint/2010/main" val="2458585543"/>
      </p:ext>
    </p:extLst>
  </p:cSld>
  <p:clrMapOvr>
    <a:overrideClrMapping bg1="dk1" tx1="lt1" bg2="dk2" tx2="lt2" accent1="accent1" accent2="accent2" accent3="accent3" accent4="accent4" accent5="accent5" accent6="accent6" hlink="hlink" folHlink="folHlink"/>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87680" y="2090759"/>
            <a:ext cx="4307840" cy="4829048"/>
          </a:xfrm>
        </p:spPr>
        <p:txBody>
          <a:bodyPr/>
          <a:lstStyle>
            <a:lvl1pPr>
              <a:defRPr sz="2773"/>
            </a:lvl1pPr>
            <a:lvl2pPr>
              <a:defRPr sz="2560"/>
            </a:lvl2pPr>
            <a:lvl3pPr>
              <a:defRPr sz="2133"/>
            </a:lvl3pPr>
            <a:lvl4pPr>
              <a:defRPr sz="1920"/>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2090759"/>
            <a:ext cx="4307840" cy="4829048"/>
          </a:xfrm>
        </p:spPr>
        <p:txBody>
          <a:bodyPr/>
          <a:lstStyle>
            <a:lvl1pPr>
              <a:defRPr sz="2773"/>
            </a:lvl1pPr>
            <a:lvl2pPr>
              <a:defRPr sz="2560"/>
            </a:lvl2pPr>
            <a:lvl3pPr>
              <a:defRPr sz="2133"/>
            </a:lvl3pPr>
            <a:lvl4pPr>
              <a:defRPr sz="1920"/>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8701073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778240" cy="1244600"/>
          </a:xfrm>
        </p:spPr>
        <p:txBody>
          <a:bodyPr tIns="45624"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2020159"/>
            <a:ext cx="4309534" cy="717961"/>
          </a:xfrm>
        </p:spPr>
        <p:txBody>
          <a:bodyPr lIns="45624" tIns="0" rIns="45624" bIns="0" anchor="ctr">
            <a:noAutofit/>
          </a:bodyPr>
          <a:lstStyle>
            <a:lvl1pPr marL="0" indent="0">
              <a:buNone/>
              <a:defRPr sz="2560" b="1" cap="none" baseline="0">
                <a:solidFill>
                  <a:schemeClr val="tx2"/>
                </a:solidFill>
                <a:effectLst/>
              </a:defRPr>
            </a:lvl1pPr>
            <a:lvl2pPr>
              <a:buNone/>
              <a:defRPr sz="2133" b="1"/>
            </a:lvl2pPr>
            <a:lvl3pPr>
              <a:buNone/>
              <a:defRPr sz="1920" b="1"/>
            </a:lvl3pPr>
            <a:lvl4pPr>
              <a:buNone/>
              <a:defRPr sz="1707" b="1"/>
            </a:lvl4pPr>
            <a:lvl5pPr>
              <a:buNone/>
              <a:defRPr sz="1707"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719" y="2025096"/>
            <a:ext cx="4311227" cy="713051"/>
          </a:xfrm>
        </p:spPr>
        <p:txBody>
          <a:bodyPr lIns="45624" tIns="0" rIns="45624" bIns="0" anchor="ctr"/>
          <a:lstStyle>
            <a:lvl1pPr marL="0" indent="0">
              <a:buNone/>
              <a:defRPr sz="2560" b="1" cap="none" baseline="0">
                <a:solidFill>
                  <a:schemeClr val="tx2"/>
                </a:solidFill>
                <a:effectLst/>
              </a:defRPr>
            </a:lvl1pPr>
            <a:lvl2pPr>
              <a:buNone/>
              <a:defRPr sz="2133" b="1"/>
            </a:lvl2pPr>
            <a:lvl3pPr>
              <a:buNone/>
              <a:defRPr sz="1920" b="1"/>
            </a:lvl3pPr>
            <a:lvl4pPr>
              <a:buNone/>
              <a:defRPr sz="1707" b="1"/>
            </a:lvl4pPr>
            <a:lvl5pPr>
              <a:buNone/>
              <a:defRPr sz="1707"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2738120"/>
            <a:ext cx="4309534" cy="4187562"/>
          </a:xfrm>
        </p:spPr>
        <p:txBody>
          <a:bodyPr tIns="0"/>
          <a:lstStyle>
            <a:lvl1pPr>
              <a:defRPr sz="2347"/>
            </a:lvl1pPr>
            <a:lvl2pPr>
              <a:defRPr sz="2133"/>
            </a:lvl2pPr>
            <a:lvl3pPr>
              <a:defRPr sz="1920"/>
            </a:lvl3pPr>
            <a:lvl4pPr>
              <a:defRPr sz="1707"/>
            </a:lvl4pPr>
            <a:lvl5pPr>
              <a:defRPr sz="170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719" y="2738120"/>
            <a:ext cx="4311227" cy="4187562"/>
          </a:xfrm>
        </p:spPr>
        <p:txBody>
          <a:bodyPr tIns="0"/>
          <a:lstStyle>
            <a:lvl1pPr>
              <a:defRPr sz="2347"/>
            </a:lvl1pPr>
            <a:lvl2pPr>
              <a:defRPr sz="2133"/>
            </a:lvl2pPr>
            <a:lvl3pPr>
              <a:defRPr sz="1920"/>
            </a:lvl3pPr>
            <a:lvl4pPr>
              <a:defRPr sz="1707"/>
            </a:lvl4pPr>
            <a:lvl5pPr>
              <a:defRPr sz="170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8" name="Footer Placeholder 7"/>
          <p:cNvSpPr>
            <a:spLocks noGrp="1"/>
          </p:cNvSpPr>
          <p:nvPr>
            <p:ph type="ftr" sz="quarter" idx="11"/>
          </p:nvPr>
        </p:nvSpPr>
        <p:spPr/>
        <p:txBody>
          <a:bodyPr/>
          <a:lstStyle/>
          <a:p>
            <a:endParaRPr lang="en-CA">
              <a:solidFill>
                <a:srgbClr val="04617B">
                  <a:shade val="90000"/>
                </a:srgbClr>
              </a:solidFill>
            </a:endParaRPr>
          </a:p>
        </p:txBody>
      </p:sp>
      <p:sp>
        <p:nvSpPr>
          <p:cNvPr id="9" name="Slide Number Placeholder 8"/>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530350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6191AEC-1E38-479E-9CBD-5D1952F88AB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766674"/>
            <a:ext cx="8859520" cy="1244600"/>
          </a:xfrm>
        </p:spPr>
        <p:txBody>
          <a:bodyPr vert="horz" tIns="45624"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334"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4" name="Footer Placeholder 3"/>
          <p:cNvSpPr>
            <a:spLocks noGrp="1"/>
          </p:cNvSpPr>
          <p:nvPr>
            <p:ph type="ftr" sz="quarter" idx="11"/>
          </p:nvPr>
        </p:nvSpPr>
        <p:spPr/>
        <p:txBody>
          <a:bodyPr/>
          <a:lstStyle/>
          <a:p>
            <a:endParaRPr lang="en-CA">
              <a:solidFill>
                <a:srgbClr val="04617B">
                  <a:shade val="90000"/>
                </a:srgbClr>
              </a:solidFill>
            </a:endParaRPr>
          </a:p>
        </p:txBody>
      </p:sp>
      <p:sp>
        <p:nvSpPr>
          <p:cNvPr id="5" name="Slide Number Placeholder 4"/>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45966305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3" name="Footer Placeholder 2"/>
          <p:cNvSpPr>
            <a:spLocks noGrp="1"/>
          </p:cNvSpPr>
          <p:nvPr>
            <p:ph type="ftr" sz="quarter" idx="11"/>
          </p:nvPr>
        </p:nvSpPr>
        <p:spPr/>
        <p:txBody>
          <a:bodyPr/>
          <a:lstStyle/>
          <a:p>
            <a:endParaRPr lang="en-CA">
              <a:solidFill>
                <a:srgbClr val="04617B">
                  <a:shade val="90000"/>
                </a:srgbClr>
              </a:solidFill>
            </a:endParaRPr>
          </a:p>
        </p:txBody>
      </p:sp>
      <p:sp>
        <p:nvSpPr>
          <p:cNvPr id="4" name="Slide Number Placeholder 3"/>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55790728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560072"/>
            <a:ext cx="2926080" cy="1265343"/>
          </a:xfrm>
        </p:spPr>
        <p:txBody>
          <a:bodyPr lIns="0" anchor="b">
            <a:noAutofit/>
          </a:bodyPr>
          <a:lstStyle>
            <a:lvl1pPr algn="l" rtl="0">
              <a:spcBef>
                <a:spcPct val="0"/>
              </a:spcBef>
              <a:buNone/>
              <a:defRPr sz="2773"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31520" y="1825413"/>
            <a:ext cx="2926080" cy="4978400"/>
          </a:xfrm>
        </p:spPr>
        <p:txBody>
          <a:bodyPr lIns="18252" rIns="18252"/>
          <a:lstStyle>
            <a:lvl1pPr marL="0" indent="0" algn="l">
              <a:buNone/>
              <a:defRPr sz="1493"/>
            </a:lvl1pPr>
            <a:lvl2pPr indent="0" algn="l">
              <a:buNone/>
              <a:defRPr sz="1280"/>
            </a:lvl2pPr>
            <a:lvl3pPr indent="0" algn="l">
              <a:buNone/>
              <a:defRPr sz="1067"/>
            </a:lvl3pPr>
            <a:lvl4pPr indent="0" algn="l">
              <a:buNone/>
              <a:defRPr sz="960"/>
            </a:lvl4pPr>
            <a:lvl5pPr indent="0" algn="l">
              <a:buNone/>
              <a:defRPr sz="96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13390" y="1825413"/>
            <a:ext cx="5452533" cy="4978400"/>
          </a:xfrm>
        </p:spPr>
        <p:txBody>
          <a:bodyPr tIns="0"/>
          <a:lstStyle>
            <a:lvl1pPr>
              <a:defRPr sz="2987"/>
            </a:lvl1pPr>
            <a:lvl2pPr>
              <a:defRPr sz="2773"/>
            </a:lvl2pPr>
            <a:lvl3pPr>
              <a:defRPr sz="2560"/>
            </a:lvl3pPr>
            <a:lvl4pPr>
              <a:defRPr sz="2133"/>
            </a:lvl4pPr>
            <a:lvl5pPr>
              <a:defRPr sz="192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31247629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76803" y="1206573"/>
            <a:ext cx="5608320" cy="44805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7331" tIns="48666" rIns="97331" bIns="48666" rtlCol="0" anchor="ctr"/>
          <a:lstStyle/>
          <a:p>
            <a:pPr algn="ctr" defTabSz="973338" fontAlgn="auto">
              <a:spcBef>
                <a:spcPts val="0"/>
              </a:spcBef>
              <a:spcAft>
                <a:spcPts val="0"/>
              </a:spcAft>
            </a:pPr>
            <a:endParaRPr lang="en-US" sz="1920" dirty="0">
              <a:solidFill>
                <a:prstClr val="white"/>
              </a:solidFill>
            </a:endParaRPr>
          </a:p>
        </p:txBody>
      </p:sp>
      <p:sp>
        <p:nvSpPr>
          <p:cNvPr id="12" name="Right Triangle 11"/>
          <p:cNvSpPr/>
          <p:nvPr/>
        </p:nvSpPr>
        <p:spPr>
          <a:xfrm rot="420000" flipV="1">
            <a:off x="8537743" y="5836193"/>
            <a:ext cx="165811" cy="16926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7331" tIns="48666" rIns="97331" bIns="48666" rtlCol="0" anchor="ctr"/>
          <a:lstStyle/>
          <a:p>
            <a:pPr algn="ctr" defTabSz="973338" fontAlgn="auto">
              <a:spcBef>
                <a:spcPts val="0"/>
              </a:spcBef>
              <a:spcAft>
                <a:spcPts val="0"/>
              </a:spcAft>
            </a:pPr>
            <a:endParaRPr lang="en-US" sz="1920" dirty="0">
              <a:solidFill>
                <a:prstClr val="white"/>
              </a:solidFill>
            </a:endParaRPr>
          </a:p>
        </p:txBody>
      </p:sp>
      <p:sp>
        <p:nvSpPr>
          <p:cNvPr id="2" name="Title 1"/>
          <p:cNvSpPr>
            <a:spLocks noGrp="1"/>
          </p:cNvSpPr>
          <p:nvPr>
            <p:ph type="title"/>
          </p:nvPr>
        </p:nvSpPr>
        <p:spPr>
          <a:xfrm>
            <a:off x="650240" y="1281624"/>
            <a:ext cx="2360371" cy="1723298"/>
          </a:xfrm>
        </p:spPr>
        <p:txBody>
          <a:bodyPr vert="horz" lIns="45624" tIns="45624" rIns="45624" bIns="45624" anchor="b"/>
          <a:lstStyle>
            <a:lvl1pPr algn="l">
              <a:buNone/>
              <a:defRPr sz="2133"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50240" y="3080236"/>
            <a:ext cx="2357120" cy="2373037"/>
          </a:xfrm>
        </p:spPr>
        <p:txBody>
          <a:bodyPr lIns="63873" rIns="45624" bIns="45624" anchor="t"/>
          <a:lstStyle>
            <a:lvl1pPr marL="0" indent="0" algn="l">
              <a:spcBef>
                <a:spcPts val="267"/>
              </a:spcBef>
              <a:buFontTx/>
              <a:buNone/>
              <a:defRPr sz="1387"/>
            </a:lvl1pPr>
            <a:lvl2pPr>
              <a:defRPr sz="1280"/>
            </a:lvl2pPr>
            <a:lvl3pPr>
              <a:defRPr sz="1067"/>
            </a:lvl3pPr>
            <a:lvl4pPr>
              <a:defRPr sz="960"/>
            </a:lvl4pPr>
            <a:lvl5pPr>
              <a:defRPr sz="96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6" name="Footer Placeholder 5"/>
          <p:cNvSpPr>
            <a:spLocks noGrp="1"/>
          </p:cNvSpPr>
          <p:nvPr>
            <p:ph type="ftr" sz="quarter" idx="11"/>
          </p:nvPr>
        </p:nvSpPr>
        <p:spPr/>
        <p:txBody>
          <a:bodyPr/>
          <a:lstStyle/>
          <a:p>
            <a:endParaRPr lang="en-CA">
              <a:solidFill>
                <a:srgbClr val="04617B">
                  <a:shade val="90000"/>
                </a:srgbClr>
              </a:solidFill>
            </a:endParaRPr>
          </a:p>
        </p:txBody>
      </p:sp>
      <p:sp>
        <p:nvSpPr>
          <p:cNvPr id="7" name="Slide Number Placeholder 6"/>
          <p:cNvSpPr>
            <a:spLocks noGrp="1"/>
          </p:cNvSpPr>
          <p:nvPr>
            <p:ph type="sldNum" sz="quarter" idx="12"/>
          </p:nvPr>
        </p:nvSpPr>
        <p:spPr>
          <a:xfrm>
            <a:off x="8615680" y="6921385"/>
            <a:ext cx="650240" cy="397581"/>
          </a:xfrm>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
        <p:nvSpPr>
          <p:cNvPr id="3" name="Picture Placeholder 2"/>
          <p:cNvSpPr>
            <a:spLocks noGrp="1"/>
          </p:cNvSpPr>
          <p:nvPr>
            <p:ph type="pic" idx="1"/>
          </p:nvPr>
        </p:nvSpPr>
        <p:spPr>
          <a:xfrm rot="420000">
            <a:off x="3718179" y="1306141"/>
            <a:ext cx="4925568" cy="4281424"/>
          </a:xfrm>
          <a:prstGeom prst="rect">
            <a:avLst/>
          </a:prstGeom>
          <a:solidFill>
            <a:schemeClr val="bg2"/>
          </a:solidFill>
          <a:ln w="3000" cap="rnd">
            <a:solidFill>
              <a:srgbClr val="C0C0C0"/>
            </a:solidFill>
            <a:round/>
          </a:ln>
          <a:effectLst/>
        </p:spPr>
        <p:txBody>
          <a:bodyPr/>
          <a:lstStyle>
            <a:lvl1pPr marL="0" indent="0">
              <a:buNone/>
              <a:defRPr sz="3413"/>
            </a:lvl1pPr>
          </a:lstStyle>
          <a:p>
            <a:r>
              <a:rPr kumimoji="0" lang="en-US" smtClean="0"/>
              <a:t>Click icon to add picture</a:t>
            </a:r>
            <a:endParaRPr kumimoji="0" lang="en-US" dirty="0"/>
          </a:p>
        </p:txBody>
      </p:sp>
      <p:sp>
        <p:nvSpPr>
          <p:cNvPr id="10" name="Freeform 9"/>
          <p:cNvSpPr>
            <a:spLocks/>
          </p:cNvSpPr>
          <p:nvPr/>
        </p:nvSpPr>
        <p:spPr bwMode="auto">
          <a:xfrm flipV="1">
            <a:off x="-10160" y="6333631"/>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11" name="Freeform 10"/>
          <p:cNvSpPr>
            <a:spLocks/>
          </p:cNvSpPr>
          <p:nvPr/>
        </p:nvSpPr>
        <p:spPr bwMode="auto">
          <a:xfrm flipV="1">
            <a:off x="4673600" y="6772703"/>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Tree>
    <p:extLst>
      <p:ext uri="{BB962C8B-B14F-4D97-AF65-F5344CB8AC3E}">
        <p14:creationId xmlns:p14="http://schemas.microsoft.com/office/powerpoint/2010/main" val="347976876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119747426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995708"/>
            <a:ext cx="2194560" cy="567503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995708"/>
            <a:ext cx="6421120" cy="567503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703EC4-85C2-4108-ADB8-3C40CC4823BE}" type="datetimeFigureOut">
              <a:rPr lang="en-CA" smtClean="0">
                <a:solidFill>
                  <a:srgbClr val="04617B">
                    <a:shade val="90000"/>
                  </a:srgbClr>
                </a:solidFill>
              </a:rPr>
              <a:pPr/>
              <a:t>2015-08-14</a:t>
            </a:fld>
            <a:endParaRPr lang="en-CA">
              <a:solidFill>
                <a:srgbClr val="04617B">
                  <a:shade val="90000"/>
                </a:srgbClr>
              </a:solidFill>
            </a:endParaRPr>
          </a:p>
        </p:txBody>
      </p:sp>
      <p:sp>
        <p:nvSpPr>
          <p:cNvPr id="5" name="Footer Placeholder 4"/>
          <p:cNvSpPr>
            <a:spLocks noGrp="1"/>
          </p:cNvSpPr>
          <p:nvPr>
            <p:ph type="ftr" sz="quarter" idx="11"/>
          </p:nvPr>
        </p:nvSpPr>
        <p:spPr/>
        <p:txBody>
          <a:bodyPr/>
          <a:lstStyle/>
          <a:p>
            <a:endParaRPr lang="en-CA">
              <a:solidFill>
                <a:srgbClr val="04617B">
                  <a:shade val="90000"/>
                </a:srgbClr>
              </a:solidFill>
            </a:endParaRPr>
          </a:p>
        </p:txBody>
      </p:sp>
      <p:sp>
        <p:nvSpPr>
          <p:cNvPr id="6" name="Slide Number Placeholder 5"/>
          <p:cNvSpPr>
            <a:spLocks noGrp="1"/>
          </p:cNvSpPr>
          <p:nvPr>
            <p:ph type="sldNum" sz="quarter" idx="12"/>
          </p:nvPr>
        </p:nvSpPr>
        <p:spPr/>
        <p:txBody>
          <a:bodyPr/>
          <a:lstStyle/>
          <a:p>
            <a:fld id="{DBB2C2D6-67D0-4309-827A-6E561867B128}" type="slidenum">
              <a:rPr lang="en-CA" smtClean="0">
                <a:solidFill>
                  <a:srgbClr val="04617B">
                    <a:shade val="90000"/>
                  </a:srgbClr>
                </a:solidFill>
              </a:rPr>
              <a:pPr/>
              <a:t>‹#›</a:t>
            </a:fld>
            <a:endParaRPr lang="en-CA">
              <a:solidFill>
                <a:srgbClr val="04617B">
                  <a:shade val="90000"/>
                </a:srgbClr>
              </a:solidFill>
            </a:endParaRPr>
          </a:p>
        </p:txBody>
      </p:sp>
    </p:spTree>
    <p:extLst>
      <p:ext uri="{BB962C8B-B14F-4D97-AF65-F5344CB8AC3E}">
        <p14:creationId xmlns:p14="http://schemas.microsoft.com/office/powerpoint/2010/main" val="2184076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BF5C31D-4867-42F2-BC1E-6E88E4C5263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0E2FA19-AEF7-423C-9D7D-B8D548FC675D}"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866" y="249238"/>
            <a:ext cx="2276475" cy="639286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22262" y="249238"/>
            <a:ext cx="6680201" cy="63928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D3E5B3C-3E27-49B9-BDCA-1985135CEB9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p:spPr>
        <p:txBody>
          <a:bodyPr/>
          <a:lstStyle>
            <a:lvl1pPr>
              <a:defRPr/>
            </a:lvl1pPr>
          </a:lstStyle>
          <a:p>
            <a:fld id="{77FE6603-2774-4857-9140-A597A7AD97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743089"/>
            <a:ext cx="4478338"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989777" y="6800850"/>
            <a:ext cx="2441575" cy="517525"/>
          </a:xfrm>
        </p:spPr>
        <p:txBody>
          <a:bodyPr/>
          <a:lstStyle>
            <a:lvl1pPr>
              <a:defRPr/>
            </a:lvl1pPr>
          </a:lstStyle>
          <a:p>
            <a:fld id="{CF46C348-AA59-4FC6-A40D-17EA361A9D9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71" y="249238"/>
            <a:ext cx="9109075" cy="1244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22277" y="1743089"/>
            <a:ext cx="4478337" cy="4899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953000" y="1743089"/>
            <a:ext cx="4478338" cy="2373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953000" y="4268788"/>
            <a:ext cx="4478338" cy="237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22277" y="6800850"/>
            <a:ext cx="2441575" cy="517525"/>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332176" y="6800850"/>
            <a:ext cx="3089275" cy="517525"/>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989777" y="6800850"/>
            <a:ext cx="2441575" cy="517525"/>
          </a:xfrm>
        </p:spPr>
        <p:txBody>
          <a:bodyPr/>
          <a:lstStyle>
            <a:lvl1pPr>
              <a:defRPr/>
            </a:lvl1pPr>
          </a:lstStyle>
          <a:p>
            <a:fld id="{EC938F96-4893-4783-B28C-7EBA950A284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77" y="296869"/>
            <a:ext cx="3209925" cy="1265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13189" y="296863"/>
            <a:ext cx="5453063" cy="637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87377" y="1562101"/>
            <a:ext cx="3209925" cy="5108574"/>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364" y="5227638"/>
            <a:ext cx="5853113" cy="617537"/>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11364" y="666764"/>
            <a:ext cx="5853113" cy="4481513"/>
          </a:xfrm>
        </p:spPr>
        <p:txBody>
          <a:bodyPr/>
          <a:lstStyle>
            <a:lvl1pPr marL="0" indent="0">
              <a:buNone/>
              <a:defRPr sz="3200"/>
            </a:lvl1pPr>
            <a:lvl2pPr marL="456677" indent="0">
              <a:buNone/>
              <a:defRPr sz="2800"/>
            </a:lvl2pPr>
            <a:lvl3pPr marL="913355" indent="0">
              <a:buNone/>
              <a:defRPr sz="2400"/>
            </a:lvl3pPr>
            <a:lvl4pPr marL="1370035" indent="0">
              <a:buNone/>
              <a:defRPr sz="2000"/>
            </a:lvl4pPr>
            <a:lvl5pPr marL="1826711" indent="0">
              <a:buNone/>
              <a:defRPr sz="2000"/>
            </a:lvl5pPr>
            <a:lvl6pPr marL="2283392" indent="0">
              <a:buNone/>
              <a:defRPr sz="2000"/>
            </a:lvl6pPr>
            <a:lvl7pPr marL="2740066" indent="0">
              <a:buNone/>
              <a:defRPr sz="2000"/>
            </a:lvl7pPr>
            <a:lvl8pPr marL="3196743" indent="0">
              <a:buNone/>
              <a:defRPr sz="2000"/>
            </a:lvl8pPr>
            <a:lvl9pPr marL="3653423" indent="0">
              <a:buNone/>
              <a:defRPr sz="2000"/>
            </a:lvl9pPr>
          </a:lstStyle>
          <a:p>
            <a:endParaRPr lang="en-CA"/>
          </a:p>
        </p:txBody>
      </p:sp>
      <p:sp>
        <p:nvSpPr>
          <p:cNvPr id="4" name="Text Placeholder 3"/>
          <p:cNvSpPr>
            <a:spLocks noGrp="1"/>
          </p:cNvSpPr>
          <p:nvPr>
            <p:ph type="body" sz="half" idx="2"/>
          </p:nvPr>
        </p:nvSpPr>
        <p:spPr>
          <a:xfrm>
            <a:off x="1911364" y="5845182"/>
            <a:ext cx="5853113" cy="876300"/>
          </a:xfrm>
        </p:spPr>
        <p:txBody>
          <a:bodyPr/>
          <a:lstStyle>
            <a:lvl1pPr marL="0" indent="0">
              <a:buNone/>
              <a:defRPr sz="1400"/>
            </a:lvl1pPr>
            <a:lvl2pPr marL="456677" indent="0">
              <a:buNone/>
              <a:defRPr sz="1200"/>
            </a:lvl2pPr>
            <a:lvl3pPr marL="913355" indent="0">
              <a:buNone/>
              <a:defRPr sz="1000"/>
            </a:lvl3pPr>
            <a:lvl4pPr marL="1370035" indent="0">
              <a:buNone/>
              <a:defRPr sz="900"/>
            </a:lvl4pPr>
            <a:lvl5pPr marL="1826711" indent="0">
              <a:buNone/>
              <a:defRPr sz="900"/>
            </a:lvl5pPr>
            <a:lvl6pPr marL="2283392" indent="0">
              <a:buNone/>
              <a:defRPr sz="900"/>
            </a:lvl6pPr>
            <a:lvl7pPr marL="2740066" indent="0">
              <a:buNone/>
              <a:defRPr sz="900"/>
            </a:lvl7pPr>
            <a:lvl8pPr marL="3196743" indent="0">
              <a:buNone/>
              <a:defRPr sz="900"/>
            </a:lvl8pPr>
            <a:lvl9pPr marL="3653423" indent="0">
              <a:buNone/>
              <a:defRPr sz="900"/>
            </a:lvl9pPr>
          </a:lstStyle>
          <a:p>
            <a:pPr lvl="0"/>
            <a:r>
              <a:rPr lang="en-US" smtClean="0"/>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3276" y="298451"/>
            <a:ext cx="2193925" cy="678497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68313" y="298451"/>
            <a:ext cx="6432550" cy="6784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51" y="2319352"/>
            <a:ext cx="8289925" cy="1601787"/>
          </a:xfrm>
        </p:spPr>
        <p:txBody>
          <a:bodyPr/>
          <a:lstStyle/>
          <a:p>
            <a:r>
              <a:rPr lang="en-US" smtClean="0"/>
              <a:t>Click to edit Master title style</a:t>
            </a:r>
            <a:endParaRPr lang="en-CA"/>
          </a:p>
        </p:txBody>
      </p:sp>
      <p:sp>
        <p:nvSpPr>
          <p:cNvPr id="3" name="Subtitle 2"/>
          <p:cNvSpPr>
            <a:spLocks noGrp="1"/>
          </p:cNvSpPr>
          <p:nvPr>
            <p:ph type="subTitle" idx="1"/>
          </p:nvPr>
        </p:nvSpPr>
        <p:spPr>
          <a:xfrm>
            <a:off x="1463676" y="4232275"/>
            <a:ext cx="6826250" cy="1908175"/>
          </a:xfrm>
        </p:spPr>
        <p:txBody>
          <a:bodyPr/>
          <a:lstStyle>
            <a:lvl1pPr marL="0" indent="0" algn="ctr">
              <a:buNone/>
              <a:defRPr/>
            </a:lvl1pPr>
            <a:lvl2pPr marL="456677" indent="0" algn="ctr">
              <a:buNone/>
              <a:defRPr/>
            </a:lvl2pPr>
            <a:lvl3pPr marL="913355" indent="0" algn="ctr">
              <a:buNone/>
              <a:defRPr/>
            </a:lvl3pPr>
            <a:lvl4pPr marL="1370035" indent="0" algn="ctr">
              <a:buNone/>
              <a:defRPr/>
            </a:lvl4pPr>
            <a:lvl5pPr marL="1826711" indent="0" algn="ctr">
              <a:buNone/>
              <a:defRPr/>
            </a:lvl5pPr>
            <a:lvl6pPr marL="2283392" indent="0" algn="ctr">
              <a:buNone/>
              <a:defRPr/>
            </a:lvl6pPr>
            <a:lvl7pPr marL="2740066" indent="0" algn="ctr">
              <a:buNone/>
              <a:defRPr/>
            </a:lvl7pPr>
            <a:lvl8pPr marL="3196743" indent="0" algn="ctr">
              <a:buNone/>
              <a:defRPr/>
            </a:lvl8pPr>
            <a:lvl9pPr marL="3653423" indent="0" algn="ctr">
              <a:buNone/>
              <a:defRPr/>
            </a:lvl9pPr>
          </a:lstStyle>
          <a:p>
            <a:r>
              <a:rPr lang="en-US" smtClean="0"/>
              <a:t>Click to edit Master subtitle style</a:t>
            </a:r>
            <a:endParaRPr lang="en-CA"/>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51" y="4799013"/>
            <a:ext cx="8291513" cy="148272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69951" y="3165475"/>
            <a:ext cx="8291513" cy="1633538"/>
          </a:xfrm>
        </p:spPr>
        <p:txBody>
          <a:bodyPr anchor="b"/>
          <a:lstStyle>
            <a:lvl1pPr marL="0" indent="0">
              <a:buNone/>
              <a:defRPr sz="2000"/>
            </a:lvl1pPr>
            <a:lvl2pPr marL="456677" indent="0">
              <a:buNone/>
              <a:defRPr sz="1800"/>
            </a:lvl2pPr>
            <a:lvl3pPr marL="913355" indent="0">
              <a:buNone/>
              <a:defRPr sz="1600"/>
            </a:lvl3pPr>
            <a:lvl4pPr marL="1370035" indent="0">
              <a:buNone/>
              <a:defRPr sz="1400"/>
            </a:lvl4pPr>
            <a:lvl5pPr marL="1826711" indent="0">
              <a:buNone/>
              <a:defRPr sz="1400"/>
            </a:lvl5pPr>
            <a:lvl6pPr marL="2283392" indent="0">
              <a:buNone/>
              <a:defRPr sz="1400"/>
            </a:lvl6pPr>
            <a:lvl7pPr marL="2740066" indent="0">
              <a:buNone/>
              <a:defRPr sz="1400"/>
            </a:lvl7pPr>
            <a:lvl8pPr marL="3196743" indent="0">
              <a:buNone/>
              <a:defRPr sz="1400"/>
            </a:lvl8pPr>
            <a:lvl9pPr marL="3653423" indent="0">
              <a:buNone/>
              <a:defRPr sz="1400"/>
            </a:lvl9pPr>
          </a:lstStyle>
          <a:p>
            <a:pPr lvl="0"/>
            <a:r>
              <a:rPr lang="en-US" smtClean="0"/>
              <a:t>Click to edit Master text styles</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8" y="1947863"/>
            <a:ext cx="4313237"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33958" y="1947863"/>
            <a:ext cx="4313238"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76" y="298450"/>
            <a:ext cx="8778875" cy="1244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87370" y="1671643"/>
            <a:ext cx="4310062"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70" y="2368565"/>
            <a:ext cx="4310062"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54588" y="1671643"/>
            <a:ext cx="4311650" cy="696912"/>
          </a:xfrm>
        </p:spPr>
        <p:txBody>
          <a:bodyPr anchor="b"/>
          <a:lstStyle>
            <a:lvl1pPr marL="0" indent="0">
              <a:buNone/>
              <a:defRPr sz="2400" b="1"/>
            </a:lvl1pPr>
            <a:lvl2pPr marL="456677" indent="0">
              <a:buNone/>
              <a:defRPr sz="2000" b="1"/>
            </a:lvl2pPr>
            <a:lvl3pPr marL="913355" indent="0">
              <a:buNone/>
              <a:defRPr sz="1800" b="1"/>
            </a:lvl3pPr>
            <a:lvl4pPr marL="1370035" indent="0">
              <a:buNone/>
              <a:defRPr sz="1600" b="1"/>
            </a:lvl4pPr>
            <a:lvl5pPr marL="1826711" indent="0">
              <a:buNone/>
              <a:defRPr sz="1600" b="1"/>
            </a:lvl5pPr>
            <a:lvl6pPr marL="2283392" indent="0">
              <a:buNone/>
              <a:defRPr sz="1600" b="1"/>
            </a:lvl6pPr>
            <a:lvl7pPr marL="2740066" indent="0">
              <a:buNone/>
              <a:defRPr sz="1600" b="1"/>
            </a:lvl7pPr>
            <a:lvl8pPr marL="3196743" indent="0">
              <a:buNone/>
              <a:defRPr sz="1600" b="1"/>
            </a:lvl8pPr>
            <a:lvl9pPr marL="36534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4588" y="2368565"/>
            <a:ext cx="4311650"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2.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jpe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2.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image" Target="../media/image2.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2.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2.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image" Target="../media/image2.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2.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31.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image" Target="../media/image2.jpeg"/><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1.jpe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jpe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2.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image" Target="../media/image2.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theme" Target="../theme/theme33.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theme" Target="../theme/theme34.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5.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2.jpe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1.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6.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image" Target="../media/image2.jpeg"/><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image" Target="../media/image1.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5" Type="http://schemas.openxmlformats.org/officeDocument/2006/relationships/image" Target="../media/image2.jpeg"/><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image" Target="../media/image1.jpe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38.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5" Type="http://schemas.openxmlformats.org/officeDocument/2006/relationships/image" Target="../media/image2.jpeg"/><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image" Target="../media/image1.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4.tiff"/><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39.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6" Type="http://schemas.openxmlformats.org/officeDocument/2006/relationships/image" Target="../media/image2.jpeg"/><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5" Type="http://schemas.openxmlformats.org/officeDocument/2006/relationships/image" Target="../media/image1.jpeg"/><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41.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image" Target="../media/image2.jpeg"/><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1.jpe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6.jp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2.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image" Target="../media/image7.jp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image" Target="../media/image6.jpg"/><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image" Target="../media/image7.jp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6.jp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4.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image" Target="../media/image7.jp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5.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image" Target="../media/image6.jpg"/><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6.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image" Target="../media/image7.jp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image" Target="../media/image6.jpg"/><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7.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 Id="rId14"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5"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marL="0" marR="0" indent="0" algn="l" defTabSz="983126"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smtClean="0">
                <a:ln>
                  <a:noFill/>
                </a:ln>
                <a:solidFill>
                  <a:schemeClr val="tx1"/>
                </a:solidFill>
                <a:effectLst/>
                <a:latin typeface="Times New Roman" pitchFamily="18" charset="0"/>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26698" name="Rectangle 10"/>
          <p:cNvSpPr>
            <a:spLocks noChangeArrowheads="1"/>
          </p:cNvSpPr>
          <p:nvPr/>
        </p:nvSpPr>
        <p:spPr bwMode="auto">
          <a:xfrm>
            <a:off x="0" y="0"/>
            <a:ext cx="9753600" cy="7467600"/>
          </a:xfrm>
          <a:prstGeom prst="rect">
            <a:avLst/>
          </a:prstGeom>
          <a:solidFill>
            <a:schemeClr val="bg1">
              <a:alpha val="60001"/>
            </a:schemeClr>
          </a:solidFill>
          <a:ln w="9525" algn="ctr">
            <a:noFill/>
            <a:miter lim="800000"/>
            <a:headEnd/>
            <a:tailEnd/>
          </a:ln>
          <a:effectLst/>
        </p:spPr>
        <p:txBody>
          <a:bodyPr wrap="none" lIns="98261" tIns="49130" rIns="98261" bIns="49130" anchor="ctr"/>
          <a:lstStyle/>
          <a:p>
            <a:pPr algn="r"/>
            <a:endParaRPr lang="en-CA" sz="1500" smtClean="0">
              <a:solidFill>
                <a:srgbClr val="FFFFFF"/>
              </a:solidFill>
              <a:effectLst>
                <a:outerShdw blurRad="38100" dist="38100" dir="2700000" algn="tl">
                  <a:srgbClr val="000000">
                    <a:alpha val="43137"/>
                  </a:srgbClr>
                </a:outerShdw>
              </a:effectLst>
            </a:endParaRPr>
          </a:p>
        </p:txBody>
      </p:sp>
      <p:sp>
        <p:nvSpPr>
          <p:cNvPr id="626690" name="Rectangle 2"/>
          <p:cNvSpPr>
            <a:spLocks noGrp="1" noChangeArrowheads="1"/>
          </p:cNvSpPr>
          <p:nvPr>
            <p:ph type="title"/>
          </p:nvPr>
        </p:nvSpPr>
        <p:spPr bwMode="auto">
          <a:xfrm>
            <a:off x="487376" y="414352"/>
            <a:ext cx="8778875" cy="1493837"/>
          </a:xfrm>
          <a:prstGeom prst="rect">
            <a:avLst/>
          </a:prstGeom>
          <a:noFill/>
          <a:ln w="9525">
            <a:noFill/>
            <a:miter lim="800000"/>
            <a:headEnd/>
            <a:tailEnd/>
          </a:ln>
          <a:effectLst/>
        </p:spPr>
        <p:txBody>
          <a:bodyPr vert="horz" wrap="square" lIns="98252" tIns="49126" rIns="98252" bIns="49126" numCol="1" anchor="ctr" anchorCtr="0" compatLnSpc="1">
            <a:prstTxWarp prst="textNoShape">
              <a:avLst/>
            </a:prstTxWarp>
          </a:bodyPr>
          <a:lstStyle/>
          <a:p>
            <a:pPr lvl="0"/>
            <a:r>
              <a:rPr lang="en-US" smtClean="0"/>
              <a:t>Haga clic para cambiar el estilo de título	</a:t>
            </a:r>
          </a:p>
        </p:txBody>
      </p:sp>
      <p:sp>
        <p:nvSpPr>
          <p:cNvPr id="626691" name="Rectangle 3"/>
          <p:cNvSpPr>
            <a:spLocks noGrp="1" noChangeArrowheads="1"/>
          </p:cNvSpPr>
          <p:nvPr>
            <p:ph type="body" idx="1"/>
          </p:nvPr>
        </p:nvSpPr>
        <p:spPr bwMode="auto">
          <a:xfrm>
            <a:off x="487376" y="2157427"/>
            <a:ext cx="8778875" cy="4479925"/>
          </a:xfrm>
          <a:prstGeom prst="rect">
            <a:avLst/>
          </a:prstGeom>
          <a:noFill/>
          <a:ln w="9525">
            <a:noFill/>
            <a:miter lim="800000"/>
            <a:headEnd/>
            <a:tailEnd/>
          </a:ln>
          <a:effectLst/>
        </p:spPr>
        <p:txBody>
          <a:bodyPr vert="horz" wrap="square" lIns="98252" tIns="49126" rIns="98252" bIns="49126"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626692" name="Rectangle 4"/>
          <p:cNvSpPr>
            <a:spLocks noGrp="1" noChangeArrowheads="1"/>
          </p:cNvSpPr>
          <p:nvPr>
            <p:ph type="dt" sz="half" idx="2"/>
          </p:nvPr>
        </p:nvSpPr>
        <p:spPr bwMode="auto">
          <a:xfrm>
            <a:off x="487376" y="6800850"/>
            <a:ext cx="2276475" cy="517525"/>
          </a:xfrm>
          <a:prstGeom prst="rect">
            <a:avLst/>
          </a:prstGeom>
          <a:noFill/>
          <a:ln w="9525">
            <a:noFill/>
            <a:miter lim="800000"/>
            <a:headEnd/>
            <a:tailEnd/>
          </a:ln>
          <a:effectLst/>
        </p:spPr>
        <p:txBody>
          <a:bodyPr vert="horz" wrap="square" lIns="98252" tIns="49126" rIns="98252" bIns="49126" numCol="1" anchor="b" anchorCtr="0" compatLnSpc="1">
            <a:prstTxWarp prst="textNoShape">
              <a:avLst/>
            </a:prstTxWarp>
          </a:bodyPr>
          <a:lstStyle>
            <a:lvl1pPr algn="ctr" defTabSz="983126">
              <a:defRPr>
                <a:effectLst>
                  <a:outerShdw blurRad="38100" dist="38100" dir="2700000" algn="tl">
                    <a:srgbClr val="000000"/>
                  </a:outerShdw>
                </a:effectLst>
              </a:defRPr>
            </a:lvl1pPr>
          </a:lstStyle>
          <a:p>
            <a:endParaRPr lang="en-US" sz="1500" smtClean="0">
              <a:solidFill>
                <a:srgbClr val="FFFFFF"/>
              </a:solidFill>
            </a:endParaRPr>
          </a:p>
        </p:txBody>
      </p:sp>
      <p:sp>
        <p:nvSpPr>
          <p:cNvPr id="626693" name="Rectangle 5"/>
          <p:cNvSpPr>
            <a:spLocks noGrp="1" noChangeArrowheads="1"/>
          </p:cNvSpPr>
          <p:nvPr>
            <p:ph type="ftr" sz="quarter" idx="3"/>
          </p:nvPr>
        </p:nvSpPr>
        <p:spPr bwMode="auto">
          <a:xfrm>
            <a:off x="3148015" y="6800850"/>
            <a:ext cx="4065587" cy="517525"/>
          </a:xfrm>
          <a:prstGeom prst="rect">
            <a:avLst/>
          </a:prstGeom>
          <a:noFill/>
          <a:ln w="9525">
            <a:noFill/>
            <a:miter lim="800000"/>
            <a:headEnd/>
            <a:tailEnd/>
          </a:ln>
          <a:effectLst/>
        </p:spPr>
        <p:txBody>
          <a:bodyPr vert="horz" wrap="square" lIns="98252" tIns="49126" rIns="98252" bIns="49126" numCol="1" anchor="b" anchorCtr="0" compatLnSpc="1">
            <a:prstTxWarp prst="textNoShape">
              <a:avLst/>
            </a:prstTxWarp>
          </a:bodyPr>
          <a:lstStyle>
            <a:lvl1pPr algn="ctr" defTabSz="983126">
              <a:defRPr sz="1200">
                <a:effectLst>
                  <a:outerShdw blurRad="38100" dist="38100" dir="2700000" algn="tl">
                    <a:srgbClr val="000000"/>
                  </a:outerShdw>
                </a:effectLst>
              </a:defRPr>
            </a:lvl1pPr>
          </a:lstStyle>
          <a:p>
            <a:endParaRPr lang="en-US" smtClean="0">
              <a:solidFill>
                <a:srgbClr val="FFFFFF"/>
              </a:solidFill>
            </a:endParaRP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par>
    </p:tnLst>
  </p:timing>
  <p:txStyles>
    <p:titleStyle>
      <a:lvl1pPr algn="ctr" defTabSz="983126" rtl="0" fontAlgn="base">
        <a:spcBef>
          <a:spcPct val="0"/>
        </a:spcBef>
        <a:spcAft>
          <a:spcPct val="0"/>
        </a:spcAft>
        <a:defRPr sz="4700">
          <a:solidFill>
            <a:srgbClr val="00CCFF"/>
          </a:solidFill>
          <a:effectLst>
            <a:outerShdw blurRad="38100" dist="38100" dir="2700000" algn="tl">
              <a:srgbClr val="000000"/>
            </a:outerShdw>
          </a:effectLst>
          <a:latin typeface="+mj-lt"/>
          <a:ea typeface="+mj-ea"/>
          <a:cs typeface="+mj-cs"/>
        </a:defRPr>
      </a:lvl1pPr>
      <a:lvl2pPr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2pPr>
      <a:lvl3pPr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3pPr>
      <a:lvl4pPr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4pPr>
      <a:lvl5pPr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5pPr>
      <a:lvl6pPr marL="456677"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6pPr>
      <a:lvl7pPr marL="913355"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7pPr>
      <a:lvl8pPr marL="1370035"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8pPr>
      <a:lvl9pPr marL="1826711" algn="ctr" defTabSz="983126" rtl="0" fontAlgn="base">
        <a:spcBef>
          <a:spcPct val="0"/>
        </a:spcBef>
        <a:spcAft>
          <a:spcPct val="0"/>
        </a:spcAft>
        <a:defRPr sz="4700">
          <a:solidFill>
            <a:srgbClr val="00CCFF"/>
          </a:solidFill>
          <a:effectLst>
            <a:outerShdw blurRad="38100" dist="38100" dir="2700000" algn="tl">
              <a:srgbClr val="000000"/>
            </a:outerShdw>
          </a:effectLst>
          <a:latin typeface="Times New Roman" pitchFamily="18" charset="0"/>
        </a:defRPr>
      </a:lvl9pPr>
    </p:titleStyle>
    <p:bodyStyle>
      <a:lvl1pPr marL="367880" indent="-367880" algn="l" defTabSz="983126" rtl="0" fontAlgn="base">
        <a:spcBef>
          <a:spcPct val="20000"/>
        </a:spcBef>
        <a:spcAft>
          <a:spcPct val="0"/>
        </a:spcAft>
        <a:buClr>
          <a:schemeClr val="folHlink"/>
        </a:buClr>
        <a:buSzPct val="65000"/>
        <a:buFont typeface="Wingdings" pitchFamily="2" charset="2"/>
        <a:buChar char="«"/>
        <a:defRPr sz="3400">
          <a:solidFill>
            <a:schemeClr val="tx1"/>
          </a:solidFill>
          <a:effectLst>
            <a:outerShdw blurRad="38100" dist="38100" dir="2700000" algn="tl">
              <a:srgbClr val="000000"/>
            </a:outerShdw>
          </a:effectLst>
          <a:latin typeface="+mn-lt"/>
          <a:ea typeface="+mn-ea"/>
          <a:cs typeface="+mn-cs"/>
        </a:defRPr>
      </a:lvl1pPr>
      <a:lvl2pPr marL="799188" indent="-307621" algn="l" defTabSz="983126" rtl="0" fontAlgn="base">
        <a:spcBef>
          <a:spcPct val="20000"/>
        </a:spcBef>
        <a:spcAft>
          <a:spcPct val="0"/>
        </a:spcAft>
        <a:buClr>
          <a:schemeClr val="folHlink"/>
        </a:buClr>
        <a:buSzPct val="65000"/>
        <a:buFont typeface="Wingdings" pitchFamily="2" charset="2"/>
        <a:buChar char="«"/>
        <a:defRPr sz="3000">
          <a:solidFill>
            <a:schemeClr val="tx1"/>
          </a:solidFill>
          <a:effectLst>
            <a:outerShdw blurRad="38100" dist="38100" dir="2700000" algn="tl">
              <a:srgbClr val="000000"/>
            </a:outerShdw>
          </a:effectLst>
          <a:latin typeface="+mn-lt"/>
        </a:defRPr>
      </a:lvl2pPr>
      <a:lvl3pPr marL="1228906" indent="-245782" algn="l" defTabSz="983126" rtl="0" fontAlgn="base">
        <a:spcBef>
          <a:spcPct val="20000"/>
        </a:spcBef>
        <a:spcAft>
          <a:spcPct val="0"/>
        </a:spcAft>
        <a:buClr>
          <a:schemeClr val="folHlink"/>
        </a:buClr>
        <a:buSzPct val="65000"/>
        <a:buFont typeface="Wingdings" pitchFamily="2" charset="2"/>
        <a:buChar char="«"/>
        <a:defRPr sz="2600">
          <a:solidFill>
            <a:schemeClr val="tx1"/>
          </a:solidFill>
          <a:effectLst>
            <a:outerShdw blurRad="38100" dist="38100" dir="2700000" algn="tl">
              <a:srgbClr val="000000"/>
            </a:outerShdw>
          </a:effectLst>
          <a:latin typeface="+mn-lt"/>
        </a:defRPr>
      </a:lvl3pPr>
      <a:lvl4pPr marL="1720470" indent="-245782" algn="l" defTabSz="983126" rtl="0" fontAlgn="base">
        <a:spcBef>
          <a:spcPct val="20000"/>
        </a:spcBef>
        <a:spcAft>
          <a:spcPct val="0"/>
        </a:spcAft>
        <a:buClr>
          <a:schemeClr val="folHlink"/>
        </a:buClr>
        <a:buSzPct val="65000"/>
        <a:buFont typeface="Wingdings" pitchFamily="2" charset="2"/>
        <a:buChar char="«"/>
        <a:defRPr sz="2200">
          <a:solidFill>
            <a:schemeClr val="tx1"/>
          </a:solidFill>
          <a:effectLst>
            <a:outerShdw blurRad="38100" dist="38100" dir="2700000" algn="tl">
              <a:srgbClr val="000000"/>
            </a:outerShdw>
          </a:effectLst>
          <a:latin typeface="+mn-lt"/>
        </a:defRPr>
      </a:lvl4pPr>
      <a:lvl5pPr marL="2212033" indent="-245782" algn="l" defTabSz="983126" rtl="0" fontAlgn="base">
        <a:spcBef>
          <a:spcPct val="20000"/>
        </a:spcBef>
        <a:spcAft>
          <a:spcPct val="0"/>
        </a:spcAft>
        <a:buClr>
          <a:schemeClr val="folHlink"/>
        </a:buClr>
        <a:buSzPct val="65000"/>
        <a:buFont typeface="Wingdings" pitchFamily="2" charset="2"/>
        <a:buChar char="«"/>
        <a:defRPr sz="2200">
          <a:solidFill>
            <a:schemeClr val="tx1"/>
          </a:solidFill>
          <a:effectLst>
            <a:outerShdw blurRad="38100" dist="38100" dir="2700000" algn="tl">
              <a:srgbClr val="000000"/>
            </a:outerShdw>
          </a:effectLst>
          <a:latin typeface="+mn-lt"/>
        </a:defRPr>
      </a:lvl5pPr>
      <a:lvl6pPr marL="2668712" indent="-245782" algn="l" defTabSz="983126" rtl="0" fontAlgn="base">
        <a:spcBef>
          <a:spcPct val="20000"/>
        </a:spcBef>
        <a:spcAft>
          <a:spcPct val="0"/>
        </a:spcAft>
        <a:buClr>
          <a:schemeClr val="folHlink"/>
        </a:buClr>
        <a:buSzPct val="65000"/>
        <a:buFont typeface="Wingdings" pitchFamily="2" charset="2"/>
        <a:buChar char="«"/>
        <a:defRPr sz="2200">
          <a:solidFill>
            <a:schemeClr val="tx1"/>
          </a:solidFill>
          <a:effectLst>
            <a:outerShdw blurRad="38100" dist="38100" dir="2700000" algn="tl">
              <a:srgbClr val="000000"/>
            </a:outerShdw>
          </a:effectLst>
          <a:latin typeface="+mn-lt"/>
        </a:defRPr>
      </a:lvl6pPr>
      <a:lvl7pPr marL="3125390" indent="-245782" algn="l" defTabSz="983126" rtl="0" fontAlgn="base">
        <a:spcBef>
          <a:spcPct val="20000"/>
        </a:spcBef>
        <a:spcAft>
          <a:spcPct val="0"/>
        </a:spcAft>
        <a:buClr>
          <a:schemeClr val="folHlink"/>
        </a:buClr>
        <a:buSzPct val="65000"/>
        <a:buFont typeface="Wingdings" pitchFamily="2" charset="2"/>
        <a:buChar char="«"/>
        <a:defRPr sz="2200">
          <a:solidFill>
            <a:schemeClr val="tx1"/>
          </a:solidFill>
          <a:effectLst>
            <a:outerShdw blurRad="38100" dist="38100" dir="2700000" algn="tl">
              <a:srgbClr val="000000"/>
            </a:outerShdw>
          </a:effectLst>
          <a:latin typeface="+mn-lt"/>
        </a:defRPr>
      </a:lvl7pPr>
      <a:lvl8pPr marL="3582068" indent="-245782" algn="l" defTabSz="983126" rtl="0" fontAlgn="base">
        <a:spcBef>
          <a:spcPct val="20000"/>
        </a:spcBef>
        <a:spcAft>
          <a:spcPct val="0"/>
        </a:spcAft>
        <a:buClr>
          <a:schemeClr val="folHlink"/>
        </a:buClr>
        <a:buSzPct val="65000"/>
        <a:buFont typeface="Wingdings" pitchFamily="2" charset="2"/>
        <a:buChar char="«"/>
        <a:defRPr sz="2200">
          <a:solidFill>
            <a:schemeClr val="tx1"/>
          </a:solidFill>
          <a:effectLst>
            <a:outerShdw blurRad="38100" dist="38100" dir="2700000" algn="tl">
              <a:srgbClr val="000000"/>
            </a:outerShdw>
          </a:effectLst>
          <a:latin typeface="+mn-lt"/>
        </a:defRPr>
      </a:lvl8pPr>
      <a:lvl9pPr marL="4038747" indent="-245782" algn="l" defTabSz="983126" rtl="0" fontAlgn="base">
        <a:spcBef>
          <a:spcPct val="20000"/>
        </a:spcBef>
        <a:spcAft>
          <a:spcPct val="0"/>
        </a:spcAft>
        <a:buClr>
          <a:schemeClr val="folHlink"/>
        </a:buClr>
        <a:buSzPct val="65000"/>
        <a:buFont typeface="Wingdings" pitchFamily="2" charset="2"/>
        <a:buChar char="«"/>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4" y="1549400"/>
            <a:ext cx="9756775" cy="59182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58756"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7"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8"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9"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0"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1"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2"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3"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4"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5"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6"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7"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8"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458770"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2"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4"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5"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7"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8"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9"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0"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1"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4"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7"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9"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0"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1"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3"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83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6"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2"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3"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6"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7"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8"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9"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1"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3"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4"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9"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0"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1"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90"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1"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2"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3"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4"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5"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6"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7"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8"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90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901"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902"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90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en-CA" sz="1800" u="sng" smtClean="0">
                  <a:solidFill>
                    <a:srgbClr val="FFFFFF"/>
                  </a:solidFill>
                </a:endParaRPr>
              </a:p>
            </p:txBody>
          </p:sp>
          <p:sp>
            <p:nvSpPr>
              <p:cNvPr id="45890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en-CA" sz="1800" u="sng" smtClean="0">
                  <a:solidFill>
                    <a:srgbClr val="FFFFFF"/>
                  </a:solidFill>
                </a:endParaRPr>
              </a:p>
            </p:txBody>
          </p:sp>
        </p:grpSp>
      </p:grpSp>
      <p:sp>
        <p:nvSpPr>
          <p:cNvPr id="458905" name="Rectangle 153"/>
          <p:cNvSpPr>
            <a:spLocks noGrp="1" noRot="1" noChangeArrowheads="1"/>
          </p:cNvSpPr>
          <p:nvPr>
            <p:ph type="title"/>
          </p:nvPr>
        </p:nvSpPr>
        <p:spPr bwMode="auto">
          <a:xfrm>
            <a:off x="322271" y="249238"/>
            <a:ext cx="9109075" cy="1244600"/>
          </a:xfrm>
          <a:prstGeom prst="rect">
            <a:avLst/>
          </a:prstGeom>
          <a:noFill/>
          <a:ln w="9525">
            <a:noFill/>
            <a:miter lim="800000"/>
            <a:headEnd/>
            <a:tailEnd/>
          </a:ln>
          <a:effectLst/>
        </p:spPr>
        <p:txBody>
          <a:bodyPr vert="horz" wrap="square" lIns="98287" tIns="49143" rIns="98287" bIns="49143" numCol="1" anchor="ctr" anchorCtr="0" compatLnSpc="1">
            <a:prstTxWarp prst="textNoShape">
              <a:avLst/>
            </a:prstTxWarp>
          </a:bodyPr>
          <a:lstStyle/>
          <a:p>
            <a:pPr lvl="0"/>
            <a:r>
              <a:rPr lang="en-US" smtClean="0"/>
              <a:t>Haga clic para cambiar el estilo de título	</a:t>
            </a:r>
          </a:p>
        </p:txBody>
      </p:sp>
      <p:sp>
        <p:nvSpPr>
          <p:cNvPr id="458906" name="Rectangle 154"/>
          <p:cNvSpPr>
            <a:spLocks noGrp="1" noChangeArrowheads="1"/>
          </p:cNvSpPr>
          <p:nvPr>
            <p:ph type="dt" sz="half" idx="2"/>
          </p:nvPr>
        </p:nvSpPr>
        <p:spPr bwMode="auto">
          <a:xfrm>
            <a:off x="322277" y="6800850"/>
            <a:ext cx="24415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defTabSz="983126">
              <a:defRPr sz="1100" u="none"/>
            </a:lvl1pPr>
          </a:lstStyle>
          <a:p>
            <a:endParaRPr lang="en-US" smtClean="0">
              <a:solidFill>
                <a:srgbClr val="FFFFFF"/>
              </a:solidFill>
            </a:endParaRPr>
          </a:p>
        </p:txBody>
      </p:sp>
      <p:sp>
        <p:nvSpPr>
          <p:cNvPr id="458907" name="Rectangle 155"/>
          <p:cNvSpPr>
            <a:spLocks noGrp="1" noChangeArrowheads="1"/>
          </p:cNvSpPr>
          <p:nvPr>
            <p:ph type="ftr" sz="quarter" idx="3"/>
          </p:nvPr>
        </p:nvSpPr>
        <p:spPr bwMode="auto">
          <a:xfrm>
            <a:off x="3332176" y="6800850"/>
            <a:ext cx="30892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algn="ctr" defTabSz="983126">
              <a:defRPr sz="1100" u="none"/>
            </a:lvl1pPr>
          </a:lstStyle>
          <a:p>
            <a:endParaRPr lang="en-US" smtClean="0">
              <a:solidFill>
                <a:srgbClr val="FFFFFF"/>
              </a:solidFill>
            </a:endParaRPr>
          </a:p>
        </p:txBody>
      </p:sp>
      <p:sp>
        <p:nvSpPr>
          <p:cNvPr id="458908" name="Rectangle 156"/>
          <p:cNvSpPr>
            <a:spLocks noGrp="1" noChangeArrowheads="1"/>
          </p:cNvSpPr>
          <p:nvPr>
            <p:ph type="sldNum" sz="quarter" idx="4"/>
          </p:nvPr>
        </p:nvSpPr>
        <p:spPr bwMode="auto">
          <a:xfrm>
            <a:off x="6989777" y="6800850"/>
            <a:ext cx="24415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algn="r" defTabSz="983126">
              <a:defRPr sz="1100" u="none"/>
            </a:lvl1pPr>
          </a:lstStyle>
          <a:p>
            <a:fld id="{A4C3719E-C398-4FCE-AD56-395631664068}" type="slidenum">
              <a:rPr lang="en-US" smtClean="0">
                <a:solidFill>
                  <a:srgbClr val="FFFFFF"/>
                </a:solidFill>
              </a:rPr>
              <a:pPr/>
              <a:t>‹#›</a:t>
            </a:fld>
            <a:endParaRPr lang="en-US" smtClean="0">
              <a:solidFill>
                <a:srgbClr val="FFFFFF"/>
              </a:solidFill>
            </a:endParaRPr>
          </a:p>
        </p:txBody>
      </p:sp>
      <p:sp>
        <p:nvSpPr>
          <p:cNvPr id="458909" name="Rectangle 157"/>
          <p:cNvSpPr>
            <a:spLocks noGrp="1" noRot="1" noChangeArrowheads="1"/>
          </p:cNvSpPr>
          <p:nvPr>
            <p:ph type="body" idx="1"/>
          </p:nvPr>
        </p:nvSpPr>
        <p:spPr bwMode="auto">
          <a:xfrm>
            <a:off x="322271" y="1743089"/>
            <a:ext cx="9109075" cy="48990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Tree>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Lst>
  <p:txStyles>
    <p:titleStyle>
      <a:lvl1pPr algn="ctr" defTabSz="983126" rtl="0" fontAlgn="base">
        <a:spcBef>
          <a:spcPct val="0"/>
        </a:spcBef>
        <a:spcAft>
          <a:spcPct val="0"/>
        </a:spcAft>
        <a:defRPr sz="4700">
          <a:solidFill>
            <a:schemeClr val="tx2"/>
          </a:solidFill>
          <a:effectLst>
            <a:outerShdw blurRad="38100" dist="38100" dir="2700000" algn="tl">
              <a:srgbClr val="000000"/>
            </a:outerShdw>
          </a:effectLst>
          <a:latin typeface="+mj-lt"/>
          <a:ea typeface="+mj-ea"/>
          <a:cs typeface="+mj-cs"/>
        </a:defRPr>
      </a:lvl1pPr>
      <a:lvl2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2pPr>
      <a:lvl3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3pPr>
      <a:lvl4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4pPr>
      <a:lvl5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5pPr>
      <a:lvl6pPr marL="456677"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6pPr>
      <a:lvl7pPr marL="913355"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7pPr>
      <a:lvl8pPr marL="1370035"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8pPr>
      <a:lvl9pPr marL="1826711"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9pPr>
    </p:titleStyle>
    <p:bodyStyle>
      <a:lvl1pPr marL="367880" indent="-367880" algn="l" defTabSz="983126" rtl="0" fontAlgn="base">
        <a:spcBef>
          <a:spcPct val="20000"/>
        </a:spcBef>
        <a:spcAft>
          <a:spcPct val="0"/>
        </a:spcAft>
        <a:buClr>
          <a:srgbClr val="FFFF00"/>
        </a:buClr>
        <a:buSzPct val="80000"/>
        <a:buFont typeface="Wingdings" pitchFamily="2" charset="2"/>
        <a:buChar char="«"/>
        <a:defRPr sz="3400">
          <a:solidFill>
            <a:schemeClr val="tx1"/>
          </a:solidFill>
          <a:effectLst>
            <a:outerShdw blurRad="38100" dist="38100" dir="2700000" algn="tl">
              <a:srgbClr val="000000"/>
            </a:outerShdw>
          </a:effectLst>
          <a:latin typeface="+mn-lt"/>
          <a:ea typeface="+mn-ea"/>
          <a:cs typeface="+mn-cs"/>
        </a:defRPr>
      </a:lvl1pPr>
      <a:lvl2pPr marL="799188" indent="-307621" algn="l" defTabSz="983126" rtl="0" fontAlgn="base">
        <a:spcBef>
          <a:spcPct val="20000"/>
        </a:spcBef>
        <a:spcAft>
          <a:spcPct val="0"/>
        </a:spcAft>
        <a:buClr>
          <a:srgbClr val="FFFF00"/>
        </a:buClr>
        <a:buSzPct val="80000"/>
        <a:buFont typeface="Wingdings" pitchFamily="2" charset="2"/>
        <a:buChar char="«"/>
        <a:defRPr sz="3000">
          <a:solidFill>
            <a:schemeClr val="tx1"/>
          </a:solidFill>
          <a:effectLst>
            <a:outerShdw blurRad="38100" dist="38100" dir="2700000" algn="tl">
              <a:srgbClr val="000000"/>
            </a:outerShdw>
          </a:effectLst>
          <a:latin typeface="+mn-lt"/>
        </a:defRPr>
      </a:lvl2pPr>
      <a:lvl3pPr marL="1228906" indent="-245782" algn="l" defTabSz="983126" rtl="0" fontAlgn="base">
        <a:spcBef>
          <a:spcPct val="20000"/>
        </a:spcBef>
        <a:spcAft>
          <a:spcPct val="0"/>
        </a:spcAft>
        <a:buClr>
          <a:srgbClr val="FFFF00"/>
        </a:buClr>
        <a:buSzPct val="80000"/>
        <a:buFont typeface="Wingdings" pitchFamily="2" charset="2"/>
        <a:buChar char="«"/>
        <a:defRPr sz="2600">
          <a:solidFill>
            <a:schemeClr val="tx1"/>
          </a:solidFill>
          <a:effectLst>
            <a:outerShdw blurRad="38100" dist="38100" dir="2700000" algn="tl">
              <a:srgbClr val="000000"/>
            </a:outerShdw>
          </a:effectLst>
          <a:latin typeface="+mn-lt"/>
        </a:defRPr>
      </a:lvl3pPr>
      <a:lvl4pPr marL="1720470"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4pPr>
      <a:lvl5pPr marL="2212033"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5pPr>
      <a:lvl6pPr marL="2668712"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6pPr>
      <a:lvl7pPr marL="3125390"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7pPr>
      <a:lvl8pPr marL="3582068"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8pPr>
      <a:lvl9pPr marL="4038747"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4" y="1549400"/>
            <a:ext cx="9756775" cy="59182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58756"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7"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8"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9"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0"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1"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2"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3"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4"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5"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6"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7"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8"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458770"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2"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4"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5"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7"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8"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9"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0"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1"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4"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7"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9"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0"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1"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3"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83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6"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2"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3"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6"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7"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8"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9"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1"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3"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4"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9"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0"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1"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90"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1"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2"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3"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4"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5"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6"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7"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8"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90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901"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902"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90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en-CA" sz="1800" u="sng" smtClean="0">
                  <a:solidFill>
                    <a:srgbClr val="FFFFFF"/>
                  </a:solidFill>
                </a:endParaRPr>
              </a:p>
            </p:txBody>
          </p:sp>
          <p:sp>
            <p:nvSpPr>
              <p:cNvPr id="45890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en-CA" sz="1800" u="sng" smtClean="0">
                  <a:solidFill>
                    <a:srgbClr val="FFFFFF"/>
                  </a:solidFill>
                </a:endParaRPr>
              </a:p>
            </p:txBody>
          </p:sp>
        </p:grpSp>
      </p:grpSp>
      <p:sp>
        <p:nvSpPr>
          <p:cNvPr id="458905" name="Rectangle 153"/>
          <p:cNvSpPr>
            <a:spLocks noGrp="1" noRot="1" noChangeArrowheads="1"/>
          </p:cNvSpPr>
          <p:nvPr>
            <p:ph type="title"/>
          </p:nvPr>
        </p:nvSpPr>
        <p:spPr bwMode="auto">
          <a:xfrm>
            <a:off x="322271" y="249238"/>
            <a:ext cx="9109075" cy="1244600"/>
          </a:xfrm>
          <a:prstGeom prst="rect">
            <a:avLst/>
          </a:prstGeom>
          <a:noFill/>
          <a:ln w="9525">
            <a:noFill/>
            <a:miter lim="800000"/>
            <a:headEnd/>
            <a:tailEnd/>
          </a:ln>
          <a:effectLst/>
        </p:spPr>
        <p:txBody>
          <a:bodyPr vert="horz" wrap="square" lIns="98287" tIns="49143" rIns="98287" bIns="49143" numCol="1" anchor="ctr" anchorCtr="0" compatLnSpc="1">
            <a:prstTxWarp prst="textNoShape">
              <a:avLst/>
            </a:prstTxWarp>
          </a:bodyPr>
          <a:lstStyle/>
          <a:p>
            <a:pPr lvl="0"/>
            <a:r>
              <a:rPr lang="en-US" smtClean="0"/>
              <a:t>Haga clic para cambiar el estilo de título	</a:t>
            </a:r>
          </a:p>
        </p:txBody>
      </p:sp>
      <p:sp>
        <p:nvSpPr>
          <p:cNvPr id="458906" name="Rectangle 154"/>
          <p:cNvSpPr>
            <a:spLocks noGrp="1" noChangeArrowheads="1"/>
          </p:cNvSpPr>
          <p:nvPr>
            <p:ph type="dt" sz="half" idx="2"/>
          </p:nvPr>
        </p:nvSpPr>
        <p:spPr bwMode="auto">
          <a:xfrm>
            <a:off x="322277" y="6800850"/>
            <a:ext cx="24415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defTabSz="983126">
              <a:defRPr sz="1100" u="none"/>
            </a:lvl1pPr>
          </a:lstStyle>
          <a:p>
            <a:endParaRPr lang="en-US" smtClean="0">
              <a:solidFill>
                <a:srgbClr val="FFFFFF"/>
              </a:solidFill>
            </a:endParaRPr>
          </a:p>
        </p:txBody>
      </p:sp>
      <p:sp>
        <p:nvSpPr>
          <p:cNvPr id="458907" name="Rectangle 155"/>
          <p:cNvSpPr>
            <a:spLocks noGrp="1" noChangeArrowheads="1"/>
          </p:cNvSpPr>
          <p:nvPr>
            <p:ph type="ftr" sz="quarter" idx="3"/>
          </p:nvPr>
        </p:nvSpPr>
        <p:spPr bwMode="auto">
          <a:xfrm>
            <a:off x="3332176" y="6800850"/>
            <a:ext cx="30892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algn="ctr" defTabSz="983126">
              <a:defRPr sz="1100" u="none"/>
            </a:lvl1pPr>
          </a:lstStyle>
          <a:p>
            <a:endParaRPr lang="en-US" smtClean="0">
              <a:solidFill>
                <a:srgbClr val="FFFFFF"/>
              </a:solidFill>
            </a:endParaRPr>
          </a:p>
        </p:txBody>
      </p:sp>
      <p:sp>
        <p:nvSpPr>
          <p:cNvPr id="458908" name="Rectangle 156"/>
          <p:cNvSpPr>
            <a:spLocks noGrp="1" noChangeArrowheads="1"/>
          </p:cNvSpPr>
          <p:nvPr>
            <p:ph type="sldNum" sz="quarter" idx="4"/>
          </p:nvPr>
        </p:nvSpPr>
        <p:spPr bwMode="auto">
          <a:xfrm>
            <a:off x="6989777" y="6800850"/>
            <a:ext cx="24415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algn="r" defTabSz="983126">
              <a:defRPr sz="1100" u="none"/>
            </a:lvl1pPr>
          </a:lstStyle>
          <a:p>
            <a:fld id="{38CCFF97-0F98-47A9-8BAF-D553E77180B9}" type="slidenum">
              <a:rPr lang="en-US" smtClean="0">
                <a:solidFill>
                  <a:srgbClr val="FFFFFF"/>
                </a:solidFill>
              </a:rPr>
              <a:pPr/>
              <a:t>‹#›</a:t>
            </a:fld>
            <a:endParaRPr lang="en-US" smtClean="0">
              <a:solidFill>
                <a:srgbClr val="FFFFFF"/>
              </a:solidFill>
            </a:endParaRPr>
          </a:p>
        </p:txBody>
      </p:sp>
      <p:sp>
        <p:nvSpPr>
          <p:cNvPr id="458909" name="Rectangle 157"/>
          <p:cNvSpPr>
            <a:spLocks noGrp="1" noRot="1" noChangeArrowheads="1"/>
          </p:cNvSpPr>
          <p:nvPr>
            <p:ph type="body" idx="1"/>
          </p:nvPr>
        </p:nvSpPr>
        <p:spPr bwMode="auto">
          <a:xfrm>
            <a:off x="322271" y="1743089"/>
            <a:ext cx="9109075" cy="48990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Tree>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Lst>
  <p:txStyles>
    <p:titleStyle>
      <a:lvl1pPr algn="ctr" defTabSz="983126" rtl="0" fontAlgn="base">
        <a:spcBef>
          <a:spcPct val="0"/>
        </a:spcBef>
        <a:spcAft>
          <a:spcPct val="0"/>
        </a:spcAft>
        <a:defRPr sz="4700">
          <a:solidFill>
            <a:schemeClr val="tx2"/>
          </a:solidFill>
          <a:effectLst>
            <a:outerShdw blurRad="38100" dist="38100" dir="2700000" algn="tl">
              <a:srgbClr val="000000"/>
            </a:outerShdw>
          </a:effectLst>
          <a:latin typeface="+mj-lt"/>
          <a:ea typeface="+mj-ea"/>
          <a:cs typeface="+mj-cs"/>
        </a:defRPr>
      </a:lvl1pPr>
      <a:lvl2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2pPr>
      <a:lvl3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3pPr>
      <a:lvl4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4pPr>
      <a:lvl5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5pPr>
      <a:lvl6pPr marL="456677"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6pPr>
      <a:lvl7pPr marL="913355"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7pPr>
      <a:lvl8pPr marL="1370035"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8pPr>
      <a:lvl9pPr marL="1826711"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9pPr>
    </p:titleStyle>
    <p:bodyStyle>
      <a:lvl1pPr marL="367880" indent="-367880" algn="l" defTabSz="983126" rtl="0" fontAlgn="base">
        <a:spcBef>
          <a:spcPct val="20000"/>
        </a:spcBef>
        <a:spcAft>
          <a:spcPct val="0"/>
        </a:spcAft>
        <a:buClr>
          <a:srgbClr val="FFFF00"/>
        </a:buClr>
        <a:buSzPct val="80000"/>
        <a:buFont typeface="Wingdings" pitchFamily="2" charset="2"/>
        <a:buChar char="«"/>
        <a:defRPr sz="3400">
          <a:solidFill>
            <a:schemeClr val="tx1"/>
          </a:solidFill>
          <a:effectLst>
            <a:outerShdw blurRad="38100" dist="38100" dir="2700000" algn="tl">
              <a:srgbClr val="000000"/>
            </a:outerShdw>
          </a:effectLst>
          <a:latin typeface="+mn-lt"/>
          <a:ea typeface="+mn-ea"/>
          <a:cs typeface="+mn-cs"/>
        </a:defRPr>
      </a:lvl1pPr>
      <a:lvl2pPr marL="799188" indent="-307621" algn="l" defTabSz="983126" rtl="0" fontAlgn="base">
        <a:spcBef>
          <a:spcPct val="20000"/>
        </a:spcBef>
        <a:spcAft>
          <a:spcPct val="0"/>
        </a:spcAft>
        <a:buClr>
          <a:srgbClr val="FFFF00"/>
        </a:buClr>
        <a:buSzPct val="80000"/>
        <a:buFont typeface="Wingdings" pitchFamily="2" charset="2"/>
        <a:buChar char="«"/>
        <a:defRPr sz="3000">
          <a:solidFill>
            <a:schemeClr val="tx1"/>
          </a:solidFill>
          <a:effectLst>
            <a:outerShdw blurRad="38100" dist="38100" dir="2700000" algn="tl">
              <a:srgbClr val="000000"/>
            </a:outerShdw>
          </a:effectLst>
          <a:latin typeface="+mn-lt"/>
        </a:defRPr>
      </a:lvl2pPr>
      <a:lvl3pPr marL="1228906" indent="-245782" algn="l" defTabSz="983126" rtl="0" fontAlgn="base">
        <a:spcBef>
          <a:spcPct val="20000"/>
        </a:spcBef>
        <a:spcAft>
          <a:spcPct val="0"/>
        </a:spcAft>
        <a:buClr>
          <a:srgbClr val="FFFF00"/>
        </a:buClr>
        <a:buSzPct val="80000"/>
        <a:buFont typeface="Wingdings" pitchFamily="2" charset="2"/>
        <a:buChar char="«"/>
        <a:defRPr sz="2600">
          <a:solidFill>
            <a:schemeClr val="tx1"/>
          </a:solidFill>
          <a:effectLst>
            <a:outerShdw blurRad="38100" dist="38100" dir="2700000" algn="tl">
              <a:srgbClr val="000000"/>
            </a:outerShdw>
          </a:effectLst>
          <a:latin typeface="+mn-lt"/>
        </a:defRPr>
      </a:lvl3pPr>
      <a:lvl4pPr marL="1720470"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4pPr>
      <a:lvl5pPr marL="2212033"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5pPr>
      <a:lvl6pPr marL="2668712"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6pPr>
      <a:lvl7pPr marL="3125390"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7pPr>
      <a:lvl8pPr marL="3582068"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8pPr>
      <a:lvl9pPr marL="4038747"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40"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87680" y="6921373"/>
            <a:ext cx="2275840" cy="397581"/>
          </a:xfrm>
          <a:prstGeom prst="rect">
            <a:avLst/>
          </a:prstGeom>
        </p:spPr>
        <p:txBody>
          <a:bodyPr vert="horz" lIns="98287" tIns="49143" rIns="98287" bIns="49143" rtlCol="0" anchor="ctr"/>
          <a:lstStyle>
            <a:lvl1pPr algn="l" fontAlgn="auto">
              <a:spcBef>
                <a:spcPts val="0"/>
              </a:spcBef>
              <a:spcAft>
                <a:spcPts val="0"/>
              </a:spcAft>
              <a:defRPr sz="1300" smtClean="0">
                <a:solidFill>
                  <a:schemeClr val="tx1">
                    <a:tint val="75000"/>
                  </a:schemeClr>
                </a:solidFill>
                <a:latin typeface="+mn-lt"/>
                <a:ea typeface="+mn-ea"/>
                <a:cs typeface="+mn-cs"/>
              </a:defRPr>
            </a:lvl1pPr>
          </a:lstStyle>
          <a:p>
            <a:pPr>
              <a:defRPr/>
            </a:pPr>
            <a:fld id="{8478989B-D355-0747-A83C-097537EA59AF}" type="datetime1">
              <a:rPr lang="en-US"/>
              <a:pPr>
                <a:defRPr/>
              </a:pPr>
              <a:t>8/14/2015</a:t>
            </a:fld>
            <a:endParaRPr lang="en-US"/>
          </a:p>
        </p:txBody>
      </p:sp>
      <p:sp>
        <p:nvSpPr>
          <p:cNvPr id="5" name="Footer Placeholder 4"/>
          <p:cNvSpPr>
            <a:spLocks noGrp="1"/>
          </p:cNvSpPr>
          <p:nvPr>
            <p:ph type="ftr" sz="quarter" idx="3"/>
          </p:nvPr>
        </p:nvSpPr>
        <p:spPr>
          <a:xfrm>
            <a:off x="3332480" y="6921373"/>
            <a:ext cx="3088640" cy="397581"/>
          </a:xfrm>
          <a:prstGeom prst="rect">
            <a:avLst/>
          </a:prstGeom>
        </p:spPr>
        <p:txBody>
          <a:bodyPr vert="horz" lIns="98287" tIns="49143" rIns="98287" bIns="49143" rtlCol="0" anchor="ctr"/>
          <a:lstStyle>
            <a:lvl1pPr algn="ctr" fontAlgn="auto">
              <a:spcBef>
                <a:spcPts val="0"/>
              </a:spcBef>
              <a:spcAft>
                <a:spcPts val="0"/>
              </a:spcAft>
              <a:defRPr sz="1300">
                <a:solidFill>
                  <a:srgbClr val="FFC000"/>
                </a:solidFill>
                <a:latin typeface="+mn-lt"/>
                <a:ea typeface="+mn-ea"/>
                <a:cs typeface="+mn-cs"/>
              </a:defRPr>
            </a:lvl1pPr>
          </a:lstStyle>
          <a:p>
            <a:pPr>
              <a:defRPr/>
            </a:pPr>
            <a:r>
              <a:rPr lang="en-US" dirty="0" smtClean="0"/>
              <a:t>Origins Science Scholars</a:t>
            </a:r>
            <a:endParaRPr lang="en-US" dirty="0"/>
          </a:p>
        </p:txBody>
      </p:sp>
      <p:sp>
        <p:nvSpPr>
          <p:cNvPr id="6" name="Slide Number Placeholder 5"/>
          <p:cNvSpPr>
            <a:spLocks noGrp="1"/>
          </p:cNvSpPr>
          <p:nvPr>
            <p:ph type="sldNum" sz="quarter" idx="4"/>
          </p:nvPr>
        </p:nvSpPr>
        <p:spPr>
          <a:xfrm>
            <a:off x="6990080" y="6921373"/>
            <a:ext cx="2275840" cy="397581"/>
          </a:xfrm>
          <a:prstGeom prst="rect">
            <a:avLst/>
          </a:prstGeom>
        </p:spPr>
        <p:txBody>
          <a:bodyPr vert="horz" lIns="98287" tIns="49143" rIns="98287" bIns="49143" rtlCol="0" anchor="ctr"/>
          <a:lstStyle>
            <a:lvl1pPr algn="r" fontAlgn="auto">
              <a:spcBef>
                <a:spcPts val="0"/>
              </a:spcBef>
              <a:spcAft>
                <a:spcPts val="0"/>
              </a:spcAft>
              <a:defRPr sz="1300" smtClean="0">
                <a:solidFill>
                  <a:schemeClr val="tx1">
                    <a:tint val="75000"/>
                  </a:schemeClr>
                </a:solidFill>
                <a:latin typeface="+mn-lt"/>
                <a:ea typeface="+mn-ea"/>
                <a:cs typeface="+mn-cs"/>
              </a:defRPr>
            </a:lvl1pPr>
          </a:lstStyle>
          <a:p>
            <a:pPr>
              <a:defRPr/>
            </a:pPr>
            <a:fld id="{9FCE2AC0-5429-2642-9EAF-716A3FDB8173}" type="slidenum">
              <a:rPr lang="en-US"/>
              <a:pPr>
                <a:defRPr/>
              </a:pPr>
              <a:t>‹#›</a:t>
            </a:fld>
            <a:endParaRPr lang="en-US"/>
          </a:p>
        </p:txBody>
      </p:sp>
      <p:sp>
        <p:nvSpPr>
          <p:cNvPr id="2" name="Rectangle 1"/>
          <p:cNvSpPr/>
          <p:nvPr userDrawn="1"/>
        </p:nvSpPr>
        <p:spPr>
          <a:xfrm>
            <a:off x="963071" y="788636"/>
            <a:ext cx="7820871" cy="5963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8287" tIns="49143" rIns="98287" bIns="49143" rtlCol="0" anchor="ctr"/>
          <a:lstStyle/>
          <a:p>
            <a:pPr algn="ctr"/>
            <a:endParaRPr lang="en-US"/>
          </a:p>
        </p:txBody>
      </p:sp>
    </p:spTree>
    <p:extLst>
      <p:ext uri="{BB962C8B-B14F-4D97-AF65-F5344CB8AC3E}">
        <p14:creationId xmlns:p14="http://schemas.microsoft.com/office/powerpoint/2010/main" val="1342586708"/>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iming>
    <p:tnLst>
      <p:par>
        <p:cTn id="1" dur="indefinite" restart="never" nodeType="tmRoot"/>
      </p:par>
    </p:tnLst>
  </p:timing>
  <p:txStyles>
    <p:titleStyle>
      <a:lvl1pPr algn="ctr" defTabSz="491432" rtl="0" fontAlgn="base">
        <a:spcBef>
          <a:spcPct val="0"/>
        </a:spcBef>
        <a:spcAft>
          <a:spcPct val="0"/>
        </a:spcAft>
        <a:defRPr sz="4700" kern="1200">
          <a:solidFill>
            <a:schemeClr val="tx1"/>
          </a:solidFill>
          <a:latin typeface="+mj-lt"/>
          <a:ea typeface="ＭＳ Ｐゴシック" pitchFamily="-111" charset="-128"/>
          <a:cs typeface="ＭＳ Ｐゴシック" pitchFamily="-111" charset="-128"/>
        </a:defRPr>
      </a:lvl1pPr>
      <a:lvl2pPr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2pPr>
      <a:lvl3pPr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3pPr>
      <a:lvl4pPr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4pPr>
      <a:lvl5pPr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5pPr>
      <a:lvl6pPr marL="491432"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6pPr>
      <a:lvl7pPr marL="982865"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7pPr>
      <a:lvl8pPr marL="1474295"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8pPr>
      <a:lvl9pPr marL="1965726" algn="ctr" defTabSz="491432" rtl="0" fontAlgn="base">
        <a:spcBef>
          <a:spcPct val="0"/>
        </a:spcBef>
        <a:spcAft>
          <a:spcPct val="0"/>
        </a:spcAft>
        <a:defRPr sz="4700">
          <a:solidFill>
            <a:schemeClr val="tx1"/>
          </a:solidFill>
          <a:latin typeface="Calibri" pitchFamily="-111" charset="0"/>
          <a:ea typeface="ＭＳ Ｐゴシック" pitchFamily="-111" charset="-128"/>
          <a:cs typeface="ＭＳ Ｐゴシック" pitchFamily="-111" charset="-128"/>
        </a:defRPr>
      </a:lvl9pPr>
    </p:titleStyle>
    <p:bodyStyle>
      <a:lvl1pPr marL="368573" indent="-368573" algn="l" defTabSz="491432" rtl="0" fontAlgn="base">
        <a:spcBef>
          <a:spcPct val="20000"/>
        </a:spcBef>
        <a:spcAft>
          <a:spcPct val="0"/>
        </a:spcAft>
        <a:buFont typeface="Arial" pitchFamily="-111" charset="0"/>
        <a:buChar char="•"/>
        <a:defRPr sz="3400" kern="1200">
          <a:solidFill>
            <a:schemeClr val="tx1"/>
          </a:solidFill>
          <a:latin typeface="+mn-lt"/>
          <a:ea typeface="ＭＳ Ｐゴシック" pitchFamily="-111" charset="-128"/>
          <a:cs typeface="ＭＳ Ｐゴシック" pitchFamily="-111" charset="-128"/>
        </a:defRPr>
      </a:lvl1pPr>
      <a:lvl2pPr marL="798567" indent="-307143" algn="l" defTabSz="491432" rtl="0" fontAlgn="base">
        <a:spcBef>
          <a:spcPct val="20000"/>
        </a:spcBef>
        <a:spcAft>
          <a:spcPct val="0"/>
        </a:spcAft>
        <a:buFont typeface="Arial" pitchFamily="-111" charset="0"/>
        <a:buChar char="–"/>
        <a:defRPr sz="3000" kern="1200">
          <a:solidFill>
            <a:schemeClr val="tx1"/>
          </a:solidFill>
          <a:latin typeface="+mn-lt"/>
          <a:ea typeface="ＭＳ Ｐゴシック" pitchFamily="-111" charset="-128"/>
          <a:cs typeface="+mn-cs"/>
        </a:defRPr>
      </a:lvl2pPr>
      <a:lvl3pPr marL="1228578" indent="-245716" algn="l" defTabSz="491432" rtl="0" fontAlgn="base">
        <a:spcBef>
          <a:spcPct val="20000"/>
        </a:spcBef>
        <a:spcAft>
          <a:spcPct val="0"/>
        </a:spcAft>
        <a:buFont typeface="Arial" pitchFamily="-111" charset="0"/>
        <a:buChar char="•"/>
        <a:defRPr sz="2600" kern="1200">
          <a:solidFill>
            <a:schemeClr val="tx1"/>
          </a:solidFill>
          <a:latin typeface="+mn-lt"/>
          <a:ea typeface="ＭＳ Ｐゴシック" pitchFamily="-111" charset="-128"/>
          <a:cs typeface="+mn-cs"/>
        </a:defRPr>
      </a:lvl3pPr>
      <a:lvl4pPr marL="1720008" indent="-245716" algn="l" defTabSz="491432" rtl="0" fontAlgn="base">
        <a:spcBef>
          <a:spcPct val="20000"/>
        </a:spcBef>
        <a:spcAft>
          <a:spcPct val="0"/>
        </a:spcAft>
        <a:buFont typeface="Arial" pitchFamily="-111" charset="0"/>
        <a:buChar char="–"/>
        <a:defRPr sz="2200" kern="1200">
          <a:solidFill>
            <a:schemeClr val="tx1"/>
          </a:solidFill>
          <a:latin typeface="+mn-lt"/>
          <a:ea typeface="ＭＳ Ｐゴシック" pitchFamily="-111" charset="-128"/>
          <a:cs typeface="+mn-cs"/>
        </a:defRPr>
      </a:lvl4pPr>
      <a:lvl5pPr marL="2211440" indent="-245716" algn="l" defTabSz="491432" rtl="0" fontAlgn="base">
        <a:spcBef>
          <a:spcPct val="20000"/>
        </a:spcBef>
        <a:spcAft>
          <a:spcPct val="0"/>
        </a:spcAft>
        <a:buFont typeface="Arial" pitchFamily="-111" charset="0"/>
        <a:buChar char="»"/>
        <a:defRPr sz="2200" kern="1200">
          <a:solidFill>
            <a:schemeClr val="tx1"/>
          </a:solidFill>
          <a:latin typeface="+mn-lt"/>
          <a:ea typeface="ＭＳ Ｐゴシック" pitchFamily="-111" charset="-128"/>
          <a:cs typeface="+mn-cs"/>
        </a:defRPr>
      </a:lvl5pPr>
      <a:lvl6pPr marL="2702871" indent="-245716" algn="l" defTabSz="491432" rtl="0" eaLnBrk="1" latinLnBrk="0" hangingPunct="1">
        <a:spcBef>
          <a:spcPct val="20000"/>
        </a:spcBef>
        <a:buFont typeface="Arial"/>
        <a:buChar char="•"/>
        <a:defRPr sz="2200" kern="1200">
          <a:solidFill>
            <a:schemeClr val="tx1"/>
          </a:solidFill>
          <a:latin typeface="+mn-lt"/>
          <a:ea typeface="+mn-ea"/>
          <a:cs typeface="+mn-cs"/>
        </a:defRPr>
      </a:lvl6pPr>
      <a:lvl7pPr marL="3194303" indent="-245716" algn="l" defTabSz="491432" rtl="0" eaLnBrk="1" latinLnBrk="0" hangingPunct="1">
        <a:spcBef>
          <a:spcPct val="20000"/>
        </a:spcBef>
        <a:buFont typeface="Arial"/>
        <a:buChar char="•"/>
        <a:defRPr sz="2200" kern="1200">
          <a:solidFill>
            <a:schemeClr val="tx1"/>
          </a:solidFill>
          <a:latin typeface="+mn-lt"/>
          <a:ea typeface="+mn-ea"/>
          <a:cs typeface="+mn-cs"/>
        </a:defRPr>
      </a:lvl7pPr>
      <a:lvl8pPr marL="3685730" indent="-245716" algn="l" defTabSz="491432" rtl="0" eaLnBrk="1" latinLnBrk="0" hangingPunct="1">
        <a:spcBef>
          <a:spcPct val="20000"/>
        </a:spcBef>
        <a:buFont typeface="Arial"/>
        <a:buChar char="•"/>
        <a:defRPr sz="2200" kern="1200">
          <a:solidFill>
            <a:schemeClr val="tx1"/>
          </a:solidFill>
          <a:latin typeface="+mn-lt"/>
          <a:ea typeface="+mn-ea"/>
          <a:cs typeface="+mn-cs"/>
        </a:defRPr>
      </a:lvl8pPr>
      <a:lvl9pPr marL="4177168" indent="-245716" algn="l" defTabSz="49143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1432" rtl="0" eaLnBrk="1" latinLnBrk="0" hangingPunct="1">
        <a:defRPr sz="1900" kern="1200">
          <a:solidFill>
            <a:schemeClr val="tx1"/>
          </a:solidFill>
          <a:latin typeface="+mn-lt"/>
          <a:ea typeface="+mn-ea"/>
          <a:cs typeface="+mn-cs"/>
        </a:defRPr>
      </a:lvl1pPr>
      <a:lvl2pPr marL="491432" algn="l" defTabSz="491432" rtl="0" eaLnBrk="1" latinLnBrk="0" hangingPunct="1">
        <a:defRPr sz="1900" kern="1200">
          <a:solidFill>
            <a:schemeClr val="tx1"/>
          </a:solidFill>
          <a:latin typeface="+mn-lt"/>
          <a:ea typeface="+mn-ea"/>
          <a:cs typeface="+mn-cs"/>
        </a:defRPr>
      </a:lvl2pPr>
      <a:lvl3pPr marL="982865" algn="l" defTabSz="491432" rtl="0" eaLnBrk="1" latinLnBrk="0" hangingPunct="1">
        <a:defRPr sz="1900" kern="1200">
          <a:solidFill>
            <a:schemeClr val="tx1"/>
          </a:solidFill>
          <a:latin typeface="+mn-lt"/>
          <a:ea typeface="+mn-ea"/>
          <a:cs typeface="+mn-cs"/>
        </a:defRPr>
      </a:lvl3pPr>
      <a:lvl4pPr marL="1474295" algn="l" defTabSz="491432" rtl="0" eaLnBrk="1" latinLnBrk="0" hangingPunct="1">
        <a:defRPr sz="1900" kern="1200">
          <a:solidFill>
            <a:schemeClr val="tx1"/>
          </a:solidFill>
          <a:latin typeface="+mn-lt"/>
          <a:ea typeface="+mn-ea"/>
          <a:cs typeface="+mn-cs"/>
        </a:defRPr>
      </a:lvl4pPr>
      <a:lvl5pPr marL="1965726" algn="l" defTabSz="491432" rtl="0" eaLnBrk="1" latinLnBrk="0" hangingPunct="1">
        <a:defRPr sz="1900" kern="1200">
          <a:solidFill>
            <a:schemeClr val="tx1"/>
          </a:solidFill>
          <a:latin typeface="+mn-lt"/>
          <a:ea typeface="+mn-ea"/>
          <a:cs typeface="+mn-cs"/>
        </a:defRPr>
      </a:lvl5pPr>
      <a:lvl6pPr marL="2457155" algn="l" defTabSz="491432" rtl="0" eaLnBrk="1" latinLnBrk="0" hangingPunct="1">
        <a:defRPr sz="1900" kern="1200">
          <a:solidFill>
            <a:schemeClr val="tx1"/>
          </a:solidFill>
          <a:latin typeface="+mn-lt"/>
          <a:ea typeface="+mn-ea"/>
          <a:cs typeface="+mn-cs"/>
        </a:defRPr>
      </a:lvl6pPr>
      <a:lvl7pPr marL="2948586" algn="l" defTabSz="491432" rtl="0" eaLnBrk="1" latinLnBrk="0" hangingPunct="1">
        <a:defRPr sz="1900" kern="1200">
          <a:solidFill>
            <a:schemeClr val="tx1"/>
          </a:solidFill>
          <a:latin typeface="+mn-lt"/>
          <a:ea typeface="+mn-ea"/>
          <a:cs typeface="+mn-cs"/>
        </a:defRPr>
      </a:lvl7pPr>
      <a:lvl8pPr marL="3440017" algn="l" defTabSz="491432" rtl="0" eaLnBrk="1" latinLnBrk="0" hangingPunct="1">
        <a:defRPr sz="1900" kern="1200">
          <a:solidFill>
            <a:schemeClr val="tx1"/>
          </a:solidFill>
          <a:latin typeface="+mn-lt"/>
          <a:ea typeface="+mn-ea"/>
          <a:cs typeface="+mn-cs"/>
        </a:defRPr>
      </a:lvl8pPr>
      <a:lvl9pPr marL="3931448" algn="l" defTabSz="49143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2"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dirty="0" smtClean="0"/>
              <a:t> </a:t>
            </a:r>
            <a:r>
              <a:rPr lang="en-US" dirty="0" err="1" smtClean="0"/>
              <a:t>Haga</a:t>
            </a:r>
            <a:r>
              <a:rPr lang="en-US" dirty="0" smtClean="0"/>
              <a:t> </a:t>
            </a:r>
            <a:r>
              <a:rPr lang="en-US" dirty="0" err="1" smtClean="0"/>
              <a:t>clic</a:t>
            </a:r>
            <a:r>
              <a:rPr lang="en-US" dirty="0" smtClean="0"/>
              <a:t> </a:t>
            </a:r>
            <a:r>
              <a:rPr lang="en-US" dirty="0" err="1" smtClean="0"/>
              <a:t>para</a:t>
            </a:r>
            <a:r>
              <a:rPr lang="en-US" dirty="0" smtClean="0"/>
              <a:t> </a:t>
            </a:r>
            <a:r>
              <a:rPr lang="en-US" dirty="0" err="1" smtClean="0"/>
              <a:t>modificar</a:t>
            </a:r>
            <a:r>
              <a:rPr lang="en-US" dirty="0" smtClean="0"/>
              <a:t> el </a:t>
            </a:r>
            <a:r>
              <a:rPr lang="en-US" dirty="0" err="1" smtClean="0"/>
              <a:t>estilo</a:t>
            </a:r>
            <a:r>
              <a:rPr lang="en-US" dirty="0" smtClean="0"/>
              <a:t> de </a:t>
            </a:r>
            <a:r>
              <a:rPr lang="en-US" dirty="0" err="1" smtClean="0"/>
              <a:t>texto</a:t>
            </a:r>
            <a:r>
              <a:rPr lang="en-US" dirty="0" smtClean="0"/>
              <a:t> del </a:t>
            </a:r>
            <a:r>
              <a:rPr lang="en-US" dirty="0" err="1" smtClean="0"/>
              <a:t>patrón</a:t>
            </a:r>
            <a:endParaRPr lang="en-US" dirty="0" smtClean="0"/>
          </a:p>
          <a:p>
            <a:pPr lvl="1"/>
            <a:r>
              <a:rPr lang="en-US" dirty="0" smtClean="0"/>
              <a:t> Segundo </a:t>
            </a:r>
            <a:r>
              <a:rPr lang="en-US" dirty="0" err="1" smtClean="0"/>
              <a:t>nivel</a:t>
            </a:r>
            <a:endParaRPr lang="en-US" dirty="0" smtClean="0"/>
          </a:p>
          <a:p>
            <a:pPr lvl="2"/>
            <a:r>
              <a:rPr lang="en-US" dirty="0" smtClean="0"/>
              <a:t> </a:t>
            </a:r>
            <a:r>
              <a:rPr lang="en-US" dirty="0" err="1" smtClean="0"/>
              <a:t>Tercer</a:t>
            </a:r>
            <a:r>
              <a:rPr lang="en-US" dirty="0" smtClean="0"/>
              <a:t> </a:t>
            </a:r>
            <a:r>
              <a:rPr lang="en-US" dirty="0" err="1" smtClean="0"/>
              <a:t>nivel</a:t>
            </a:r>
            <a:endParaRPr lang="en-US" dirty="0" smtClean="0"/>
          </a:p>
          <a:p>
            <a:pPr lvl="3"/>
            <a:r>
              <a:rPr lang="en-US" dirty="0" smtClean="0"/>
              <a:t> Cuarto </a:t>
            </a:r>
            <a:r>
              <a:rPr lang="en-US" dirty="0" err="1" smtClean="0"/>
              <a:t>nivel</a:t>
            </a:r>
            <a:endParaRPr lang="en-US" dirty="0" smtClean="0"/>
          </a:p>
          <a:p>
            <a:pPr lvl="4"/>
            <a:r>
              <a:rPr lang="en-US" dirty="0" smtClean="0"/>
              <a:t> </a:t>
            </a:r>
            <a:r>
              <a:rPr lang="en-US" dirty="0" err="1" smtClean="0"/>
              <a:t>Quinto</a:t>
            </a:r>
            <a:r>
              <a:rPr lang="en-US" dirty="0" smtClean="0"/>
              <a:t> </a:t>
            </a:r>
            <a:r>
              <a:rPr lang="en-US" dirty="0" err="1" smtClean="0"/>
              <a:t>nivel</a:t>
            </a:r>
            <a:endParaRPr lang="en-US" dirty="0" smtClean="0"/>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23"/>
          <p:cNvGrpSpPr/>
          <p:nvPr userDrawn="1"/>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5"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extLst>
      <p:ext uri="{BB962C8B-B14F-4D97-AF65-F5344CB8AC3E}">
        <p14:creationId xmlns:p14="http://schemas.microsoft.com/office/powerpoint/2010/main" val="3164770601"/>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6"/>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6"/>
        </a:buBlip>
        <a:defRPr sz="3000">
          <a:solidFill>
            <a:schemeClr val="bg1"/>
          </a:solidFill>
          <a:latin typeface="+mn-lt"/>
        </a:defRPr>
      </a:lvl2pPr>
      <a:lvl3pPr marL="1228906" indent="-245782" algn="l" defTabSz="983126" rtl="0" fontAlgn="base">
        <a:spcBef>
          <a:spcPct val="20000"/>
        </a:spcBef>
        <a:spcAft>
          <a:spcPct val="0"/>
        </a:spcAft>
        <a:buBlip>
          <a:blip r:embed="rId16"/>
        </a:buBlip>
        <a:defRPr sz="2600">
          <a:solidFill>
            <a:schemeClr val="bg1"/>
          </a:solidFill>
          <a:latin typeface="+mn-lt"/>
        </a:defRPr>
      </a:lvl3pPr>
      <a:lvl4pPr marL="1720470" indent="-245782" algn="l" defTabSz="983126" rtl="0" fontAlgn="base">
        <a:spcBef>
          <a:spcPct val="20000"/>
        </a:spcBef>
        <a:spcAft>
          <a:spcPct val="0"/>
        </a:spcAft>
        <a:buBlip>
          <a:blip r:embed="rId16"/>
        </a:buBlip>
        <a:defRPr sz="2200">
          <a:solidFill>
            <a:schemeClr val="bg1"/>
          </a:solidFill>
          <a:latin typeface="+mn-lt"/>
        </a:defRPr>
      </a:lvl4pPr>
      <a:lvl5pPr marL="2212033" indent="-245782" algn="l" defTabSz="983126" rtl="0" fontAlgn="base">
        <a:spcBef>
          <a:spcPct val="20000"/>
        </a:spcBef>
        <a:spcAft>
          <a:spcPct val="0"/>
        </a:spcAft>
        <a:buBlip>
          <a:blip r:embed="rId16"/>
        </a:buBlip>
        <a:defRPr sz="2200">
          <a:solidFill>
            <a:schemeClr val="bg1"/>
          </a:solidFill>
          <a:latin typeface="+mn-lt"/>
        </a:defRPr>
      </a:lvl5pPr>
      <a:lvl6pPr marL="2668712" indent="-245782" algn="l" defTabSz="983126" rtl="0" fontAlgn="base">
        <a:spcBef>
          <a:spcPct val="20000"/>
        </a:spcBef>
        <a:spcAft>
          <a:spcPct val="0"/>
        </a:spcAft>
        <a:buBlip>
          <a:blip r:embed="rId16"/>
        </a:buBlip>
        <a:defRPr sz="2200">
          <a:solidFill>
            <a:schemeClr val="bg1"/>
          </a:solidFill>
          <a:latin typeface="+mn-lt"/>
        </a:defRPr>
      </a:lvl6pPr>
      <a:lvl7pPr marL="3125390" indent="-245782" algn="l" defTabSz="983126" rtl="0" fontAlgn="base">
        <a:spcBef>
          <a:spcPct val="20000"/>
        </a:spcBef>
        <a:spcAft>
          <a:spcPct val="0"/>
        </a:spcAft>
        <a:buBlip>
          <a:blip r:embed="rId16"/>
        </a:buBlip>
        <a:defRPr sz="2200">
          <a:solidFill>
            <a:schemeClr val="bg1"/>
          </a:solidFill>
          <a:latin typeface="+mn-lt"/>
        </a:defRPr>
      </a:lvl7pPr>
      <a:lvl8pPr marL="3582068" indent="-245782" algn="l" defTabSz="983126" rtl="0" fontAlgn="base">
        <a:spcBef>
          <a:spcPct val="20000"/>
        </a:spcBef>
        <a:spcAft>
          <a:spcPct val="0"/>
        </a:spcAft>
        <a:buBlip>
          <a:blip r:embed="rId16"/>
        </a:buBlip>
        <a:defRPr sz="2200">
          <a:solidFill>
            <a:schemeClr val="bg1"/>
          </a:solidFill>
          <a:latin typeface="+mn-lt"/>
        </a:defRPr>
      </a:lvl8pPr>
      <a:lvl9pPr marL="4038747" indent="-245782" algn="l" defTabSz="983126" rtl="0" fontAlgn="base">
        <a:spcBef>
          <a:spcPct val="20000"/>
        </a:spcBef>
        <a:spcAft>
          <a:spcPct val="0"/>
        </a:spcAft>
        <a:buBlip>
          <a:blip r:embed="rId16"/>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4" name="Group 23"/>
          <p:cNvGrpSpPr/>
          <p:nvPr userDrawn="1"/>
        </p:nvGrpSpPr>
        <p:grpSpPr>
          <a:xfrm>
            <a:off x="8100060" y="0"/>
            <a:ext cx="1653540" cy="1615440"/>
            <a:chOff x="3474045" y="2268855"/>
            <a:chExt cx="5643285" cy="4467225"/>
          </a:xfrm>
        </p:grpSpPr>
        <p:pic>
          <p:nvPicPr>
            <p:cNvPr id="7" name="Picture 6" descr="Universe.jpg"/>
            <p:cNvPicPr>
              <a:picLocks noChangeAspect="1"/>
            </p:cNvPicPr>
            <p:nvPr userDrawn="1"/>
          </p:nvPicPr>
          <p:blipFill>
            <a:blip r:embed="rId14"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8" name="Oval 7"/>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1" name="Rectangle 20"/>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2" name="Rectangle 21"/>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3" name="Rectangle 22"/>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extLst>
      <p:ext uri="{BB962C8B-B14F-4D97-AF65-F5344CB8AC3E}">
        <p14:creationId xmlns:p14="http://schemas.microsoft.com/office/powerpoint/2010/main" val="1172556"/>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5"/>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5"/>
        </a:buBlip>
        <a:defRPr sz="3000">
          <a:solidFill>
            <a:schemeClr val="bg1"/>
          </a:solidFill>
          <a:latin typeface="+mn-lt"/>
        </a:defRPr>
      </a:lvl2pPr>
      <a:lvl3pPr marL="1228906" indent="-245782" algn="l" defTabSz="983126" rtl="0" fontAlgn="base">
        <a:spcBef>
          <a:spcPct val="20000"/>
        </a:spcBef>
        <a:spcAft>
          <a:spcPct val="0"/>
        </a:spcAft>
        <a:buBlip>
          <a:blip r:embed="rId15"/>
        </a:buBlip>
        <a:defRPr sz="2600">
          <a:solidFill>
            <a:schemeClr val="bg1"/>
          </a:solidFill>
          <a:latin typeface="+mn-lt"/>
        </a:defRPr>
      </a:lvl3pPr>
      <a:lvl4pPr marL="1720470" indent="-245782" algn="l" defTabSz="983126" rtl="0" fontAlgn="base">
        <a:spcBef>
          <a:spcPct val="20000"/>
        </a:spcBef>
        <a:spcAft>
          <a:spcPct val="0"/>
        </a:spcAft>
        <a:buBlip>
          <a:blip r:embed="rId15"/>
        </a:buBlip>
        <a:defRPr sz="2200">
          <a:solidFill>
            <a:schemeClr val="bg1"/>
          </a:solidFill>
          <a:latin typeface="+mn-lt"/>
        </a:defRPr>
      </a:lvl4pPr>
      <a:lvl5pPr marL="2212033" indent="-245782" algn="l" defTabSz="983126" rtl="0" fontAlgn="base">
        <a:spcBef>
          <a:spcPct val="20000"/>
        </a:spcBef>
        <a:spcAft>
          <a:spcPct val="0"/>
        </a:spcAft>
        <a:buBlip>
          <a:blip r:embed="rId15"/>
        </a:buBlip>
        <a:defRPr sz="2200">
          <a:solidFill>
            <a:schemeClr val="bg1"/>
          </a:solidFill>
          <a:latin typeface="+mn-lt"/>
        </a:defRPr>
      </a:lvl5pPr>
      <a:lvl6pPr marL="2668712" indent="-245782" algn="l" defTabSz="983126" rtl="0" fontAlgn="base">
        <a:spcBef>
          <a:spcPct val="20000"/>
        </a:spcBef>
        <a:spcAft>
          <a:spcPct val="0"/>
        </a:spcAft>
        <a:buBlip>
          <a:blip r:embed="rId15"/>
        </a:buBlip>
        <a:defRPr sz="2200">
          <a:solidFill>
            <a:schemeClr val="bg1"/>
          </a:solidFill>
          <a:latin typeface="+mn-lt"/>
        </a:defRPr>
      </a:lvl6pPr>
      <a:lvl7pPr marL="3125390" indent="-245782" algn="l" defTabSz="983126" rtl="0" fontAlgn="base">
        <a:spcBef>
          <a:spcPct val="20000"/>
        </a:spcBef>
        <a:spcAft>
          <a:spcPct val="0"/>
        </a:spcAft>
        <a:buBlip>
          <a:blip r:embed="rId15"/>
        </a:buBlip>
        <a:defRPr sz="2200">
          <a:solidFill>
            <a:schemeClr val="bg1"/>
          </a:solidFill>
          <a:latin typeface="+mn-lt"/>
        </a:defRPr>
      </a:lvl7pPr>
      <a:lvl8pPr marL="3582068" indent="-245782" algn="l" defTabSz="983126" rtl="0" fontAlgn="base">
        <a:spcBef>
          <a:spcPct val="20000"/>
        </a:spcBef>
        <a:spcAft>
          <a:spcPct val="0"/>
        </a:spcAft>
        <a:buBlip>
          <a:blip r:embed="rId15"/>
        </a:buBlip>
        <a:defRPr sz="2200">
          <a:solidFill>
            <a:schemeClr val="bg1"/>
          </a:solidFill>
          <a:latin typeface="+mn-lt"/>
        </a:defRPr>
      </a:lvl8pPr>
      <a:lvl9pPr marL="4038747" indent="-245782" algn="l" defTabSz="983126" rtl="0" fontAlgn="base">
        <a:spcBef>
          <a:spcPct val="20000"/>
        </a:spcBef>
        <a:spcAft>
          <a:spcPct val="0"/>
        </a:spcAft>
        <a:buBlip>
          <a:blip r:embed="rId15"/>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160" y="-7778"/>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13"/>
            <a:srcRect/>
            <a:stretch>
              <a:fillRect/>
            </a:stretch>
          </a:blipFill>
          <a:ln w="9525" cap="flat" cmpd="sng" algn="ctr">
            <a:noFill/>
            <a:prstDash val="solid"/>
            <a:round/>
            <a:headEnd type="none" w="med" len="med"/>
            <a:tailEnd type="none" w="med" len="med"/>
          </a:ln>
          <a:effectLst/>
        </p:spPr>
        <p:txBody>
          <a:bodyPr vert="horz" wrap="square" lIns="97313" tIns="48657" rIns="97313" bIns="48657" anchor="t" compatLnSpc="1"/>
          <a:lstStyle/>
          <a:p>
            <a:pPr defTabSz="973168" fontAlgn="auto">
              <a:spcBef>
                <a:spcPts val="0"/>
              </a:spcBef>
              <a:spcAft>
                <a:spcPts val="0"/>
              </a:spcAft>
            </a:pPr>
            <a:endParaRPr lang="en-US" sz="1900" dirty="0">
              <a:solidFill>
                <a:prstClr val="black"/>
              </a:solidFill>
              <a:latin typeface="Constantia"/>
            </a:endParaRPr>
          </a:p>
        </p:txBody>
      </p:sp>
      <p:sp>
        <p:nvSpPr>
          <p:cNvPr id="8" name="Freeform 7"/>
          <p:cNvSpPr>
            <a:spLocks/>
          </p:cNvSpPr>
          <p:nvPr/>
        </p:nvSpPr>
        <p:spPr bwMode="auto">
          <a:xfrm>
            <a:off x="4673600" y="-7779"/>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a:blip r:embed="rId14"/>
            <a:stretch>
              <a:fillRect/>
            </a:stretch>
          </a:blipFill>
          <a:ln w="9525" cap="flat" cmpd="sng" algn="ctr">
            <a:noFill/>
            <a:prstDash val="solid"/>
            <a:round/>
            <a:headEnd type="none" w="med" len="med"/>
            <a:tailEnd type="none" w="med" len="med"/>
          </a:ln>
          <a:effectLst/>
        </p:spPr>
        <p:txBody>
          <a:bodyPr vert="horz" wrap="square" lIns="97313" tIns="48657" rIns="97313" bIns="48657" anchor="t" compatLnSpc="1"/>
          <a:lstStyle/>
          <a:p>
            <a:pPr defTabSz="973168" fontAlgn="auto">
              <a:spcBef>
                <a:spcPts val="0"/>
              </a:spcBef>
              <a:spcAft>
                <a:spcPts val="0"/>
              </a:spcAft>
            </a:pPr>
            <a:endParaRPr lang="en-US" sz="1900" dirty="0">
              <a:solidFill>
                <a:prstClr val="black"/>
              </a:solidFill>
              <a:latin typeface="Constantia"/>
            </a:endParaRPr>
          </a:p>
        </p:txBody>
      </p:sp>
      <p:sp>
        <p:nvSpPr>
          <p:cNvPr id="9" name="Title Placeholder 8"/>
          <p:cNvSpPr>
            <a:spLocks noGrp="1"/>
          </p:cNvSpPr>
          <p:nvPr>
            <p:ph type="title"/>
          </p:nvPr>
        </p:nvSpPr>
        <p:spPr>
          <a:xfrm>
            <a:off x="487680" y="766674"/>
            <a:ext cx="8778240" cy="1244600"/>
          </a:xfrm>
          <a:prstGeom prst="rect">
            <a:avLst/>
          </a:prstGeom>
        </p:spPr>
        <p:txBody>
          <a:bodyPr vert="horz" lIns="0" tIns="45616"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2107523"/>
            <a:ext cx="8778240" cy="4779264"/>
          </a:xfrm>
          <a:prstGeom prst="rect">
            <a:avLst/>
          </a:prstGeom>
        </p:spPr>
        <p:txBody>
          <a:bodyPr vert="horz" lIns="91233" tIns="45616" rIns="91233" bIns="4561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87680" y="6921388"/>
            <a:ext cx="2275840" cy="397581"/>
          </a:xfrm>
          <a:prstGeom prst="rect">
            <a:avLst/>
          </a:prstGeom>
        </p:spPr>
        <p:txBody>
          <a:bodyPr vert="horz" lIns="0" tIns="0" rIns="0" bIns="0" anchor="b"/>
          <a:lstStyle>
            <a:lvl1pPr algn="l" defTabSz="973168" eaLnBrk="1" latinLnBrk="0" hangingPunct="1">
              <a:defRPr kumimoji="0" sz="1300">
                <a:solidFill>
                  <a:schemeClr val="tx2">
                    <a:shade val="90000"/>
                  </a:schemeClr>
                </a:solidFill>
              </a:defRPr>
            </a:lvl1pPr>
          </a:lstStyle>
          <a:p>
            <a:pPr fontAlgn="auto">
              <a:spcBef>
                <a:spcPts val="0"/>
              </a:spcBef>
              <a:spcAft>
                <a:spcPts val="0"/>
              </a:spcAft>
            </a:pPr>
            <a:fld id="{C8703EC4-85C2-4108-ADB8-3C40CC4823BE}" type="datetimeFigureOut">
              <a:rPr lang="en-CA" smtClean="0">
                <a:solidFill>
                  <a:srgbClr val="04617B">
                    <a:shade val="90000"/>
                  </a:srgbClr>
                </a:solidFill>
                <a:latin typeface="Constantia"/>
              </a:rPr>
              <a:pPr fontAlgn="auto">
                <a:spcBef>
                  <a:spcPts val="0"/>
                </a:spcBef>
                <a:spcAft>
                  <a:spcPts val="0"/>
                </a:spcAft>
              </a:pPr>
              <a:t>2015-08-14</a:t>
            </a:fld>
            <a:endParaRPr lang="en-CA" dirty="0">
              <a:solidFill>
                <a:srgbClr val="04617B">
                  <a:shade val="90000"/>
                </a:srgbClr>
              </a:solidFill>
              <a:latin typeface="Constantia"/>
            </a:endParaRPr>
          </a:p>
        </p:txBody>
      </p:sp>
      <p:sp>
        <p:nvSpPr>
          <p:cNvPr id="22" name="Footer Placeholder 21"/>
          <p:cNvSpPr>
            <a:spLocks noGrp="1"/>
          </p:cNvSpPr>
          <p:nvPr>
            <p:ph type="ftr" sz="quarter" idx="3"/>
          </p:nvPr>
        </p:nvSpPr>
        <p:spPr>
          <a:xfrm>
            <a:off x="2844800" y="6921388"/>
            <a:ext cx="3576320" cy="397581"/>
          </a:xfrm>
          <a:prstGeom prst="rect">
            <a:avLst/>
          </a:prstGeom>
        </p:spPr>
        <p:txBody>
          <a:bodyPr vert="horz" lIns="0" tIns="0" rIns="0" bIns="0" anchor="b"/>
          <a:lstStyle>
            <a:lvl1pPr algn="l" defTabSz="973168" eaLnBrk="1" latinLnBrk="0" hangingPunct="1">
              <a:defRPr kumimoji="0" sz="1300">
                <a:solidFill>
                  <a:schemeClr val="tx2">
                    <a:shade val="90000"/>
                  </a:schemeClr>
                </a:solidFill>
              </a:defRPr>
            </a:lvl1pPr>
          </a:lstStyle>
          <a:p>
            <a:pPr fontAlgn="auto">
              <a:spcBef>
                <a:spcPts val="0"/>
              </a:spcBef>
              <a:spcAft>
                <a:spcPts val="0"/>
              </a:spcAft>
            </a:pPr>
            <a:endParaRPr lang="en-CA"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8453120" y="6921388"/>
            <a:ext cx="812800" cy="397581"/>
          </a:xfrm>
          <a:prstGeom prst="rect">
            <a:avLst/>
          </a:prstGeom>
        </p:spPr>
        <p:txBody>
          <a:bodyPr vert="horz" lIns="0" tIns="0" rIns="0" bIns="0" anchor="b"/>
          <a:lstStyle>
            <a:lvl1pPr algn="r" defTabSz="973168" eaLnBrk="1" latinLnBrk="0" hangingPunct="1">
              <a:defRPr kumimoji="0" sz="1300">
                <a:solidFill>
                  <a:schemeClr val="tx2">
                    <a:shade val="90000"/>
                  </a:schemeClr>
                </a:solidFill>
              </a:defRPr>
            </a:lvl1pPr>
          </a:lstStyle>
          <a:p>
            <a:pPr fontAlgn="auto">
              <a:spcBef>
                <a:spcPts val="0"/>
              </a:spcBef>
              <a:spcAft>
                <a:spcPts val="0"/>
              </a:spcAft>
            </a:pPr>
            <a:fld id="{DBB2C2D6-67D0-4309-827A-6E561867B128}" type="slidenum">
              <a:rPr lang="en-CA" smtClean="0">
                <a:solidFill>
                  <a:srgbClr val="04617B">
                    <a:shade val="90000"/>
                  </a:srgbClr>
                </a:solidFill>
                <a:latin typeface="Constantia"/>
              </a:rPr>
              <a:pPr fontAlgn="auto">
                <a:spcBef>
                  <a:spcPts val="0"/>
                </a:spcBef>
                <a:spcAft>
                  <a:spcPts val="0"/>
                </a:spcAft>
              </a:pPr>
              <a:t>‹#›</a:t>
            </a:fld>
            <a:endParaRPr lang="en-CA" dirty="0">
              <a:solidFill>
                <a:srgbClr val="04617B">
                  <a:shade val="90000"/>
                </a:srgbClr>
              </a:solidFill>
              <a:latin typeface="Constantia"/>
            </a:endParaRPr>
          </a:p>
        </p:txBody>
      </p:sp>
      <p:grpSp>
        <p:nvGrpSpPr>
          <p:cNvPr id="2" name="Group 1"/>
          <p:cNvGrpSpPr/>
          <p:nvPr/>
        </p:nvGrpSpPr>
        <p:grpSpPr>
          <a:xfrm>
            <a:off x="-20285" y="220403"/>
            <a:ext cx="9792585" cy="706933"/>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3168" fontAlgn="auto">
                <a:spcBef>
                  <a:spcPts val="0"/>
                </a:spcBef>
                <a:spcAft>
                  <a:spcPts val="0"/>
                </a:spcAft>
              </a:pPr>
              <a:endParaRPr lang="en-US" sz="1900"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3168" fontAlgn="auto">
                <a:spcBef>
                  <a:spcPts val="0"/>
                </a:spcBef>
                <a:spcAft>
                  <a:spcPts val="0"/>
                </a:spcAft>
              </a:pPr>
              <a:endParaRPr lang="en-US" sz="1900" dirty="0">
                <a:solidFill>
                  <a:prstClr val="black"/>
                </a:solidFill>
                <a:latin typeface="Constantia"/>
              </a:endParaRPr>
            </a:p>
          </p:txBody>
        </p:sp>
      </p:grpSp>
    </p:spTree>
    <p:extLst>
      <p:ext uri="{BB962C8B-B14F-4D97-AF65-F5344CB8AC3E}">
        <p14:creationId xmlns:p14="http://schemas.microsoft.com/office/powerpoint/2010/main" val="2401495695"/>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iming>
    <p:tnLst>
      <p:par>
        <p:cTn id="1" dur="indefinite" restart="never" nodeType="tmRoot"/>
      </p:par>
    </p:tnLst>
  </p:timing>
  <p:txStyles>
    <p:titleStyle>
      <a:lvl1pPr algn="l" rtl="0" eaLnBrk="1" latinLnBrk="0" hangingPunct="1">
        <a:spcBef>
          <a:spcPct val="0"/>
        </a:spcBef>
        <a:buNone/>
        <a:defRPr kumimoji="0" sz="5400" b="0" kern="1200">
          <a:ln>
            <a:noFill/>
          </a:ln>
          <a:solidFill>
            <a:schemeClr val="tx2"/>
          </a:solidFill>
          <a:effectLst/>
          <a:latin typeface="+mj-lt"/>
          <a:ea typeface="+mj-ea"/>
          <a:cs typeface="+mj-cs"/>
        </a:defRPr>
      </a:lvl1pPr>
    </p:titleStyle>
    <p:bodyStyle>
      <a:lvl1pPr marL="291947" indent="-291947"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81215" indent="-262753"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73168" indent="-262753" algn="l" rtl="0" eaLnBrk="1" latinLnBrk="0" hangingPunct="1">
        <a:spcBef>
          <a:spcPct val="20000"/>
        </a:spcBef>
        <a:buClr>
          <a:schemeClr val="accent2"/>
        </a:buClr>
        <a:buSzPct val="70000"/>
        <a:buFont typeface="Wingdings 2"/>
        <a:buChar char=""/>
        <a:defRPr kumimoji="0" sz="2300" kern="1200">
          <a:solidFill>
            <a:schemeClr val="tx1"/>
          </a:solidFill>
          <a:latin typeface="+mn-lt"/>
          <a:ea typeface="+mn-ea"/>
          <a:cs typeface="+mn-cs"/>
        </a:defRPr>
      </a:lvl3pPr>
      <a:lvl4pPr marL="1265109" indent="-223829" algn="l" rtl="0" eaLnBrk="1" latinLnBrk="0" hangingPunct="1">
        <a:spcBef>
          <a:spcPct val="20000"/>
        </a:spcBef>
        <a:buClr>
          <a:schemeClr val="accent3"/>
        </a:buClr>
        <a:buSzPct val="65000"/>
        <a:buFont typeface="Wingdings 2"/>
        <a:buChar char=""/>
        <a:defRPr kumimoji="0" sz="2200" kern="1200">
          <a:solidFill>
            <a:schemeClr val="tx1"/>
          </a:solidFill>
          <a:latin typeface="+mn-lt"/>
          <a:ea typeface="+mn-ea"/>
          <a:cs typeface="+mn-cs"/>
        </a:defRPr>
      </a:lvl4pPr>
      <a:lvl5pPr marL="1557063" indent="-223829" algn="l" rtl="0" eaLnBrk="1" latinLnBrk="0" hangingPunct="1">
        <a:spcBef>
          <a:spcPct val="20000"/>
        </a:spcBef>
        <a:buClr>
          <a:schemeClr val="accent4"/>
        </a:buClr>
        <a:buSzPct val="65000"/>
        <a:buFont typeface="Wingdings 2"/>
        <a:buChar char=""/>
        <a:defRPr kumimoji="0" sz="2200" kern="1200">
          <a:solidFill>
            <a:schemeClr val="tx1"/>
          </a:solidFill>
          <a:latin typeface="+mn-lt"/>
          <a:ea typeface="+mn-ea"/>
          <a:cs typeface="+mn-cs"/>
        </a:defRPr>
      </a:lvl5pPr>
      <a:lvl6pPr marL="1849013" indent="-223829" algn="l" rtl="0" eaLnBrk="1" latinLnBrk="0" hangingPunct="1">
        <a:spcBef>
          <a:spcPct val="20000"/>
        </a:spcBef>
        <a:buClr>
          <a:schemeClr val="accent5"/>
        </a:buClr>
        <a:buSzPct val="80000"/>
        <a:buFont typeface="Wingdings 2"/>
        <a:buChar char=""/>
        <a:defRPr kumimoji="0" sz="1900" kern="1200">
          <a:solidFill>
            <a:schemeClr val="tx1"/>
          </a:solidFill>
          <a:latin typeface="+mn-lt"/>
          <a:ea typeface="+mn-ea"/>
          <a:cs typeface="+mn-cs"/>
        </a:defRPr>
      </a:lvl6pPr>
      <a:lvl7pPr marL="2043645" indent="-194632" algn="l" rtl="0" eaLnBrk="1" latinLnBrk="0" hangingPunct="1">
        <a:spcBef>
          <a:spcPct val="20000"/>
        </a:spcBef>
        <a:buClr>
          <a:schemeClr val="accent6"/>
        </a:buClr>
        <a:buSzPct val="80000"/>
        <a:buFont typeface="Wingdings 2"/>
        <a:buChar char=""/>
        <a:defRPr kumimoji="0" sz="1700" kern="1200" baseline="0">
          <a:solidFill>
            <a:schemeClr val="tx1"/>
          </a:solidFill>
          <a:latin typeface="+mn-lt"/>
          <a:ea typeface="+mn-ea"/>
          <a:cs typeface="+mn-cs"/>
        </a:defRPr>
      </a:lvl7pPr>
      <a:lvl8pPr marL="2335598" indent="-194632" algn="l" rtl="0" eaLnBrk="1" latinLnBrk="0" hangingPunct="1">
        <a:spcBef>
          <a:spcPct val="20000"/>
        </a:spcBef>
        <a:buClr>
          <a:schemeClr val="tx2"/>
        </a:buClr>
        <a:buChar char="•"/>
        <a:defRPr kumimoji="0" sz="1700" kern="1200">
          <a:solidFill>
            <a:schemeClr val="tx1"/>
          </a:solidFill>
          <a:latin typeface="+mn-lt"/>
          <a:ea typeface="+mn-ea"/>
          <a:cs typeface="+mn-cs"/>
        </a:defRPr>
      </a:lvl8pPr>
      <a:lvl9pPr marL="2627545" indent="-194632" algn="l" rtl="0" eaLnBrk="1" latinLnBrk="0" hangingPunct="1">
        <a:spcBef>
          <a:spcPct val="20000"/>
        </a:spcBef>
        <a:buClr>
          <a:schemeClr val="tx2"/>
        </a:buClr>
        <a:buFontTx/>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86589" algn="l" rtl="0" eaLnBrk="1" latinLnBrk="0" hangingPunct="1">
        <a:defRPr kumimoji="0" kern="1200">
          <a:solidFill>
            <a:schemeClr val="tx1"/>
          </a:solidFill>
          <a:latin typeface="+mn-lt"/>
          <a:ea typeface="+mn-ea"/>
          <a:cs typeface="+mn-cs"/>
        </a:defRPr>
      </a:lvl2pPr>
      <a:lvl3pPr marL="973168" algn="l" rtl="0" eaLnBrk="1" latinLnBrk="0" hangingPunct="1">
        <a:defRPr kumimoji="0" kern="1200">
          <a:solidFill>
            <a:schemeClr val="tx1"/>
          </a:solidFill>
          <a:latin typeface="+mn-lt"/>
          <a:ea typeface="+mn-ea"/>
          <a:cs typeface="+mn-cs"/>
        </a:defRPr>
      </a:lvl3pPr>
      <a:lvl4pPr marL="1459749" algn="l" rtl="0" eaLnBrk="1" latinLnBrk="0" hangingPunct="1">
        <a:defRPr kumimoji="0" kern="1200">
          <a:solidFill>
            <a:schemeClr val="tx1"/>
          </a:solidFill>
          <a:latin typeface="+mn-lt"/>
          <a:ea typeface="+mn-ea"/>
          <a:cs typeface="+mn-cs"/>
        </a:defRPr>
      </a:lvl4pPr>
      <a:lvl5pPr marL="1946329" algn="l" rtl="0" eaLnBrk="1" latinLnBrk="0" hangingPunct="1">
        <a:defRPr kumimoji="0" kern="1200">
          <a:solidFill>
            <a:schemeClr val="tx1"/>
          </a:solidFill>
          <a:latin typeface="+mn-lt"/>
          <a:ea typeface="+mn-ea"/>
          <a:cs typeface="+mn-cs"/>
        </a:defRPr>
      </a:lvl5pPr>
      <a:lvl6pPr marL="2432913" algn="l" rtl="0" eaLnBrk="1" latinLnBrk="0" hangingPunct="1">
        <a:defRPr kumimoji="0" kern="1200">
          <a:solidFill>
            <a:schemeClr val="tx1"/>
          </a:solidFill>
          <a:latin typeface="+mn-lt"/>
          <a:ea typeface="+mn-ea"/>
          <a:cs typeface="+mn-cs"/>
        </a:defRPr>
      </a:lvl6pPr>
      <a:lvl7pPr marL="2919492" algn="l" rtl="0" eaLnBrk="1" latinLnBrk="0" hangingPunct="1">
        <a:defRPr kumimoji="0" kern="1200">
          <a:solidFill>
            <a:schemeClr val="tx1"/>
          </a:solidFill>
          <a:latin typeface="+mn-lt"/>
          <a:ea typeface="+mn-ea"/>
          <a:cs typeface="+mn-cs"/>
        </a:defRPr>
      </a:lvl7pPr>
      <a:lvl8pPr marL="3406075" algn="l" rtl="0" eaLnBrk="1" latinLnBrk="0" hangingPunct="1">
        <a:defRPr kumimoji="0" kern="1200">
          <a:solidFill>
            <a:schemeClr val="tx1"/>
          </a:solidFill>
          <a:latin typeface="+mn-lt"/>
          <a:ea typeface="+mn-ea"/>
          <a:cs typeface="+mn-cs"/>
        </a:defRPr>
      </a:lvl8pPr>
      <a:lvl9pPr marL="3892656" algn="l" rtl="0"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160" y="-7778"/>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13"/>
            <a:srcRect/>
            <a:stretch>
              <a:fillRect/>
            </a:stretch>
          </a:blip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a typeface="+mn-ea"/>
            </a:endParaRPr>
          </a:p>
        </p:txBody>
      </p:sp>
      <p:sp>
        <p:nvSpPr>
          <p:cNvPr id="8" name="Freeform 7"/>
          <p:cNvSpPr>
            <a:spLocks/>
          </p:cNvSpPr>
          <p:nvPr/>
        </p:nvSpPr>
        <p:spPr bwMode="auto">
          <a:xfrm>
            <a:off x="4673600" y="-7779"/>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a:blip r:embed="rId14"/>
            <a:stretch>
              <a:fillRect/>
            </a:stretch>
          </a:blip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a typeface="+mn-ea"/>
            </a:endParaRPr>
          </a:p>
        </p:txBody>
      </p:sp>
      <p:sp>
        <p:nvSpPr>
          <p:cNvPr id="9" name="Title Placeholder 8"/>
          <p:cNvSpPr>
            <a:spLocks noGrp="1"/>
          </p:cNvSpPr>
          <p:nvPr>
            <p:ph type="title"/>
          </p:nvPr>
        </p:nvSpPr>
        <p:spPr>
          <a:xfrm>
            <a:off x="487680" y="766674"/>
            <a:ext cx="8778240" cy="1244600"/>
          </a:xfrm>
          <a:prstGeom prst="rect">
            <a:avLst/>
          </a:prstGeom>
        </p:spPr>
        <p:txBody>
          <a:bodyPr vert="horz" lIns="0" tIns="49092"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2107523"/>
            <a:ext cx="8778240" cy="4779264"/>
          </a:xfrm>
          <a:prstGeom prst="rect">
            <a:avLst/>
          </a:prstGeom>
        </p:spPr>
        <p:txBody>
          <a:bodyPr vert="horz" lIns="98183" tIns="49092" rIns="98183" bIns="4909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87680" y="6921386"/>
            <a:ext cx="2275840" cy="397581"/>
          </a:xfrm>
          <a:prstGeom prst="rect">
            <a:avLst/>
          </a:prstGeom>
        </p:spPr>
        <p:txBody>
          <a:bodyPr vert="horz" lIns="0" tIns="0" rIns="0" bIns="0" anchor="b"/>
          <a:lstStyle>
            <a:lvl1pPr algn="l" defTabSz="981828" eaLnBrk="1" latinLnBrk="0" hangingPunct="1">
              <a:defRPr kumimoji="0" sz="1300">
                <a:solidFill>
                  <a:schemeClr val="tx2">
                    <a:shade val="90000"/>
                  </a:schemeClr>
                </a:solidFill>
              </a:defRPr>
            </a:lvl1pPr>
          </a:lstStyle>
          <a:p>
            <a:pPr fontAlgn="auto">
              <a:spcBef>
                <a:spcPts val="0"/>
              </a:spcBef>
              <a:spcAft>
                <a:spcPts val="0"/>
              </a:spcAft>
            </a:pPr>
            <a:fld id="{C8703EC4-85C2-4108-ADB8-3C40CC4823BE}" type="datetimeFigureOut">
              <a:rPr lang="en-CA" smtClean="0">
                <a:solidFill>
                  <a:srgbClr val="04617B">
                    <a:shade val="90000"/>
                  </a:srgbClr>
                </a:solidFill>
                <a:latin typeface="Constantia"/>
                <a:ea typeface="+mn-ea"/>
              </a:rPr>
              <a:pPr fontAlgn="auto">
                <a:spcBef>
                  <a:spcPts val="0"/>
                </a:spcBef>
                <a:spcAft>
                  <a:spcPts val="0"/>
                </a:spcAft>
              </a:pPr>
              <a:t>2015-08-14</a:t>
            </a:fld>
            <a:endParaRPr lang="en-CA" dirty="0">
              <a:solidFill>
                <a:srgbClr val="04617B">
                  <a:shade val="90000"/>
                </a:srgbClr>
              </a:solidFill>
              <a:latin typeface="Constantia"/>
              <a:ea typeface="+mn-ea"/>
            </a:endParaRPr>
          </a:p>
        </p:txBody>
      </p:sp>
      <p:sp>
        <p:nvSpPr>
          <p:cNvPr id="22" name="Footer Placeholder 21"/>
          <p:cNvSpPr>
            <a:spLocks noGrp="1"/>
          </p:cNvSpPr>
          <p:nvPr>
            <p:ph type="ftr" sz="quarter" idx="3"/>
          </p:nvPr>
        </p:nvSpPr>
        <p:spPr>
          <a:xfrm>
            <a:off x="2844800" y="6921386"/>
            <a:ext cx="3576320" cy="397581"/>
          </a:xfrm>
          <a:prstGeom prst="rect">
            <a:avLst/>
          </a:prstGeom>
        </p:spPr>
        <p:txBody>
          <a:bodyPr vert="horz" lIns="0" tIns="0" rIns="0" bIns="0" anchor="b"/>
          <a:lstStyle>
            <a:lvl1pPr algn="l" defTabSz="981828" eaLnBrk="1" latinLnBrk="0" hangingPunct="1">
              <a:defRPr kumimoji="0" sz="1300">
                <a:solidFill>
                  <a:schemeClr val="tx2">
                    <a:shade val="90000"/>
                  </a:schemeClr>
                </a:solidFill>
              </a:defRPr>
            </a:lvl1pPr>
          </a:lstStyle>
          <a:p>
            <a:pPr fontAlgn="auto">
              <a:spcBef>
                <a:spcPts val="0"/>
              </a:spcBef>
              <a:spcAft>
                <a:spcPts val="0"/>
              </a:spcAft>
            </a:pPr>
            <a:endParaRPr lang="en-CA" dirty="0">
              <a:solidFill>
                <a:srgbClr val="04617B">
                  <a:shade val="90000"/>
                </a:srgbClr>
              </a:solidFill>
              <a:latin typeface="Constantia"/>
              <a:ea typeface="+mn-ea"/>
            </a:endParaRPr>
          </a:p>
        </p:txBody>
      </p:sp>
      <p:sp>
        <p:nvSpPr>
          <p:cNvPr id="18" name="Slide Number Placeholder 17"/>
          <p:cNvSpPr>
            <a:spLocks noGrp="1"/>
          </p:cNvSpPr>
          <p:nvPr>
            <p:ph type="sldNum" sz="quarter" idx="4"/>
          </p:nvPr>
        </p:nvSpPr>
        <p:spPr>
          <a:xfrm>
            <a:off x="8453120" y="6921386"/>
            <a:ext cx="812800" cy="397581"/>
          </a:xfrm>
          <a:prstGeom prst="rect">
            <a:avLst/>
          </a:prstGeom>
        </p:spPr>
        <p:txBody>
          <a:bodyPr vert="horz" lIns="0" tIns="0" rIns="0" bIns="0" anchor="b"/>
          <a:lstStyle>
            <a:lvl1pPr algn="r" defTabSz="981828" eaLnBrk="1" latinLnBrk="0" hangingPunct="1">
              <a:defRPr kumimoji="0" sz="1300">
                <a:solidFill>
                  <a:schemeClr val="tx2">
                    <a:shade val="90000"/>
                  </a:schemeClr>
                </a:solidFill>
              </a:defRPr>
            </a:lvl1pPr>
          </a:lstStyle>
          <a:p>
            <a:pPr fontAlgn="auto">
              <a:spcBef>
                <a:spcPts val="0"/>
              </a:spcBef>
              <a:spcAft>
                <a:spcPts val="0"/>
              </a:spcAft>
            </a:pPr>
            <a:fld id="{DBB2C2D6-67D0-4309-827A-6E561867B128}" type="slidenum">
              <a:rPr lang="en-CA" smtClean="0">
                <a:solidFill>
                  <a:srgbClr val="04617B">
                    <a:shade val="90000"/>
                  </a:srgbClr>
                </a:solidFill>
                <a:latin typeface="Constantia"/>
                <a:ea typeface="+mn-ea"/>
              </a:rPr>
              <a:pPr fontAlgn="auto">
                <a:spcBef>
                  <a:spcPts val="0"/>
                </a:spcBef>
                <a:spcAft>
                  <a:spcPts val="0"/>
                </a:spcAft>
              </a:pPr>
              <a:t>‹#›</a:t>
            </a:fld>
            <a:endParaRPr lang="en-CA" dirty="0">
              <a:solidFill>
                <a:srgbClr val="04617B">
                  <a:shade val="90000"/>
                </a:srgbClr>
              </a:solidFill>
              <a:latin typeface="Constantia"/>
              <a:ea typeface="+mn-ea"/>
            </a:endParaRPr>
          </a:p>
        </p:txBody>
      </p:sp>
      <p:grpSp>
        <p:nvGrpSpPr>
          <p:cNvPr id="2" name="Group 1"/>
          <p:cNvGrpSpPr/>
          <p:nvPr/>
        </p:nvGrpSpPr>
        <p:grpSpPr>
          <a:xfrm>
            <a:off x="-20285" y="220403"/>
            <a:ext cx="9792585" cy="706933"/>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81828" fontAlgn="auto">
                <a:spcBef>
                  <a:spcPts val="0"/>
                </a:spcBef>
                <a:spcAft>
                  <a:spcPts val="0"/>
                </a:spcAft>
              </a:pPr>
              <a:endParaRPr lang="en-US" sz="1900" dirty="0">
                <a:solidFill>
                  <a:prstClr val="black"/>
                </a:solidFill>
                <a:latin typeface="Constantia"/>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81828" fontAlgn="auto">
                <a:spcBef>
                  <a:spcPts val="0"/>
                </a:spcBef>
                <a:spcAft>
                  <a:spcPts val="0"/>
                </a:spcAft>
              </a:pPr>
              <a:endParaRPr lang="en-US" sz="1900" dirty="0">
                <a:solidFill>
                  <a:prstClr val="black"/>
                </a:solidFill>
                <a:latin typeface="Constantia"/>
                <a:ea typeface="+mn-ea"/>
              </a:endParaRPr>
            </a:p>
          </p:txBody>
        </p:sp>
      </p:grpSp>
    </p:spTree>
    <p:extLst>
      <p:ext uri="{BB962C8B-B14F-4D97-AF65-F5344CB8AC3E}">
        <p14:creationId xmlns:p14="http://schemas.microsoft.com/office/powerpoint/2010/main" val="4294478726"/>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iming>
    <p:tnLst>
      <p:par>
        <p:cTn id="1" dur="indefinite" restart="never" nodeType="tmRoot"/>
      </p:par>
    </p:tnLst>
  </p:timing>
  <p:txStyles>
    <p:titleStyle>
      <a:lvl1pPr algn="l" rtl="0" eaLnBrk="1" latinLnBrk="0" hangingPunct="1">
        <a:spcBef>
          <a:spcPct val="0"/>
        </a:spcBef>
        <a:buNone/>
        <a:defRPr kumimoji="0" sz="5400" b="0" kern="1200">
          <a:ln>
            <a:noFill/>
          </a:ln>
          <a:solidFill>
            <a:schemeClr val="tx2"/>
          </a:solidFill>
          <a:effectLst/>
          <a:latin typeface="+mj-lt"/>
          <a:ea typeface="+mj-ea"/>
          <a:cs typeface="+mj-cs"/>
        </a:defRPr>
      </a:lvl1pPr>
    </p:titleStyle>
    <p:bodyStyle>
      <a:lvl1pPr marL="294548" indent="-294548"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87280" indent="-265094"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81828" indent="-265094" algn="l" rtl="0" eaLnBrk="1" latinLnBrk="0" hangingPunct="1">
        <a:spcBef>
          <a:spcPct val="20000"/>
        </a:spcBef>
        <a:buClr>
          <a:schemeClr val="accent2"/>
        </a:buClr>
        <a:buSzPct val="70000"/>
        <a:buFont typeface="Wingdings 2"/>
        <a:buChar char=""/>
        <a:defRPr kumimoji="0" sz="2300" kern="1200">
          <a:solidFill>
            <a:schemeClr val="tx1"/>
          </a:solidFill>
          <a:latin typeface="+mn-lt"/>
          <a:ea typeface="+mn-ea"/>
          <a:cs typeface="+mn-cs"/>
        </a:defRPr>
      </a:lvl3pPr>
      <a:lvl4pPr marL="1276363" indent="-225822" algn="l" rtl="0" eaLnBrk="1" latinLnBrk="0" hangingPunct="1">
        <a:spcBef>
          <a:spcPct val="20000"/>
        </a:spcBef>
        <a:buClr>
          <a:schemeClr val="accent3"/>
        </a:buClr>
        <a:buSzPct val="65000"/>
        <a:buFont typeface="Wingdings 2"/>
        <a:buChar char=""/>
        <a:defRPr kumimoji="0" sz="2200" kern="1200">
          <a:solidFill>
            <a:schemeClr val="tx1"/>
          </a:solidFill>
          <a:latin typeface="+mn-lt"/>
          <a:ea typeface="+mn-ea"/>
          <a:cs typeface="+mn-cs"/>
        </a:defRPr>
      </a:lvl4pPr>
      <a:lvl5pPr marL="1570921" indent="-225822" algn="l" rtl="0" eaLnBrk="1" latinLnBrk="0" hangingPunct="1">
        <a:spcBef>
          <a:spcPct val="20000"/>
        </a:spcBef>
        <a:buClr>
          <a:schemeClr val="accent4"/>
        </a:buClr>
        <a:buSzPct val="65000"/>
        <a:buFont typeface="Wingdings 2"/>
        <a:buChar char=""/>
        <a:defRPr kumimoji="0" sz="2200" kern="1200">
          <a:solidFill>
            <a:schemeClr val="tx1"/>
          </a:solidFill>
          <a:latin typeface="+mn-lt"/>
          <a:ea typeface="+mn-ea"/>
          <a:cs typeface="+mn-cs"/>
        </a:defRPr>
      </a:lvl5pPr>
      <a:lvl6pPr marL="1865469" indent="-225822" algn="l" rtl="0" eaLnBrk="1" latinLnBrk="0" hangingPunct="1">
        <a:spcBef>
          <a:spcPct val="20000"/>
        </a:spcBef>
        <a:buClr>
          <a:schemeClr val="accent5"/>
        </a:buClr>
        <a:buSzPct val="80000"/>
        <a:buFont typeface="Wingdings 2"/>
        <a:buChar char=""/>
        <a:defRPr kumimoji="0" sz="1900" kern="1200">
          <a:solidFill>
            <a:schemeClr val="tx1"/>
          </a:solidFill>
          <a:latin typeface="+mn-lt"/>
          <a:ea typeface="+mn-ea"/>
          <a:cs typeface="+mn-cs"/>
        </a:defRPr>
      </a:lvl6pPr>
      <a:lvl7pPr marL="2061835" indent="-196367" algn="l" rtl="0" eaLnBrk="1" latinLnBrk="0" hangingPunct="1">
        <a:spcBef>
          <a:spcPct val="20000"/>
        </a:spcBef>
        <a:buClr>
          <a:schemeClr val="accent6"/>
        </a:buClr>
        <a:buSzPct val="80000"/>
        <a:buFont typeface="Wingdings 2"/>
        <a:buChar char=""/>
        <a:defRPr kumimoji="0" sz="1700" kern="1200" baseline="0">
          <a:solidFill>
            <a:schemeClr val="tx1"/>
          </a:solidFill>
          <a:latin typeface="+mn-lt"/>
          <a:ea typeface="+mn-ea"/>
          <a:cs typeface="+mn-cs"/>
        </a:defRPr>
      </a:lvl7pPr>
      <a:lvl8pPr marL="2356382" indent="-196367" algn="l" rtl="0" eaLnBrk="1" latinLnBrk="0" hangingPunct="1">
        <a:spcBef>
          <a:spcPct val="20000"/>
        </a:spcBef>
        <a:buClr>
          <a:schemeClr val="tx2"/>
        </a:buClr>
        <a:buChar char="•"/>
        <a:defRPr kumimoji="0" sz="1700" kern="1200">
          <a:solidFill>
            <a:schemeClr val="tx1"/>
          </a:solidFill>
          <a:latin typeface="+mn-lt"/>
          <a:ea typeface="+mn-ea"/>
          <a:cs typeface="+mn-cs"/>
        </a:defRPr>
      </a:lvl8pPr>
      <a:lvl9pPr marL="2650933" indent="-196367" algn="l" rtl="0" eaLnBrk="1" latinLnBrk="0" hangingPunct="1">
        <a:spcBef>
          <a:spcPct val="20000"/>
        </a:spcBef>
        <a:buClr>
          <a:schemeClr val="tx2"/>
        </a:buClr>
        <a:buFontTx/>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90916" algn="l" rtl="0" eaLnBrk="1" latinLnBrk="0" hangingPunct="1">
        <a:defRPr kumimoji="0" kern="1200">
          <a:solidFill>
            <a:schemeClr val="tx1"/>
          </a:solidFill>
          <a:latin typeface="+mn-lt"/>
          <a:ea typeface="+mn-ea"/>
          <a:cs typeface="+mn-cs"/>
        </a:defRPr>
      </a:lvl2pPr>
      <a:lvl3pPr marL="981828" algn="l" rtl="0" eaLnBrk="1" latinLnBrk="0" hangingPunct="1">
        <a:defRPr kumimoji="0" kern="1200">
          <a:solidFill>
            <a:schemeClr val="tx1"/>
          </a:solidFill>
          <a:latin typeface="+mn-lt"/>
          <a:ea typeface="+mn-ea"/>
          <a:cs typeface="+mn-cs"/>
        </a:defRPr>
      </a:lvl3pPr>
      <a:lvl4pPr marL="1472741" algn="l" rtl="0" eaLnBrk="1" latinLnBrk="0" hangingPunct="1">
        <a:defRPr kumimoji="0" kern="1200">
          <a:solidFill>
            <a:schemeClr val="tx1"/>
          </a:solidFill>
          <a:latin typeface="+mn-lt"/>
          <a:ea typeface="+mn-ea"/>
          <a:cs typeface="+mn-cs"/>
        </a:defRPr>
      </a:lvl4pPr>
      <a:lvl5pPr marL="1963655" algn="l" rtl="0" eaLnBrk="1" latinLnBrk="0" hangingPunct="1">
        <a:defRPr kumimoji="0" kern="1200">
          <a:solidFill>
            <a:schemeClr val="tx1"/>
          </a:solidFill>
          <a:latin typeface="+mn-lt"/>
          <a:ea typeface="+mn-ea"/>
          <a:cs typeface="+mn-cs"/>
        </a:defRPr>
      </a:lvl5pPr>
      <a:lvl6pPr marL="2454566" algn="l" rtl="0" eaLnBrk="1" latinLnBrk="0" hangingPunct="1">
        <a:defRPr kumimoji="0" kern="1200">
          <a:solidFill>
            <a:schemeClr val="tx1"/>
          </a:solidFill>
          <a:latin typeface="+mn-lt"/>
          <a:ea typeface="+mn-ea"/>
          <a:cs typeface="+mn-cs"/>
        </a:defRPr>
      </a:lvl6pPr>
      <a:lvl7pPr marL="2945478" algn="l" rtl="0" eaLnBrk="1" latinLnBrk="0" hangingPunct="1">
        <a:defRPr kumimoji="0" kern="1200">
          <a:solidFill>
            <a:schemeClr val="tx1"/>
          </a:solidFill>
          <a:latin typeface="+mn-lt"/>
          <a:ea typeface="+mn-ea"/>
          <a:cs typeface="+mn-cs"/>
        </a:defRPr>
      </a:lvl7pPr>
      <a:lvl8pPr marL="3436392" algn="l" rtl="0" eaLnBrk="1" latinLnBrk="0" hangingPunct="1">
        <a:defRPr kumimoji="0" kern="1200">
          <a:solidFill>
            <a:schemeClr val="tx1"/>
          </a:solidFill>
          <a:latin typeface="+mn-lt"/>
          <a:ea typeface="+mn-ea"/>
          <a:cs typeface="+mn-cs"/>
        </a:defRPr>
      </a:lvl8pPr>
      <a:lvl9pPr marL="3927303"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160" y="-7778"/>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13"/>
            <a:srcRect/>
            <a:stretch>
              <a:fillRect/>
            </a:stretch>
          </a:blip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ndParaRPr>
          </a:p>
        </p:txBody>
      </p:sp>
      <p:sp>
        <p:nvSpPr>
          <p:cNvPr id="8" name="Freeform 7"/>
          <p:cNvSpPr>
            <a:spLocks/>
          </p:cNvSpPr>
          <p:nvPr/>
        </p:nvSpPr>
        <p:spPr bwMode="auto">
          <a:xfrm>
            <a:off x="4673600" y="-7779"/>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a:blip r:embed="rId14"/>
            <a:stretch>
              <a:fillRect/>
            </a:stretch>
          </a:blipFill>
          <a:ln w="9525" cap="flat" cmpd="sng" algn="ctr">
            <a:noFill/>
            <a:prstDash val="solid"/>
            <a:round/>
            <a:headEnd type="none" w="med" len="med"/>
            <a:tailEnd type="none" w="med" len="med"/>
          </a:ln>
          <a:effectLst/>
        </p:spPr>
        <p:txBody>
          <a:bodyPr vert="horz" wrap="square" lIns="98183" tIns="49092" rIns="98183" bIns="49092" anchor="t" compatLnSpc="1"/>
          <a:lstStyle/>
          <a:p>
            <a:pPr defTabSz="981828" fontAlgn="auto">
              <a:spcBef>
                <a:spcPts val="0"/>
              </a:spcBef>
              <a:spcAft>
                <a:spcPts val="0"/>
              </a:spcAft>
            </a:pPr>
            <a:endParaRPr lang="en-US" sz="1900" dirty="0">
              <a:solidFill>
                <a:prstClr val="black"/>
              </a:solidFill>
              <a:latin typeface="Constantia"/>
            </a:endParaRPr>
          </a:p>
        </p:txBody>
      </p:sp>
      <p:sp>
        <p:nvSpPr>
          <p:cNvPr id="9" name="Title Placeholder 8"/>
          <p:cNvSpPr>
            <a:spLocks noGrp="1"/>
          </p:cNvSpPr>
          <p:nvPr>
            <p:ph type="title"/>
          </p:nvPr>
        </p:nvSpPr>
        <p:spPr>
          <a:xfrm>
            <a:off x="487680" y="766674"/>
            <a:ext cx="8778240" cy="1244600"/>
          </a:xfrm>
          <a:prstGeom prst="rect">
            <a:avLst/>
          </a:prstGeom>
        </p:spPr>
        <p:txBody>
          <a:bodyPr vert="horz" lIns="0" tIns="49092"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2107523"/>
            <a:ext cx="8778240" cy="4779264"/>
          </a:xfrm>
          <a:prstGeom prst="rect">
            <a:avLst/>
          </a:prstGeom>
        </p:spPr>
        <p:txBody>
          <a:bodyPr vert="horz" lIns="98183" tIns="49092" rIns="98183" bIns="4909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87680" y="6921386"/>
            <a:ext cx="2275840" cy="397581"/>
          </a:xfrm>
          <a:prstGeom prst="rect">
            <a:avLst/>
          </a:prstGeom>
        </p:spPr>
        <p:txBody>
          <a:bodyPr vert="horz" lIns="0" tIns="0" rIns="0" bIns="0" anchor="b"/>
          <a:lstStyle>
            <a:lvl1pPr algn="l" defTabSz="981828" eaLnBrk="1" latinLnBrk="0" hangingPunct="1">
              <a:defRPr kumimoji="0" sz="1300">
                <a:solidFill>
                  <a:schemeClr val="tx2">
                    <a:shade val="90000"/>
                  </a:schemeClr>
                </a:solidFill>
              </a:defRPr>
            </a:lvl1pPr>
          </a:lstStyle>
          <a:p>
            <a:pPr fontAlgn="auto">
              <a:spcBef>
                <a:spcPts val="0"/>
              </a:spcBef>
              <a:spcAft>
                <a:spcPts val="0"/>
              </a:spcAft>
            </a:pPr>
            <a:fld id="{C8703EC4-85C2-4108-ADB8-3C40CC4823BE}" type="datetimeFigureOut">
              <a:rPr lang="en-CA" smtClean="0">
                <a:solidFill>
                  <a:srgbClr val="04617B">
                    <a:shade val="90000"/>
                  </a:srgbClr>
                </a:solidFill>
                <a:latin typeface="Constantia"/>
              </a:rPr>
              <a:pPr fontAlgn="auto">
                <a:spcBef>
                  <a:spcPts val="0"/>
                </a:spcBef>
                <a:spcAft>
                  <a:spcPts val="0"/>
                </a:spcAft>
              </a:pPr>
              <a:t>2015-08-14</a:t>
            </a:fld>
            <a:endParaRPr lang="en-CA" dirty="0">
              <a:solidFill>
                <a:srgbClr val="04617B">
                  <a:shade val="90000"/>
                </a:srgbClr>
              </a:solidFill>
              <a:latin typeface="Constantia"/>
            </a:endParaRPr>
          </a:p>
        </p:txBody>
      </p:sp>
      <p:sp>
        <p:nvSpPr>
          <p:cNvPr id="22" name="Footer Placeholder 21"/>
          <p:cNvSpPr>
            <a:spLocks noGrp="1"/>
          </p:cNvSpPr>
          <p:nvPr>
            <p:ph type="ftr" sz="quarter" idx="3"/>
          </p:nvPr>
        </p:nvSpPr>
        <p:spPr>
          <a:xfrm>
            <a:off x="2844800" y="6921386"/>
            <a:ext cx="3576320" cy="397581"/>
          </a:xfrm>
          <a:prstGeom prst="rect">
            <a:avLst/>
          </a:prstGeom>
        </p:spPr>
        <p:txBody>
          <a:bodyPr vert="horz" lIns="0" tIns="0" rIns="0" bIns="0" anchor="b"/>
          <a:lstStyle>
            <a:lvl1pPr algn="l" defTabSz="981828" eaLnBrk="1" latinLnBrk="0" hangingPunct="1">
              <a:defRPr kumimoji="0" sz="1300">
                <a:solidFill>
                  <a:schemeClr val="tx2">
                    <a:shade val="90000"/>
                  </a:schemeClr>
                </a:solidFill>
              </a:defRPr>
            </a:lvl1pPr>
          </a:lstStyle>
          <a:p>
            <a:pPr fontAlgn="auto">
              <a:spcBef>
                <a:spcPts val="0"/>
              </a:spcBef>
              <a:spcAft>
                <a:spcPts val="0"/>
              </a:spcAft>
            </a:pPr>
            <a:endParaRPr lang="en-CA"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8453120" y="6921386"/>
            <a:ext cx="812800" cy="397581"/>
          </a:xfrm>
          <a:prstGeom prst="rect">
            <a:avLst/>
          </a:prstGeom>
        </p:spPr>
        <p:txBody>
          <a:bodyPr vert="horz" lIns="0" tIns="0" rIns="0" bIns="0" anchor="b"/>
          <a:lstStyle>
            <a:lvl1pPr algn="r" defTabSz="981828" eaLnBrk="1" latinLnBrk="0" hangingPunct="1">
              <a:defRPr kumimoji="0" sz="1300">
                <a:solidFill>
                  <a:schemeClr val="tx2">
                    <a:shade val="90000"/>
                  </a:schemeClr>
                </a:solidFill>
              </a:defRPr>
            </a:lvl1pPr>
          </a:lstStyle>
          <a:p>
            <a:pPr fontAlgn="auto">
              <a:spcBef>
                <a:spcPts val="0"/>
              </a:spcBef>
              <a:spcAft>
                <a:spcPts val="0"/>
              </a:spcAft>
            </a:pPr>
            <a:fld id="{DBB2C2D6-67D0-4309-827A-6E561867B128}" type="slidenum">
              <a:rPr lang="en-CA" smtClean="0">
                <a:solidFill>
                  <a:srgbClr val="04617B">
                    <a:shade val="90000"/>
                  </a:srgbClr>
                </a:solidFill>
                <a:latin typeface="Constantia"/>
              </a:rPr>
              <a:pPr fontAlgn="auto">
                <a:spcBef>
                  <a:spcPts val="0"/>
                </a:spcBef>
                <a:spcAft>
                  <a:spcPts val="0"/>
                </a:spcAft>
              </a:pPr>
              <a:t>‹#›</a:t>
            </a:fld>
            <a:endParaRPr lang="en-CA" dirty="0">
              <a:solidFill>
                <a:srgbClr val="04617B">
                  <a:shade val="90000"/>
                </a:srgbClr>
              </a:solidFill>
              <a:latin typeface="Constantia"/>
            </a:endParaRPr>
          </a:p>
        </p:txBody>
      </p:sp>
      <p:grpSp>
        <p:nvGrpSpPr>
          <p:cNvPr id="2" name="Group 1"/>
          <p:cNvGrpSpPr/>
          <p:nvPr/>
        </p:nvGrpSpPr>
        <p:grpSpPr>
          <a:xfrm>
            <a:off x="-20285" y="220403"/>
            <a:ext cx="9792585" cy="706933"/>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81828" fontAlgn="auto">
                <a:spcBef>
                  <a:spcPts val="0"/>
                </a:spcBef>
                <a:spcAft>
                  <a:spcPts val="0"/>
                </a:spcAft>
              </a:pPr>
              <a:endParaRPr lang="en-US" sz="1900"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81828" fontAlgn="auto">
                <a:spcBef>
                  <a:spcPts val="0"/>
                </a:spcBef>
                <a:spcAft>
                  <a:spcPts val="0"/>
                </a:spcAft>
              </a:pPr>
              <a:endParaRPr lang="en-US" sz="1900" dirty="0">
                <a:solidFill>
                  <a:prstClr val="black"/>
                </a:solidFill>
                <a:latin typeface="Constantia"/>
              </a:endParaRPr>
            </a:p>
          </p:txBody>
        </p:sp>
      </p:grpSp>
    </p:spTree>
    <p:extLst>
      <p:ext uri="{BB962C8B-B14F-4D97-AF65-F5344CB8AC3E}">
        <p14:creationId xmlns:p14="http://schemas.microsoft.com/office/powerpoint/2010/main" val="3263137407"/>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iming>
    <p:tnLst>
      <p:par>
        <p:cTn id="1" dur="indefinite" restart="never" nodeType="tmRoot"/>
      </p:par>
    </p:tnLst>
  </p:timing>
  <p:txStyles>
    <p:titleStyle>
      <a:lvl1pPr algn="l" rtl="0" eaLnBrk="1" latinLnBrk="0" hangingPunct="1">
        <a:spcBef>
          <a:spcPct val="0"/>
        </a:spcBef>
        <a:buNone/>
        <a:defRPr kumimoji="0" sz="5400" b="0" kern="1200">
          <a:ln>
            <a:noFill/>
          </a:ln>
          <a:solidFill>
            <a:schemeClr val="tx2"/>
          </a:solidFill>
          <a:effectLst/>
          <a:latin typeface="+mj-lt"/>
          <a:ea typeface="+mj-ea"/>
          <a:cs typeface="+mj-cs"/>
        </a:defRPr>
      </a:lvl1pPr>
    </p:titleStyle>
    <p:bodyStyle>
      <a:lvl1pPr marL="294548" indent="-294548"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87280" indent="-265094"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81828" indent="-265094" algn="l" rtl="0" eaLnBrk="1" latinLnBrk="0" hangingPunct="1">
        <a:spcBef>
          <a:spcPct val="20000"/>
        </a:spcBef>
        <a:buClr>
          <a:schemeClr val="accent2"/>
        </a:buClr>
        <a:buSzPct val="70000"/>
        <a:buFont typeface="Wingdings 2"/>
        <a:buChar char=""/>
        <a:defRPr kumimoji="0" sz="2300" kern="1200">
          <a:solidFill>
            <a:schemeClr val="tx1"/>
          </a:solidFill>
          <a:latin typeface="+mn-lt"/>
          <a:ea typeface="+mn-ea"/>
          <a:cs typeface="+mn-cs"/>
        </a:defRPr>
      </a:lvl3pPr>
      <a:lvl4pPr marL="1276363" indent="-225822" algn="l" rtl="0" eaLnBrk="1" latinLnBrk="0" hangingPunct="1">
        <a:spcBef>
          <a:spcPct val="20000"/>
        </a:spcBef>
        <a:buClr>
          <a:schemeClr val="accent3"/>
        </a:buClr>
        <a:buSzPct val="65000"/>
        <a:buFont typeface="Wingdings 2"/>
        <a:buChar char=""/>
        <a:defRPr kumimoji="0" sz="2200" kern="1200">
          <a:solidFill>
            <a:schemeClr val="tx1"/>
          </a:solidFill>
          <a:latin typeface="+mn-lt"/>
          <a:ea typeface="+mn-ea"/>
          <a:cs typeface="+mn-cs"/>
        </a:defRPr>
      </a:lvl4pPr>
      <a:lvl5pPr marL="1570921" indent="-225822" algn="l" rtl="0" eaLnBrk="1" latinLnBrk="0" hangingPunct="1">
        <a:spcBef>
          <a:spcPct val="20000"/>
        </a:spcBef>
        <a:buClr>
          <a:schemeClr val="accent4"/>
        </a:buClr>
        <a:buSzPct val="65000"/>
        <a:buFont typeface="Wingdings 2"/>
        <a:buChar char=""/>
        <a:defRPr kumimoji="0" sz="2200" kern="1200">
          <a:solidFill>
            <a:schemeClr val="tx1"/>
          </a:solidFill>
          <a:latin typeface="+mn-lt"/>
          <a:ea typeface="+mn-ea"/>
          <a:cs typeface="+mn-cs"/>
        </a:defRPr>
      </a:lvl5pPr>
      <a:lvl6pPr marL="1865469" indent="-225822" algn="l" rtl="0" eaLnBrk="1" latinLnBrk="0" hangingPunct="1">
        <a:spcBef>
          <a:spcPct val="20000"/>
        </a:spcBef>
        <a:buClr>
          <a:schemeClr val="accent5"/>
        </a:buClr>
        <a:buSzPct val="80000"/>
        <a:buFont typeface="Wingdings 2"/>
        <a:buChar char=""/>
        <a:defRPr kumimoji="0" sz="1900" kern="1200">
          <a:solidFill>
            <a:schemeClr val="tx1"/>
          </a:solidFill>
          <a:latin typeface="+mn-lt"/>
          <a:ea typeface="+mn-ea"/>
          <a:cs typeface="+mn-cs"/>
        </a:defRPr>
      </a:lvl6pPr>
      <a:lvl7pPr marL="2061835" indent="-196367" algn="l" rtl="0" eaLnBrk="1" latinLnBrk="0" hangingPunct="1">
        <a:spcBef>
          <a:spcPct val="20000"/>
        </a:spcBef>
        <a:buClr>
          <a:schemeClr val="accent6"/>
        </a:buClr>
        <a:buSzPct val="80000"/>
        <a:buFont typeface="Wingdings 2"/>
        <a:buChar char=""/>
        <a:defRPr kumimoji="0" sz="1700" kern="1200" baseline="0">
          <a:solidFill>
            <a:schemeClr val="tx1"/>
          </a:solidFill>
          <a:latin typeface="+mn-lt"/>
          <a:ea typeface="+mn-ea"/>
          <a:cs typeface="+mn-cs"/>
        </a:defRPr>
      </a:lvl7pPr>
      <a:lvl8pPr marL="2356382" indent="-196367" algn="l" rtl="0" eaLnBrk="1" latinLnBrk="0" hangingPunct="1">
        <a:spcBef>
          <a:spcPct val="20000"/>
        </a:spcBef>
        <a:buClr>
          <a:schemeClr val="tx2"/>
        </a:buClr>
        <a:buChar char="•"/>
        <a:defRPr kumimoji="0" sz="1700" kern="1200">
          <a:solidFill>
            <a:schemeClr val="tx1"/>
          </a:solidFill>
          <a:latin typeface="+mn-lt"/>
          <a:ea typeface="+mn-ea"/>
          <a:cs typeface="+mn-cs"/>
        </a:defRPr>
      </a:lvl8pPr>
      <a:lvl9pPr marL="2650933" indent="-196367" algn="l" rtl="0" eaLnBrk="1" latinLnBrk="0" hangingPunct="1">
        <a:spcBef>
          <a:spcPct val="20000"/>
        </a:spcBef>
        <a:buClr>
          <a:schemeClr val="tx2"/>
        </a:buClr>
        <a:buFontTx/>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90916" algn="l" rtl="0" eaLnBrk="1" latinLnBrk="0" hangingPunct="1">
        <a:defRPr kumimoji="0" kern="1200">
          <a:solidFill>
            <a:schemeClr val="tx1"/>
          </a:solidFill>
          <a:latin typeface="+mn-lt"/>
          <a:ea typeface="+mn-ea"/>
          <a:cs typeface="+mn-cs"/>
        </a:defRPr>
      </a:lvl2pPr>
      <a:lvl3pPr marL="981828" algn="l" rtl="0" eaLnBrk="1" latinLnBrk="0" hangingPunct="1">
        <a:defRPr kumimoji="0" kern="1200">
          <a:solidFill>
            <a:schemeClr val="tx1"/>
          </a:solidFill>
          <a:latin typeface="+mn-lt"/>
          <a:ea typeface="+mn-ea"/>
          <a:cs typeface="+mn-cs"/>
        </a:defRPr>
      </a:lvl3pPr>
      <a:lvl4pPr marL="1472741" algn="l" rtl="0" eaLnBrk="1" latinLnBrk="0" hangingPunct="1">
        <a:defRPr kumimoji="0" kern="1200">
          <a:solidFill>
            <a:schemeClr val="tx1"/>
          </a:solidFill>
          <a:latin typeface="+mn-lt"/>
          <a:ea typeface="+mn-ea"/>
          <a:cs typeface="+mn-cs"/>
        </a:defRPr>
      </a:lvl4pPr>
      <a:lvl5pPr marL="1963655" algn="l" rtl="0" eaLnBrk="1" latinLnBrk="0" hangingPunct="1">
        <a:defRPr kumimoji="0" kern="1200">
          <a:solidFill>
            <a:schemeClr val="tx1"/>
          </a:solidFill>
          <a:latin typeface="+mn-lt"/>
          <a:ea typeface="+mn-ea"/>
          <a:cs typeface="+mn-cs"/>
        </a:defRPr>
      </a:lvl5pPr>
      <a:lvl6pPr marL="2454566" algn="l" rtl="0" eaLnBrk="1" latinLnBrk="0" hangingPunct="1">
        <a:defRPr kumimoji="0" kern="1200">
          <a:solidFill>
            <a:schemeClr val="tx1"/>
          </a:solidFill>
          <a:latin typeface="+mn-lt"/>
          <a:ea typeface="+mn-ea"/>
          <a:cs typeface="+mn-cs"/>
        </a:defRPr>
      </a:lvl6pPr>
      <a:lvl7pPr marL="2945478" algn="l" rtl="0" eaLnBrk="1" latinLnBrk="0" hangingPunct="1">
        <a:defRPr kumimoji="0" kern="1200">
          <a:solidFill>
            <a:schemeClr val="tx1"/>
          </a:solidFill>
          <a:latin typeface="+mn-lt"/>
          <a:ea typeface="+mn-ea"/>
          <a:cs typeface="+mn-cs"/>
        </a:defRPr>
      </a:lvl7pPr>
      <a:lvl8pPr marL="3436392" algn="l" rtl="0" eaLnBrk="1" latinLnBrk="0" hangingPunct="1">
        <a:defRPr kumimoji="0" kern="1200">
          <a:solidFill>
            <a:schemeClr val="tx1"/>
          </a:solidFill>
          <a:latin typeface="+mn-lt"/>
          <a:ea typeface="+mn-ea"/>
          <a:cs typeface="+mn-cs"/>
        </a:defRPr>
      </a:lvl8pPr>
      <a:lvl9pPr marL="3927303" algn="l" rtl="0" eaLnBrk="1" latinLnBrk="0" hangingPunct="1">
        <a:defRPr kumimoji="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160" y="-7778"/>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7425" tIns="48713" rIns="97425" bIns="48713" anchor="t" compatLnSpc="1"/>
          <a:lstStyle/>
          <a:p>
            <a:pPr defTabSz="974279" fontAlgn="auto">
              <a:spcBef>
                <a:spcPts val="0"/>
              </a:spcBef>
              <a:spcAft>
                <a:spcPts val="0"/>
              </a:spcAft>
            </a:pPr>
            <a:endParaRPr lang="en-US" sz="1920" dirty="0">
              <a:solidFill>
                <a:prstClr val="black"/>
              </a:solidFill>
              <a:latin typeface="Constantia"/>
              <a:ea typeface="+mn-ea"/>
            </a:endParaRPr>
          </a:p>
        </p:txBody>
      </p:sp>
      <p:sp>
        <p:nvSpPr>
          <p:cNvPr id="8" name="Freeform 7"/>
          <p:cNvSpPr>
            <a:spLocks/>
          </p:cNvSpPr>
          <p:nvPr/>
        </p:nvSpPr>
        <p:spPr bwMode="auto">
          <a:xfrm>
            <a:off x="4673600" y="-7779"/>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7425" tIns="48713" rIns="97425" bIns="48713" anchor="t" compatLnSpc="1"/>
          <a:lstStyle/>
          <a:p>
            <a:pPr defTabSz="974279" fontAlgn="auto">
              <a:spcBef>
                <a:spcPts val="0"/>
              </a:spcBef>
              <a:spcAft>
                <a:spcPts val="0"/>
              </a:spcAft>
            </a:pPr>
            <a:endParaRPr lang="en-US" sz="1920" dirty="0">
              <a:solidFill>
                <a:prstClr val="black"/>
              </a:solidFill>
              <a:latin typeface="Constantia"/>
              <a:ea typeface="+mn-ea"/>
            </a:endParaRPr>
          </a:p>
        </p:txBody>
      </p:sp>
      <p:sp>
        <p:nvSpPr>
          <p:cNvPr id="9" name="Title Placeholder 8"/>
          <p:cNvSpPr>
            <a:spLocks noGrp="1"/>
          </p:cNvSpPr>
          <p:nvPr>
            <p:ph type="title"/>
          </p:nvPr>
        </p:nvSpPr>
        <p:spPr>
          <a:xfrm>
            <a:off x="487680" y="766674"/>
            <a:ext cx="8778240" cy="1244600"/>
          </a:xfrm>
          <a:prstGeom prst="rect">
            <a:avLst/>
          </a:prstGeom>
        </p:spPr>
        <p:txBody>
          <a:bodyPr vert="horz" lIns="0" tIns="45668"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2107523"/>
            <a:ext cx="8778240" cy="4779264"/>
          </a:xfrm>
          <a:prstGeom prst="rect">
            <a:avLst/>
          </a:prstGeom>
        </p:spPr>
        <p:txBody>
          <a:bodyPr vert="horz" lIns="91336" tIns="45668" rIns="91336" bIns="4566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87680" y="6921373"/>
            <a:ext cx="2275840" cy="397581"/>
          </a:xfrm>
          <a:prstGeom prst="rect">
            <a:avLst/>
          </a:prstGeom>
        </p:spPr>
        <p:txBody>
          <a:bodyPr vert="horz" lIns="0" tIns="0" rIns="0" bIns="0" anchor="b"/>
          <a:lstStyle>
            <a:lvl1pPr algn="l" defTabSz="974279" eaLnBrk="1" latinLnBrk="0" hangingPunct="1">
              <a:defRPr kumimoji="0" sz="1280">
                <a:solidFill>
                  <a:schemeClr val="tx2">
                    <a:shade val="90000"/>
                  </a:schemeClr>
                </a:solidFill>
              </a:defRPr>
            </a:lvl1pPr>
          </a:lstStyle>
          <a:p>
            <a:pPr fontAlgn="auto">
              <a:spcBef>
                <a:spcPts val="0"/>
              </a:spcBef>
              <a:spcAft>
                <a:spcPts val="0"/>
              </a:spcAft>
            </a:pPr>
            <a:fld id="{C8703EC4-85C2-4108-ADB8-3C40CC4823BE}" type="datetimeFigureOut">
              <a:rPr lang="en-CA" smtClean="0">
                <a:solidFill>
                  <a:srgbClr val="04617B">
                    <a:shade val="90000"/>
                  </a:srgbClr>
                </a:solidFill>
                <a:latin typeface="Constantia"/>
                <a:ea typeface="+mn-ea"/>
              </a:rPr>
              <a:pPr fontAlgn="auto">
                <a:spcBef>
                  <a:spcPts val="0"/>
                </a:spcBef>
                <a:spcAft>
                  <a:spcPts val="0"/>
                </a:spcAft>
              </a:pPr>
              <a:t>2015-08-14</a:t>
            </a:fld>
            <a:endParaRPr lang="en-CA" dirty="0">
              <a:solidFill>
                <a:srgbClr val="04617B">
                  <a:shade val="90000"/>
                </a:srgbClr>
              </a:solidFill>
              <a:latin typeface="Constantia"/>
              <a:ea typeface="+mn-ea"/>
            </a:endParaRPr>
          </a:p>
        </p:txBody>
      </p:sp>
      <p:sp>
        <p:nvSpPr>
          <p:cNvPr id="22" name="Footer Placeholder 21"/>
          <p:cNvSpPr>
            <a:spLocks noGrp="1"/>
          </p:cNvSpPr>
          <p:nvPr>
            <p:ph type="ftr" sz="quarter" idx="3"/>
          </p:nvPr>
        </p:nvSpPr>
        <p:spPr>
          <a:xfrm>
            <a:off x="2844800" y="6921373"/>
            <a:ext cx="3576320" cy="397581"/>
          </a:xfrm>
          <a:prstGeom prst="rect">
            <a:avLst/>
          </a:prstGeom>
        </p:spPr>
        <p:txBody>
          <a:bodyPr vert="horz" lIns="0" tIns="0" rIns="0" bIns="0" anchor="b"/>
          <a:lstStyle>
            <a:lvl1pPr algn="l" defTabSz="974279" eaLnBrk="1" latinLnBrk="0" hangingPunct="1">
              <a:defRPr kumimoji="0" sz="1280">
                <a:solidFill>
                  <a:schemeClr val="tx2">
                    <a:shade val="90000"/>
                  </a:schemeClr>
                </a:solidFill>
              </a:defRPr>
            </a:lvl1pPr>
          </a:lstStyle>
          <a:p>
            <a:pPr fontAlgn="auto">
              <a:spcBef>
                <a:spcPts val="0"/>
              </a:spcBef>
              <a:spcAft>
                <a:spcPts val="0"/>
              </a:spcAft>
            </a:pPr>
            <a:endParaRPr lang="en-CA" dirty="0">
              <a:solidFill>
                <a:srgbClr val="04617B">
                  <a:shade val="90000"/>
                </a:srgbClr>
              </a:solidFill>
              <a:latin typeface="Constantia"/>
              <a:ea typeface="+mn-ea"/>
            </a:endParaRPr>
          </a:p>
        </p:txBody>
      </p:sp>
      <p:sp>
        <p:nvSpPr>
          <p:cNvPr id="18" name="Slide Number Placeholder 17"/>
          <p:cNvSpPr>
            <a:spLocks noGrp="1"/>
          </p:cNvSpPr>
          <p:nvPr>
            <p:ph type="sldNum" sz="quarter" idx="4"/>
          </p:nvPr>
        </p:nvSpPr>
        <p:spPr>
          <a:xfrm>
            <a:off x="8453120" y="6921373"/>
            <a:ext cx="812800" cy="397581"/>
          </a:xfrm>
          <a:prstGeom prst="rect">
            <a:avLst/>
          </a:prstGeom>
        </p:spPr>
        <p:txBody>
          <a:bodyPr vert="horz" lIns="0" tIns="0" rIns="0" bIns="0" anchor="b"/>
          <a:lstStyle>
            <a:lvl1pPr algn="r" defTabSz="974279" eaLnBrk="1" latinLnBrk="0" hangingPunct="1">
              <a:defRPr kumimoji="0" sz="1280">
                <a:solidFill>
                  <a:schemeClr val="tx2">
                    <a:shade val="90000"/>
                  </a:schemeClr>
                </a:solidFill>
              </a:defRPr>
            </a:lvl1pPr>
          </a:lstStyle>
          <a:p>
            <a:pPr fontAlgn="auto">
              <a:spcBef>
                <a:spcPts val="0"/>
              </a:spcBef>
              <a:spcAft>
                <a:spcPts val="0"/>
              </a:spcAft>
            </a:pPr>
            <a:fld id="{DBB2C2D6-67D0-4309-827A-6E561867B128}" type="slidenum">
              <a:rPr lang="en-CA" smtClean="0">
                <a:solidFill>
                  <a:srgbClr val="04617B">
                    <a:shade val="90000"/>
                  </a:srgbClr>
                </a:solidFill>
                <a:latin typeface="Constantia"/>
                <a:ea typeface="+mn-ea"/>
              </a:rPr>
              <a:pPr fontAlgn="auto">
                <a:spcBef>
                  <a:spcPts val="0"/>
                </a:spcBef>
                <a:spcAft>
                  <a:spcPts val="0"/>
                </a:spcAft>
              </a:pPr>
              <a:t>‹#›</a:t>
            </a:fld>
            <a:endParaRPr lang="en-CA" dirty="0">
              <a:solidFill>
                <a:srgbClr val="04617B">
                  <a:shade val="90000"/>
                </a:srgbClr>
              </a:solidFill>
              <a:latin typeface="Constantia"/>
              <a:ea typeface="+mn-ea"/>
            </a:endParaRPr>
          </a:p>
        </p:txBody>
      </p:sp>
      <p:grpSp>
        <p:nvGrpSpPr>
          <p:cNvPr id="2" name="Group 1"/>
          <p:cNvGrpSpPr/>
          <p:nvPr/>
        </p:nvGrpSpPr>
        <p:grpSpPr>
          <a:xfrm>
            <a:off x="-20285" y="220403"/>
            <a:ext cx="9792585" cy="706933"/>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4279" fontAlgn="auto">
                <a:spcBef>
                  <a:spcPts val="0"/>
                </a:spcBef>
                <a:spcAft>
                  <a:spcPts val="0"/>
                </a:spcAft>
              </a:pPr>
              <a:endParaRPr lang="en-US" sz="1920" dirty="0">
                <a:solidFill>
                  <a:prstClr val="black"/>
                </a:solidFill>
                <a:latin typeface="Constantia"/>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4279" fontAlgn="auto">
                <a:spcBef>
                  <a:spcPts val="0"/>
                </a:spcBef>
                <a:spcAft>
                  <a:spcPts val="0"/>
                </a:spcAft>
              </a:pPr>
              <a:endParaRPr lang="en-US" sz="1920" dirty="0">
                <a:solidFill>
                  <a:prstClr val="black"/>
                </a:solidFill>
                <a:latin typeface="Constantia"/>
                <a:ea typeface="+mn-ea"/>
              </a:endParaRPr>
            </a:p>
          </p:txBody>
        </p:sp>
      </p:grpSp>
    </p:spTree>
    <p:extLst>
      <p:ext uri="{BB962C8B-B14F-4D97-AF65-F5344CB8AC3E}">
        <p14:creationId xmlns:p14="http://schemas.microsoft.com/office/powerpoint/2010/main" val="926719450"/>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l" rtl="0" eaLnBrk="1" latinLnBrk="0" hangingPunct="1">
        <a:spcBef>
          <a:spcPct val="0"/>
        </a:spcBef>
        <a:buNone/>
        <a:defRPr kumimoji="0" sz="5334" b="0" kern="1200">
          <a:ln>
            <a:noFill/>
          </a:ln>
          <a:solidFill>
            <a:schemeClr val="tx2"/>
          </a:solidFill>
          <a:effectLst/>
          <a:latin typeface="+mj-lt"/>
          <a:ea typeface="+mj-ea"/>
          <a:cs typeface="+mj-cs"/>
        </a:defRPr>
      </a:lvl1pPr>
    </p:titleStyle>
    <p:bodyStyle>
      <a:lvl1pPr marL="292283" indent="-292283" algn="l" rtl="0" eaLnBrk="1" latinLnBrk="0" hangingPunct="1">
        <a:spcBef>
          <a:spcPct val="20000"/>
        </a:spcBef>
        <a:buClr>
          <a:schemeClr val="accent3"/>
        </a:buClr>
        <a:buSzPct val="95000"/>
        <a:buFont typeface="Wingdings 2"/>
        <a:buChar char=""/>
        <a:defRPr kumimoji="0" sz="2773" kern="1200">
          <a:solidFill>
            <a:schemeClr val="tx1"/>
          </a:solidFill>
          <a:latin typeface="+mn-lt"/>
          <a:ea typeface="+mn-ea"/>
          <a:cs typeface="+mn-cs"/>
        </a:defRPr>
      </a:lvl1pPr>
      <a:lvl2pPr marL="681995" indent="-263055" algn="l" rtl="0" eaLnBrk="1" latinLnBrk="0" hangingPunct="1">
        <a:spcBef>
          <a:spcPct val="20000"/>
        </a:spcBef>
        <a:buClr>
          <a:schemeClr val="accent1"/>
        </a:buClr>
        <a:buSzPct val="85000"/>
        <a:buFont typeface="Wingdings 2"/>
        <a:buChar char=""/>
        <a:defRPr kumimoji="0" sz="2560" kern="1200">
          <a:solidFill>
            <a:schemeClr val="tx1"/>
          </a:solidFill>
          <a:latin typeface="+mn-lt"/>
          <a:ea typeface="+mn-ea"/>
          <a:cs typeface="+mn-cs"/>
        </a:defRPr>
      </a:lvl2pPr>
      <a:lvl3pPr marL="974279" indent="-263055" algn="l" rtl="0" eaLnBrk="1" latinLnBrk="0" hangingPunct="1">
        <a:spcBef>
          <a:spcPct val="20000"/>
        </a:spcBef>
        <a:buClr>
          <a:schemeClr val="accent2"/>
        </a:buClr>
        <a:buSzPct val="70000"/>
        <a:buFont typeface="Wingdings 2"/>
        <a:buChar char=""/>
        <a:defRPr kumimoji="0" sz="2240" kern="1200">
          <a:solidFill>
            <a:schemeClr val="tx1"/>
          </a:solidFill>
          <a:latin typeface="+mn-lt"/>
          <a:ea typeface="+mn-ea"/>
          <a:cs typeface="+mn-cs"/>
        </a:defRPr>
      </a:lvl3pPr>
      <a:lvl4pPr marL="1266558" indent="-224085" algn="l" rtl="0" eaLnBrk="1" latinLnBrk="0" hangingPunct="1">
        <a:spcBef>
          <a:spcPct val="20000"/>
        </a:spcBef>
        <a:buClr>
          <a:schemeClr val="accent3"/>
        </a:buClr>
        <a:buSzPct val="65000"/>
        <a:buFont typeface="Wingdings 2"/>
        <a:buChar char=""/>
        <a:defRPr kumimoji="0" sz="2133" kern="1200">
          <a:solidFill>
            <a:schemeClr val="tx1"/>
          </a:solidFill>
          <a:latin typeface="+mn-lt"/>
          <a:ea typeface="+mn-ea"/>
          <a:cs typeface="+mn-cs"/>
        </a:defRPr>
      </a:lvl4pPr>
      <a:lvl5pPr marL="1558842" indent="-224085" algn="l" rtl="0" eaLnBrk="1" latinLnBrk="0" hangingPunct="1">
        <a:spcBef>
          <a:spcPct val="20000"/>
        </a:spcBef>
        <a:buClr>
          <a:schemeClr val="accent4"/>
        </a:buClr>
        <a:buSzPct val="65000"/>
        <a:buFont typeface="Wingdings 2"/>
        <a:buChar char=""/>
        <a:defRPr kumimoji="0" sz="2133" kern="1200">
          <a:solidFill>
            <a:schemeClr val="tx1"/>
          </a:solidFill>
          <a:latin typeface="+mn-lt"/>
          <a:ea typeface="+mn-ea"/>
          <a:cs typeface="+mn-cs"/>
        </a:defRPr>
      </a:lvl5pPr>
      <a:lvl6pPr marL="1851126" indent="-224085" algn="l" rtl="0" eaLnBrk="1" latinLnBrk="0" hangingPunct="1">
        <a:spcBef>
          <a:spcPct val="20000"/>
        </a:spcBef>
        <a:buClr>
          <a:schemeClr val="accent5"/>
        </a:buClr>
        <a:buSzPct val="80000"/>
        <a:buFont typeface="Wingdings 2"/>
        <a:buChar char=""/>
        <a:defRPr kumimoji="0" sz="1920" kern="1200">
          <a:solidFill>
            <a:schemeClr val="tx1"/>
          </a:solidFill>
          <a:latin typeface="+mn-lt"/>
          <a:ea typeface="+mn-ea"/>
          <a:cs typeface="+mn-cs"/>
        </a:defRPr>
      </a:lvl6pPr>
      <a:lvl7pPr marL="2045981" indent="-194856" algn="l" rtl="0" eaLnBrk="1" latinLnBrk="0" hangingPunct="1">
        <a:spcBef>
          <a:spcPct val="20000"/>
        </a:spcBef>
        <a:buClr>
          <a:schemeClr val="accent6"/>
        </a:buClr>
        <a:buSzPct val="80000"/>
        <a:buFont typeface="Wingdings 2"/>
        <a:buChar char=""/>
        <a:defRPr kumimoji="0" sz="1707" kern="1200" baseline="0">
          <a:solidFill>
            <a:schemeClr val="tx1"/>
          </a:solidFill>
          <a:latin typeface="+mn-lt"/>
          <a:ea typeface="+mn-ea"/>
          <a:cs typeface="+mn-cs"/>
        </a:defRPr>
      </a:lvl7pPr>
      <a:lvl8pPr marL="2338265" indent="-194856" algn="l" rtl="0" eaLnBrk="1" latinLnBrk="0" hangingPunct="1">
        <a:spcBef>
          <a:spcPct val="20000"/>
        </a:spcBef>
        <a:buClr>
          <a:schemeClr val="tx2"/>
        </a:buClr>
        <a:buChar char="•"/>
        <a:defRPr kumimoji="0" sz="1707" kern="1200">
          <a:solidFill>
            <a:schemeClr val="tx1"/>
          </a:solidFill>
          <a:latin typeface="+mn-lt"/>
          <a:ea typeface="+mn-ea"/>
          <a:cs typeface="+mn-cs"/>
        </a:defRPr>
      </a:lvl8pPr>
      <a:lvl9pPr marL="2630547" indent="-194856" algn="l" rtl="0" eaLnBrk="1" latinLnBrk="0" hangingPunct="1">
        <a:spcBef>
          <a:spcPct val="20000"/>
        </a:spcBef>
        <a:buClr>
          <a:schemeClr val="tx2"/>
        </a:buClr>
        <a:buFontTx/>
        <a:buChar char="•"/>
        <a:defRPr kumimoji="0" sz="149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87139" algn="l" rtl="0" eaLnBrk="1" latinLnBrk="0" hangingPunct="1">
        <a:defRPr kumimoji="0" kern="1200">
          <a:solidFill>
            <a:schemeClr val="tx1"/>
          </a:solidFill>
          <a:latin typeface="+mn-lt"/>
          <a:ea typeface="+mn-ea"/>
          <a:cs typeface="+mn-cs"/>
        </a:defRPr>
      </a:lvl2pPr>
      <a:lvl3pPr marL="974279" algn="l" rtl="0" eaLnBrk="1" latinLnBrk="0" hangingPunct="1">
        <a:defRPr kumimoji="0" kern="1200">
          <a:solidFill>
            <a:schemeClr val="tx1"/>
          </a:solidFill>
          <a:latin typeface="+mn-lt"/>
          <a:ea typeface="+mn-ea"/>
          <a:cs typeface="+mn-cs"/>
        </a:defRPr>
      </a:lvl3pPr>
      <a:lvl4pPr marL="1461416" algn="l" rtl="0" eaLnBrk="1" latinLnBrk="0" hangingPunct="1">
        <a:defRPr kumimoji="0" kern="1200">
          <a:solidFill>
            <a:schemeClr val="tx1"/>
          </a:solidFill>
          <a:latin typeface="+mn-lt"/>
          <a:ea typeface="+mn-ea"/>
          <a:cs typeface="+mn-cs"/>
        </a:defRPr>
      </a:lvl4pPr>
      <a:lvl5pPr marL="1948555" algn="l" rtl="0" eaLnBrk="1" latinLnBrk="0" hangingPunct="1">
        <a:defRPr kumimoji="0" kern="1200">
          <a:solidFill>
            <a:schemeClr val="tx1"/>
          </a:solidFill>
          <a:latin typeface="+mn-lt"/>
          <a:ea typeface="+mn-ea"/>
          <a:cs typeface="+mn-cs"/>
        </a:defRPr>
      </a:lvl5pPr>
      <a:lvl6pPr marL="2435691" algn="l" rtl="0" eaLnBrk="1" latinLnBrk="0" hangingPunct="1">
        <a:defRPr kumimoji="0" kern="1200">
          <a:solidFill>
            <a:schemeClr val="tx1"/>
          </a:solidFill>
          <a:latin typeface="+mn-lt"/>
          <a:ea typeface="+mn-ea"/>
          <a:cs typeface="+mn-cs"/>
        </a:defRPr>
      </a:lvl6pPr>
      <a:lvl7pPr marL="2922829" algn="l" rtl="0" eaLnBrk="1" latinLnBrk="0" hangingPunct="1">
        <a:defRPr kumimoji="0" kern="1200">
          <a:solidFill>
            <a:schemeClr val="tx1"/>
          </a:solidFill>
          <a:latin typeface="+mn-lt"/>
          <a:ea typeface="+mn-ea"/>
          <a:cs typeface="+mn-cs"/>
        </a:defRPr>
      </a:lvl7pPr>
      <a:lvl8pPr marL="3409968" algn="l" rtl="0" eaLnBrk="1" latinLnBrk="0" hangingPunct="1">
        <a:defRPr kumimoji="0" kern="1200">
          <a:solidFill>
            <a:schemeClr val="tx1"/>
          </a:solidFill>
          <a:latin typeface="+mn-lt"/>
          <a:ea typeface="+mn-ea"/>
          <a:cs typeface="+mn-cs"/>
        </a:defRPr>
      </a:lvl8pPr>
      <a:lvl9pPr marL="3897106" algn="l" rtl="0" eaLnBrk="1" latinLnBrk="0" hangingPunct="1">
        <a:defRPr kumimoji="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160" y="-7778"/>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13"/>
            <a:srcRect/>
            <a:stretch>
              <a:fillRect/>
            </a:stretch>
          </a:blip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8" name="Freeform 7"/>
          <p:cNvSpPr>
            <a:spLocks/>
          </p:cNvSpPr>
          <p:nvPr/>
        </p:nvSpPr>
        <p:spPr bwMode="auto">
          <a:xfrm>
            <a:off x="4673600" y="-7779"/>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a:blip r:embed="rId14"/>
            <a:stretch>
              <a:fillRect/>
            </a:stretch>
          </a:blip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9" name="Title Placeholder 8"/>
          <p:cNvSpPr>
            <a:spLocks noGrp="1"/>
          </p:cNvSpPr>
          <p:nvPr>
            <p:ph type="title"/>
          </p:nvPr>
        </p:nvSpPr>
        <p:spPr>
          <a:xfrm>
            <a:off x="487680" y="766674"/>
            <a:ext cx="8778240" cy="1244600"/>
          </a:xfrm>
          <a:prstGeom prst="rect">
            <a:avLst/>
          </a:prstGeom>
        </p:spPr>
        <p:txBody>
          <a:bodyPr vert="horz" lIns="0" tIns="45624"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2107523"/>
            <a:ext cx="8778240" cy="4779264"/>
          </a:xfrm>
          <a:prstGeom prst="rect">
            <a:avLst/>
          </a:prstGeom>
        </p:spPr>
        <p:txBody>
          <a:bodyPr vert="horz" lIns="91248" tIns="45624" rIns="91248" bIns="4562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87680" y="6921385"/>
            <a:ext cx="2275840" cy="397581"/>
          </a:xfrm>
          <a:prstGeom prst="rect">
            <a:avLst/>
          </a:prstGeom>
        </p:spPr>
        <p:txBody>
          <a:bodyPr vert="horz" lIns="0" tIns="0" rIns="0" bIns="0" anchor="b"/>
          <a:lstStyle>
            <a:lvl1pPr algn="l" defTabSz="973338" eaLnBrk="1" latinLnBrk="0" hangingPunct="1">
              <a:defRPr kumimoji="0" sz="1280">
                <a:solidFill>
                  <a:schemeClr val="tx2">
                    <a:shade val="90000"/>
                  </a:schemeClr>
                </a:solidFill>
              </a:defRPr>
            </a:lvl1pPr>
          </a:lstStyle>
          <a:p>
            <a:pPr fontAlgn="auto">
              <a:spcBef>
                <a:spcPts val="0"/>
              </a:spcBef>
              <a:spcAft>
                <a:spcPts val="0"/>
              </a:spcAft>
            </a:pPr>
            <a:fld id="{C8703EC4-85C2-4108-ADB8-3C40CC4823BE}" type="datetimeFigureOut">
              <a:rPr lang="en-CA" smtClean="0">
                <a:solidFill>
                  <a:srgbClr val="04617B">
                    <a:shade val="90000"/>
                  </a:srgbClr>
                </a:solidFill>
                <a:latin typeface="Constantia"/>
                <a:ea typeface="+mn-ea"/>
              </a:rPr>
              <a:pPr fontAlgn="auto">
                <a:spcBef>
                  <a:spcPts val="0"/>
                </a:spcBef>
                <a:spcAft>
                  <a:spcPts val="0"/>
                </a:spcAft>
              </a:pPr>
              <a:t>2015-08-14</a:t>
            </a:fld>
            <a:endParaRPr lang="en-CA" dirty="0">
              <a:solidFill>
                <a:srgbClr val="04617B">
                  <a:shade val="90000"/>
                </a:srgbClr>
              </a:solidFill>
              <a:latin typeface="Constantia"/>
              <a:ea typeface="+mn-ea"/>
            </a:endParaRPr>
          </a:p>
        </p:txBody>
      </p:sp>
      <p:sp>
        <p:nvSpPr>
          <p:cNvPr id="22" name="Footer Placeholder 21"/>
          <p:cNvSpPr>
            <a:spLocks noGrp="1"/>
          </p:cNvSpPr>
          <p:nvPr>
            <p:ph type="ftr" sz="quarter" idx="3"/>
          </p:nvPr>
        </p:nvSpPr>
        <p:spPr>
          <a:xfrm>
            <a:off x="2844800" y="6921385"/>
            <a:ext cx="3576320" cy="397581"/>
          </a:xfrm>
          <a:prstGeom prst="rect">
            <a:avLst/>
          </a:prstGeom>
        </p:spPr>
        <p:txBody>
          <a:bodyPr vert="horz" lIns="0" tIns="0" rIns="0" bIns="0" anchor="b"/>
          <a:lstStyle>
            <a:lvl1pPr algn="l" defTabSz="973338" eaLnBrk="1" latinLnBrk="0" hangingPunct="1">
              <a:defRPr kumimoji="0" sz="1280">
                <a:solidFill>
                  <a:schemeClr val="tx2">
                    <a:shade val="90000"/>
                  </a:schemeClr>
                </a:solidFill>
              </a:defRPr>
            </a:lvl1pPr>
          </a:lstStyle>
          <a:p>
            <a:pPr fontAlgn="auto">
              <a:spcBef>
                <a:spcPts val="0"/>
              </a:spcBef>
              <a:spcAft>
                <a:spcPts val="0"/>
              </a:spcAft>
            </a:pPr>
            <a:endParaRPr lang="en-CA" dirty="0">
              <a:solidFill>
                <a:srgbClr val="04617B">
                  <a:shade val="90000"/>
                </a:srgbClr>
              </a:solidFill>
              <a:latin typeface="Constantia"/>
              <a:ea typeface="+mn-ea"/>
            </a:endParaRPr>
          </a:p>
        </p:txBody>
      </p:sp>
      <p:sp>
        <p:nvSpPr>
          <p:cNvPr id="18" name="Slide Number Placeholder 17"/>
          <p:cNvSpPr>
            <a:spLocks noGrp="1"/>
          </p:cNvSpPr>
          <p:nvPr>
            <p:ph type="sldNum" sz="quarter" idx="4"/>
          </p:nvPr>
        </p:nvSpPr>
        <p:spPr>
          <a:xfrm>
            <a:off x="8453120" y="6921385"/>
            <a:ext cx="812800" cy="397581"/>
          </a:xfrm>
          <a:prstGeom prst="rect">
            <a:avLst/>
          </a:prstGeom>
        </p:spPr>
        <p:txBody>
          <a:bodyPr vert="horz" lIns="0" tIns="0" rIns="0" bIns="0" anchor="b"/>
          <a:lstStyle>
            <a:lvl1pPr algn="r" defTabSz="973338" eaLnBrk="1" latinLnBrk="0" hangingPunct="1">
              <a:defRPr kumimoji="0" sz="1280">
                <a:solidFill>
                  <a:schemeClr val="tx2">
                    <a:shade val="90000"/>
                  </a:schemeClr>
                </a:solidFill>
              </a:defRPr>
            </a:lvl1pPr>
          </a:lstStyle>
          <a:p>
            <a:pPr fontAlgn="auto">
              <a:spcBef>
                <a:spcPts val="0"/>
              </a:spcBef>
              <a:spcAft>
                <a:spcPts val="0"/>
              </a:spcAft>
            </a:pPr>
            <a:fld id="{DBB2C2D6-67D0-4309-827A-6E561867B128}" type="slidenum">
              <a:rPr lang="en-CA" smtClean="0">
                <a:solidFill>
                  <a:srgbClr val="04617B">
                    <a:shade val="90000"/>
                  </a:srgbClr>
                </a:solidFill>
                <a:latin typeface="Constantia"/>
                <a:ea typeface="+mn-ea"/>
              </a:rPr>
              <a:pPr fontAlgn="auto">
                <a:spcBef>
                  <a:spcPts val="0"/>
                </a:spcBef>
                <a:spcAft>
                  <a:spcPts val="0"/>
                </a:spcAft>
              </a:pPr>
              <a:t>‹#›</a:t>
            </a:fld>
            <a:endParaRPr lang="en-CA" dirty="0">
              <a:solidFill>
                <a:srgbClr val="04617B">
                  <a:shade val="90000"/>
                </a:srgbClr>
              </a:solidFill>
              <a:latin typeface="Constantia"/>
              <a:ea typeface="+mn-ea"/>
            </a:endParaRPr>
          </a:p>
        </p:txBody>
      </p:sp>
      <p:grpSp>
        <p:nvGrpSpPr>
          <p:cNvPr id="2" name="Group 1"/>
          <p:cNvGrpSpPr/>
          <p:nvPr/>
        </p:nvGrpSpPr>
        <p:grpSpPr>
          <a:xfrm>
            <a:off x="-20285" y="220403"/>
            <a:ext cx="9792585" cy="706933"/>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3338" fontAlgn="auto">
                <a:spcBef>
                  <a:spcPts val="0"/>
                </a:spcBef>
                <a:spcAft>
                  <a:spcPts val="0"/>
                </a:spcAft>
              </a:pPr>
              <a:endParaRPr lang="en-US" sz="1920" dirty="0">
                <a:solidFill>
                  <a:prstClr val="black"/>
                </a:solidFill>
                <a:latin typeface="Constantia"/>
                <a:ea typeface="+mn-ea"/>
              </a:endParaRPr>
            </a:p>
          </p:txBody>
        </p:sp>
      </p:grpSp>
    </p:spTree>
    <p:extLst>
      <p:ext uri="{BB962C8B-B14F-4D97-AF65-F5344CB8AC3E}">
        <p14:creationId xmlns:p14="http://schemas.microsoft.com/office/powerpoint/2010/main" val="577732153"/>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iming>
    <p:tnLst>
      <p:par>
        <p:cTn id="1" dur="indefinite" restart="never" nodeType="tmRoot"/>
      </p:par>
    </p:tnLst>
  </p:timing>
  <p:txStyles>
    <p:titleStyle>
      <a:lvl1pPr algn="l" rtl="0" eaLnBrk="1" latinLnBrk="0" hangingPunct="1">
        <a:spcBef>
          <a:spcPct val="0"/>
        </a:spcBef>
        <a:buNone/>
        <a:defRPr kumimoji="0" sz="5334" b="0" kern="1200">
          <a:ln>
            <a:noFill/>
          </a:ln>
          <a:solidFill>
            <a:schemeClr val="tx2"/>
          </a:solidFill>
          <a:effectLst/>
          <a:latin typeface="+mj-lt"/>
          <a:ea typeface="+mj-ea"/>
          <a:cs typeface="+mj-cs"/>
        </a:defRPr>
      </a:lvl1pPr>
    </p:titleStyle>
    <p:bodyStyle>
      <a:lvl1pPr marL="292001" indent="-292001" algn="l" rtl="0" eaLnBrk="1" latinLnBrk="0" hangingPunct="1">
        <a:spcBef>
          <a:spcPct val="20000"/>
        </a:spcBef>
        <a:buClr>
          <a:schemeClr val="accent3"/>
        </a:buClr>
        <a:buSzPct val="95000"/>
        <a:buFont typeface="Wingdings 2"/>
        <a:buChar char=""/>
        <a:defRPr kumimoji="0" sz="2773" kern="1200">
          <a:solidFill>
            <a:schemeClr val="tx1"/>
          </a:solidFill>
          <a:latin typeface="+mn-lt"/>
          <a:ea typeface="+mn-ea"/>
          <a:cs typeface="+mn-cs"/>
        </a:defRPr>
      </a:lvl1pPr>
      <a:lvl2pPr marL="681336" indent="-262801" algn="l" rtl="0" eaLnBrk="1" latinLnBrk="0" hangingPunct="1">
        <a:spcBef>
          <a:spcPct val="20000"/>
        </a:spcBef>
        <a:buClr>
          <a:schemeClr val="accent1"/>
        </a:buClr>
        <a:buSzPct val="85000"/>
        <a:buFont typeface="Wingdings 2"/>
        <a:buChar char=""/>
        <a:defRPr kumimoji="0" sz="2560" kern="1200">
          <a:solidFill>
            <a:schemeClr val="tx1"/>
          </a:solidFill>
          <a:latin typeface="+mn-lt"/>
          <a:ea typeface="+mn-ea"/>
          <a:cs typeface="+mn-cs"/>
        </a:defRPr>
      </a:lvl2pPr>
      <a:lvl3pPr marL="973338" indent="-262801" algn="l" rtl="0" eaLnBrk="1" latinLnBrk="0" hangingPunct="1">
        <a:spcBef>
          <a:spcPct val="20000"/>
        </a:spcBef>
        <a:buClr>
          <a:schemeClr val="accent2"/>
        </a:buClr>
        <a:buSzPct val="70000"/>
        <a:buFont typeface="Wingdings 2"/>
        <a:buChar char=""/>
        <a:defRPr kumimoji="0" sz="2240" kern="1200">
          <a:solidFill>
            <a:schemeClr val="tx1"/>
          </a:solidFill>
          <a:latin typeface="+mn-lt"/>
          <a:ea typeface="+mn-ea"/>
          <a:cs typeface="+mn-cs"/>
        </a:defRPr>
      </a:lvl3pPr>
      <a:lvl4pPr marL="1265326" indent="-223869" algn="l" rtl="0" eaLnBrk="1" latinLnBrk="0" hangingPunct="1">
        <a:spcBef>
          <a:spcPct val="20000"/>
        </a:spcBef>
        <a:buClr>
          <a:schemeClr val="accent3"/>
        </a:buClr>
        <a:buSzPct val="65000"/>
        <a:buFont typeface="Wingdings 2"/>
        <a:buChar char=""/>
        <a:defRPr kumimoji="0" sz="2133" kern="1200">
          <a:solidFill>
            <a:schemeClr val="tx1"/>
          </a:solidFill>
          <a:latin typeface="+mn-lt"/>
          <a:ea typeface="+mn-ea"/>
          <a:cs typeface="+mn-cs"/>
        </a:defRPr>
      </a:lvl4pPr>
      <a:lvl5pPr marL="1557335" indent="-223869" algn="l" rtl="0" eaLnBrk="1" latinLnBrk="0" hangingPunct="1">
        <a:spcBef>
          <a:spcPct val="20000"/>
        </a:spcBef>
        <a:buClr>
          <a:schemeClr val="accent4"/>
        </a:buClr>
        <a:buSzPct val="65000"/>
        <a:buFont typeface="Wingdings 2"/>
        <a:buChar char=""/>
        <a:defRPr kumimoji="0" sz="2133" kern="1200">
          <a:solidFill>
            <a:schemeClr val="tx1"/>
          </a:solidFill>
          <a:latin typeface="+mn-lt"/>
          <a:ea typeface="+mn-ea"/>
          <a:cs typeface="+mn-cs"/>
        </a:defRPr>
      </a:lvl5pPr>
      <a:lvl6pPr marL="1849337" indent="-223869" algn="l" rtl="0" eaLnBrk="1" latinLnBrk="0" hangingPunct="1">
        <a:spcBef>
          <a:spcPct val="20000"/>
        </a:spcBef>
        <a:buClr>
          <a:schemeClr val="accent5"/>
        </a:buClr>
        <a:buSzPct val="80000"/>
        <a:buFont typeface="Wingdings 2"/>
        <a:buChar char=""/>
        <a:defRPr kumimoji="0" sz="1920" kern="1200">
          <a:solidFill>
            <a:schemeClr val="tx1"/>
          </a:solidFill>
          <a:latin typeface="+mn-lt"/>
          <a:ea typeface="+mn-ea"/>
          <a:cs typeface="+mn-cs"/>
        </a:defRPr>
      </a:lvl6pPr>
      <a:lvl7pPr marL="2044004" indent="-194668" algn="l" rtl="0" eaLnBrk="1" latinLnBrk="0" hangingPunct="1">
        <a:spcBef>
          <a:spcPct val="20000"/>
        </a:spcBef>
        <a:buClr>
          <a:schemeClr val="accent6"/>
        </a:buClr>
        <a:buSzPct val="80000"/>
        <a:buFont typeface="Wingdings 2"/>
        <a:buChar char=""/>
        <a:defRPr kumimoji="0" sz="1707" kern="1200" baseline="0">
          <a:solidFill>
            <a:schemeClr val="tx1"/>
          </a:solidFill>
          <a:latin typeface="+mn-lt"/>
          <a:ea typeface="+mn-ea"/>
          <a:cs typeface="+mn-cs"/>
        </a:defRPr>
      </a:lvl7pPr>
      <a:lvl8pPr marL="2336005" indent="-194668" algn="l" rtl="0" eaLnBrk="1" latinLnBrk="0" hangingPunct="1">
        <a:spcBef>
          <a:spcPct val="20000"/>
        </a:spcBef>
        <a:buClr>
          <a:schemeClr val="tx2"/>
        </a:buClr>
        <a:buChar char="•"/>
        <a:defRPr kumimoji="0" sz="1707" kern="1200">
          <a:solidFill>
            <a:schemeClr val="tx1"/>
          </a:solidFill>
          <a:latin typeface="+mn-lt"/>
          <a:ea typeface="+mn-ea"/>
          <a:cs typeface="+mn-cs"/>
        </a:defRPr>
      </a:lvl8pPr>
      <a:lvl9pPr marL="2628006" indent="-194668" algn="l" rtl="0" eaLnBrk="1" latinLnBrk="0" hangingPunct="1">
        <a:spcBef>
          <a:spcPct val="20000"/>
        </a:spcBef>
        <a:buClr>
          <a:schemeClr val="tx2"/>
        </a:buClr>
        <a:buFontTx/>
        <a:buChar char="•"/>
        <a:defRPr kumimoji="0" sz="149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86670" algn="l" rtl="0" eaLnBrk="1" latinLnBrk="0" hangingPunct="1">
        <a:defRPr kumimoji="0" kern="1200">
          <a:solidFill>
            <a:schemeClr val="tx1"/>
          </a:solidFill>
          <a:latin typeface="+mn-lt"/>
          <a:ea typeface="+mn-ea"/>
          <a:cs typeface="+mn-cs"/>
        </a:defRPr>
      </a:lvl2pPr>
      <a:lvl3pPr marL="973338" algn="l" rtl="0" eaLnBrk="1" latinLnBrk="0" hangingPunct="1">
        <a:defRPr kumimoji="0" kern="1200">
          <a:solidFill>
            <a:schemeClr val="tx1"/>
          </a:solidFill>
          <a:latin typeface="+mn-lt"/>
          <a:ea typeface="+mn-ea"/>
          <a:cs typeface="+mn-cs"/>
        </a:defRPr>
      </a:lvl3pPr>
      <a:lvl4pPr marL="1460004" algn="l" rtl="0" eaLnBrk="1" latinLnBrk="0" hangingPunct="1">
        <a:defRPr kumimoji="0" kern="1200">
          <a:solidFill>
            <a:schemeClr val="tx1"/>
          </a:solidFill>
          <a:latin typeface="+mn-lt"/>
          <a:ea typeface="+mn-ea"/>
          <a:cs typeface="+mn-cs"/>
        </a:defRPr>
      </a:lvl4pPr>
      <a:lvl5pPr marL="1946673" algn="l" rtl="0" eaLnBrk="1" latinLnBrk="0" hangingPunct="1">
        <a:defRPr kumimoji="0" kern="1200">
          <a:solidFill>
            <a:schemeClr val="tx1"/>
          </a:solidFill>
          <a:latin typeface="+mn-lt"/>
          <a:ea typeface="+mn-ea"/>
          <a:cs typeface="+mn-cs"/>
        </a:defRPr>
      </a:lvl5pPr>
      <a:lvl6pPr marL="2433338" algn="l" rtl="0" eaLnBrk="1" latinLnBrk="0" hangingPunct="1">
        <a:defRPr kumimoji="0" kern="1200">
          <a:solidFill>
            <a:schemeClr val="tx1"/>
          </a:solidFill>
          <a:latin typeface="+mn-lt"/>
          <a:ea typeface="+mn-ea"/>
          <a:cs typeface="+mn-cs"/>
        </a:defRPr>
      </a:lvl6pPr>
      <a:lvl7pPr marL="2920005" algn="l" rtl="0" eaLnBrk="1" latinLnBrk="0" hangingPunct="1">
        <a:defRPr kumimoji="0" kern="1200">
          <a:solidFill>
            <a:schemeClr val="tx1"/>
          </a:solidFill>
          <a:latin typeface="+mn-lt"/>
          <a:ea typeface="+mn-ea"/>
          <a:cs typeface="+mn-cs"/>
        </a:defRPr>
      </a:lvl7pPr>
      <a:lvl8pPr marL="3406674" algn="l" rtl="0" eaLnBrk="1" latinLnBrk="0" hangingPunct="1">
        <a:defRPr kumimoji="0" kern="1200">
          <a:solidFill>
            <a:schemeClr val="tx1"/>
          </a:solidFill>
          <a:latin typeface="+mn-lt"/>
          <a:ea typeface="+mn-ea"/>
          <a:cs typeface="+mn-cs"/>
        </a:defRPr>
      </a:lvl8pPr>
      <a:lvl9pPr marL="389334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160" y="-7778"/>
            <a:ext cx="9773920" cy="113396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13"/>
            <a:srcRect/>
            <a:stretch>
              <a:fillRect/>
            </a:stretch>
          </a:blip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8" name="Freeform 7"/>
          <p:cNvSpPr>
            <a:spLocks/>
          </p:cNvSpPr>
          <p:nvPr/>
        </p:nvSpPr>
        <p:spPr bwMode="auto">
          <a:xfrm>
            <a:off x="4673600" y="-7779"/>
            <a:ext cx="5080000" cy="6949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a:blip r:embed="rId14"/>
            <a:stretch>
              <a:fillRect/>
            </a:stretch>
          </a:blipFill>
          <a:ln w="9525" cap="flat" cmpd="sng" algn="ctr">
            <a:noFill/>
            <a:prstDash val="solid"/>
            <a:round/>
            <a:headEnd type="none" w="med" len="med"/>
            <a:tailEnd type="none" w="med" len="med"/>
          </a:ln>
          <a:effectLst/>
        </p:spPr>
        <p:txBody>
          <a:bodyPr vert="horz" wrap="square" lIns="97331" tIns="48666" rIns="97331" bIns="48666"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9" name="Title Placeholder 8"/>
          <p:cNvSpPr>
            <a:spLocks noGrp="1"/>
          </p:cNvSpPr>
          <p:nvPr>
            <p:ph type="title"/>
          </p:nvPr>
        </p:nvSpPr>
        <p:spPr>
          <a:xfrm>
            <a:off x="487680" y="766674"/>
            <a:ext cx="8778240" cy="1244600"/>
          </a:xfrm>
          <a:prstGeom prst="rect">
            <a:avLst/>
          </a:prstGeom>
        </p:spPr>
        <p:txBody>
          <a:bodyPr vert="horz" lIns="0" tIns="45624"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2107523"/>
            <a:ext cx="8778240" cy="4779264"/>
          </a:xfrm>
          <a:prstGeom prst="rect">
            <a:avLst/>
          </a:prstGeom>
        </p:spPr>
        <p:txBody>
          <a:bodyPr vert="horz" lIns="91248" tIns="45624" rIns="91248" bIns="4562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87680" y="6921385"/>
            <a:ext cx="2275840" cy="397581"/>
          </a:xfrm>
          <a:prstGeom prst="rect">
            <a:avLst/>
          </a:prstGeom>
        </p:spPr>
        <p:txBody>
          <a:bodyPr vert="horz" lIns="0" tIns="0" rIns="0" bIns="0" anchor="b"/>
          <a:lstStyle>
            <a:lvl1pPr algn="l" defTabSz="973338" eaLnBrk="1" latinLnBrk="0" hangingPunct="1">
              <a:defRPr kumimoji="0" sz="1280">
                <a:solidFill>
                  <a:schemeClr val="tx2">
                    <a:shade val="90000"/>
                  </a:schemeClr>
                </a:solidFill>
              </a:defRPr>
            </a:lvl1pPr>
          </a:lstStyle>
          <a:p>
            <a:pPr fontAlgn="auto">
              <a:spcBef>
                <a:spcPts val="0"/>
              </a:spcBef>
              <a:spcAft>
                <a:spcPts val="0"/>
              </a:spcAft>
            </a:pPr>
            <a:fld id="{C8703EC4-85C2-4108-ADB8-3C40CC4823BE}" type="datetimeFigureOut">
              <a:rPr lang="en-CA" smtClean="0">
                <a:solidFill>
                  <a:srgbClr val="04617B">
                    <a:shade val="90000"/>
                  </a:srgbClr>
                </a:solidFill>
                <a:latin typeface="Constantia"/>
                <a:ea typeface="+mn-ea"/>
              </a:rPr>
              <a:pPr fontAlgn="auto">
                <a:spcBef>
                  <a:spcPts val="0"/>
                </a:spcBef>
                <a:spcAft>
                  <a:spcPts val="0"/>
                </a:spcAft>
              </a:pPr>
              <a:t>2015-08-14</a:t>
            </a:fld>
            <a:endParaRPr lang="en-CA" dirty="0">
              <a:solidFill>
                <a:srgbClr val="04617B">
                  <a:shade val="90000"/>
                </a:srgbClr>
              </a:solidFill>
              <a:latin typeface="Constantia"/>
              <a:ea typeface="+mn-ea"/>
            </a:endParaRPr>
          </a:p>
        </p:txBody>
      </p:sp>
      <p:sp>
        <p:nvSpPr>
          <p:cNvPr id="22" name="Footer Placeholder 21"/>
          <p:cNvSpPr>
            <a:spLocks noGrp="1"/>
          </p:cNvSpPr>
          <p:nvPr>
            <p:ph type="ftr" sz="quarter" idx="3"/>
          </p:nvPr>
        </p:nvSpPr>
        <p:spPr>
          <a:xfrm>
            <a:off x="2844800" y="6921385"/>
            <a:ext cx="3576320" cy="397581"/>
          </a:xfrm>
          <a:prstGeom prst="rect">
            <a:avLst/>
          </a:prstGeom>
        </p:spPr>
        <p:txBody>
          <a:bodyPr vert="horz" lIns="0" tIns="0" rIns="0" bIns="0" anchor="b"/>
          <a:lstStyle>
            <a:lvl1pPr algn="l" defTabSz="973338" eaLnBrk="1" latinLnBrk="0" hangingPunct="1">
              <a:defRPr kumimoji="0" sz="1280">
                <a:solidFill>
                  <a:schemeClr val="tx2">
                    <a:shade val="90000"/>
                  </a:schemeClr>
                </a:solidFill>
              </a:defRPr>
            </a:lvl1pPr>
          </a:lstStyle>
          <a:p>
            <a:pPr fontAlgn="auto">
              <a:spcBef>
                <a:spcPts val="0"/>
              </a:spcBef>
              <a:spcAft>
                <a:spcPts val="0"/>
              </a:spcAft>
            </a:pPr>
            <a:endParaRPr lang="en-CA" dirty="0">
              <a:solidFill>
                <a:srgbClr val="04617B">
                  <a:shade val="90000"/>
                </a:srgbClr>
              </a:solidFill>
              <a:latin typeface="Constantia"/>
              <a:ea typeface="+mn-ea"/>
            </a:endParaRPr>
          </a:p>
        </p:txBody>
      </p:sp>
      <p:sp>
        <p:nvSpPr>
          <p:cNvPr id="18" name="Slide Number Placeholder 17"/>
          <p:cNvSpPr>
            <a:spLocks noGrp="1"/>
          </p:cNvSpPr>
          <p:nvPr>
            <p:ph type="sldNum" sz="quarter" idx="4"/>
          </p:nvPr>
        </p:nvSpPr>
        <p:spPr>
          <a:xfrm>
            <a:off x="8453120" y="6921385"/>
            <a:ext cx="812800" cy="397581"/>
          </a:xfrm>
          <a:prstGeom prst="rect">
            <a:avLst/>
          </a:prstGeom>
        </p:spPr>
        <p:txBody>
          <a:bodyPr vert="horz" lIns="0" tIns="0" rIns="0" bIns="0" anchor="b"/>
          <a:lstStyle>
            <a:lvl1pPr algn="r" defTabSz="973338" eaLnBrk="1" latinLnBrk="0" hangingPunct="1">
              <a:defRPr kumimoji="0" sz="1280">
                <a:solidFill>
                  <a:schemeClr val="tx2">
                    <a:shade val="90000"/>
                  </a:schemeClr>
                </a:solidFill>
              </a:defRPr>
            </a:lvl1pPr>
          </a:lstStyle>
          <a:p>
            <a:pPr fontAlgn="auto">
              <a:spcBef>
                <a:spcPts val="0"/>
              </a:spcBef>
              <a:spcAft>
                <a:spcPts val="0"/>
              </a:spcAft>
            </a:pPr>
            <a:fld id="{DBB2C2D6-67D0-4309-827A-6E561867B128}" type="slidenum">
              <a:rPr lang="en-CA" smtClean="0">
                <a:solidFill>
                  <a:srgbClr val="04617B">
                    <a:shade val="90000"/>
                  </a:srgbClr>
                </a:solidFill>
                <a:latin typeface="Constantia"/>
                <a:ea typeface="+mn-ea"/>
              </a:rPr>
              <a:pPr fontAlgn="auto">
                <a:spcBef>
                  <a:spcPts val="0"/>
                </a:spcBef>
                <a:spcAft>
                  <a:spcPts val="0"/>
                </a:spcAft>
              </a:pPr>
              <a:t>‹#›</a:t>
            </a:fld>
            <a:endParaRPr lang="en-CA" dirty="0">
              <a:solidFill>
                <a:srgbClr val="04617B">
                  <a:shade val="90000"/>
                </a:srgbClr>
              </a:solidFill>
              <a:latin typeface="Constantia"/>
              <a:ea typeface="+mn-ea"/>
            </a:endParaRPr>
          </a:p>
        </p:txBody>
      </p:sp>
      <p:grpSp>
        <p:nvGrpSpPr>
          <p:cNvPr id="2" name="Group 1"/>
          <p:cNvGrpSpPr/>
          <p:nvPr/>
        </p:nvGrpSpPr>
        <p:grpSpPr>
          <a:xfrm>
            <a:off x="-20285" y="220403"/>
            <a:ext cx="9792585" cy="706933"/>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3338" fontAlgn="auto">
                <a:spcBef>
                  <a:spcPts val="0"/>
                </a:spcBef>
                <a:spcAft>
                  <a:spcPts val="0"/>
                </a:spcAft>
              </a:pPr>
              <a:endParaRPr lang="en-US" sz="1920" dirty="0">
                <a:solidFill>
                  <a:prstClr val="black"/>
                </a:solidFill>
                <a:latin typeface="Constantia"/>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73338" fontAlgn="auto">
                <a:spcBef>
                  <a:spcPts val="0"/>
                </a:spcBef>
                <a:spcAft>
                  <a:spcPts val="0"/>
                </a:spcAft>
              </a:pPr>
              <a:endParaRPr lang="en-US" sz="1920" dirty="0">
                <a:solidFill>
                  <a:prstClr val="black"/>
                </a:solidFill>
                <a:latin typeface="Constantia"/>
                <a:ea typeface="+mn-ea"/>
              </a:endParaRPr>
            </a:p>
          </p:txBody>
        </p:sp>
      </p:grpSp>
    </p:spTree>
    <p:extLst>
      <p:ext uri="{BB962C8B-B14F-4D97-AF65-F5344CB8AC3E}">
        <p14:creationId xmlns:p14="http://schemas.microsoft.com/office/powerpoint/2010/main" val="96443696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iming>
    <p:tnLst>
      <p:par>
        <p:cTn id="1" dur="indefinite" restart="never" nodeType="tmRoot"/>
      </p:par>
    </p:tnLst>
  </p:timing>
  <p:txStyles>
    <p:titleStyle>
      <a:lvl1pPr algn="l" rtl="0" eaLnBrk="1" latinLnBrk="0" hangingPunct="1">
        <a:spcBef>
          <a:spcPct val="0"/>
        </a:spcBef>
        <a:buNone/>
        <a:defRPr kumimoji="0" sz="5334" b="0" kern="1200">
          <a:ln>
            <a:noFill/>
          </a:ln>
          <a:solidFill>
            <a:schemeClr val="tx2"/>
          </a:solidFill>
          <a:effectLst/>
          <a:latin typeface="+mj-lt"/>
          <a:ea typeface="+mj-ea"/>
          <a:cs typeface="+mj-cs"/>
        </a:defRPr>
      </a:lvl1pPr>
    </p:titleStyle>
    <p:bodyStyle>
      <a:lvl1pPr marL="292001" indent="-292001" algn="l" rtl="0" eaLnBrk="1" latinLnBrk="0" hangingPunct="1">
        <a:spcBef>
          <a:spcPct val="20000"/>
        </a:spcBef>
        <a:buClr>
          <a:schemeClr val="accent3"/>
        </a:buClr>
        <a:buSzPct val="95000"/>
        <a:buFont typeface="Wingdings 2"/>
        <a:buChar char=""/>
        <a:defRPr kumimoji="0" sz="2773" kern="1200">
          <a:solidFill>
            <a:schemeClr val="tx1"/>
          </a:solidFill>
          <a:latin typeface="+mn-lt"/>
          <a:ea typeface="+mn-ea"/>
          <a:cs typeface="+mn-cs"/>
        </a:defRPr>
      </a:lvl1pPr>
      <a:lvl2pPr marL="681336" indent="-262801" algn="l" rtl="0" eaLnBrk="1" latinLnBrk="0" hangingPunct="1">
        <a:spcBef>
          <a:spcPct val="20000"/>
        </a:spcBef>
        <a:buClr>
          <a:schemeClr val="accent1"/>
        </a:buClr>
        <a:buSzPct val="85000"/>
        <a:buFont typeface="Wingdings 2"/>
        <a:buChar char=""/>
        <a:defRPr kumimoji="0" sz="2560" kern="1200">
          <a:solidFill>
            <a:schemeClr val="tx1"/>
          </a:solidFill>
          <a:latin typeface="+mn-lt"/>
          <a:ea typeface="+mn-ea"/>
          <a:cs typeface="+mn-cs"/>
        </a:defRPr>
      </a:lvl2pPr>
      <a:lvl3pPr marL="973338" indent="-262801" algn="l" rtl="0" eaLnBrk="1" latinLnBrk="0" hangingPunct="1">
        <a:spcBef>
          <a:spcPct val="20000"/>
        </a:spcBef>
        <a:buClr>
          <a:schemeClr val="accent2"/>
        </a:buClr>
        <a:buSzPct val="70000"/>
        <a:buFont typeface="Wingdings 2"/>
        <a:buChar char=""/>
        <a:defRPr kumimoji="0" sz="2240" kern="1200">
          <a:solidFill>
            <a:schemeClr val="tx1"/>
          </a:solidFill>
          <a:latin typeface="+mn-lt"/>
          <a:ea typeface="+mn-ea"/>
          <a:cs typeface="+mn-cs"/>
        </a:defRPr>
      </a:lvl3pPr>
      <a:lvl4pPr marL="1265326" indent="-223869" algn="l" rtl="0" eaLnBrk="1" latinLnBrk="0" hangingPunct="1">
        <a:spcBef>
          <a:spcPct val="20000"/>
        </a:spcBef>
        <a:buClr>
          <a:schemeClr val="accent3"/>
        </a:buClr>
        <a:buSzPct val="65000"/>
        <a:buFont typeface="Wingdings 2"/>
        <a:buChar char=""/>
        <a:defRPr kumimoji="0" sz="2133" kern="1200">
          <a:solidFill>
            <a:schemeClr val="tx1"/>
          </a:solidFill>
          <a:latin typeface="+mn-lt"/>
          <a:ea typeface="+mn-ea"/>
          <a:cs typeface="+mn-cs"/>
        </a:defRPr>
      </a:lvl4pPr>
      <a:lvl5pPr marL="1557335" indent="-223869" algn="l" rtl="0" eaLnBrk="1" latinLnBrk="0" hangingPunct="1">
        <a:spcBef>
          <a:spcPct val="20000"/>
        </a:spcBef>
        <a:buClr>
          <a:schemeClr val="accent4"/>
        </a:buClr>
        <a:buSzPct val="65000"/>
        <a:buFont typeface="Wingdings 2"/>
        <a:buChar char=""/>
        <a:defRPr kumimoji="0" sz="2133" kern="1200">
          <a:solidFill>
            <a:schemeClr val="tx1"/>
          </a:solidFill>
          <a:latin typeface="+mn-lt"/>
          <a:ea typeface="+mn-ea"/>
          <a:cs typeface="+mn-cs"/>
        </a:defRPr>
      </a:lvl5pPr>
      <a:lvl6pPr marL="1849337" indent="-223869" algn="l" rtl="0" eaLnBrk="1" latinLnBrk="0" hangingPunct="1">
        <a:spcBef>
          <a:spcPct val="20000"/>
        </a:spcBef>
        <a:buClr>
          <a:schemeClr val="accent5"/>
        </a:buClr>
        <a:buSzPct val="80000"/>
        <a:buFont typeface="Wingdings 2"/>
        <a:buChar char=""/>
        <a:defRPr kumimoji="0" sz="1920" kern="1200">
          <a:solidFill>
            <a:schemeClr val="tx1"/>
          </a:solidFill>
          <a:latin typeface="+mn-lt"/>
          <a:ea typeface="+mn-ea"/>
          <a:cs typeface="+mn-cs"/>
        </a:defRPr>
      </a:lvl6pPr>
      <a:lvl7pPr marL="2044004" indent="-194668" algn="l" rtl="0" eaLnBrk="1" latinLnBrk="0" hangingPunct="1">
        <a:spcBef>
          <a:spcPct val="20000"/>
        </a:spcBef>
        <a:buClr>
          <a:schemeClr val="accent6"/>
        </a:buClr>
        <a:buSzPct val="80000"/>
        <a:buFont typeface="Wingdings 2"/>
        <a:buChar char=""/>
        <a:defRPr kumimoji="0" sz="1707" kern="1200" baseline="0">
          <a:solidFill>
            <a:schemeClr val="tx1"/>
          </a:solidFill>
          <a:latin typeface="+mn-lt"/>
          <a:ea typeface="+mn-ea"/>
          <a:cs typeface="+mn-cs"/>
        </a:defRPr>
      </a:lvl7pPr>
      <a:lvl8pPr marL="2336005" indent="-194668" algn="l" rtl="0" eaLnBrk="1" latinLnBrk="0" hangingPunct="1">
        <a:spcBef>
          <a:spcPct val="20000"/>
        </a:spcBef>
        <a:buClr>
          <a:schemeClr val="tx2"/>
        </a:buClr>
        <a:buChar char="•"/>
        <a:defRPr kumimoji="0" sz="1707" kern="1200">
          <a:solidFill>
            <a:schemeClr val="tx1"/>
          </a:solidFill>
          <a:latin typeface="+mn-lt"/>
          <a:ea typeface="+mn-ea"/>
          <a:cs typeface="+mn-cs"/>
        </a:defRPr>
      </a:lvl8pPr>
      <a:lvl9pPr marL="2628006" indent="-194668" algn="l" rtl="0" eaLnBrk="1" latinLnBrk="0" hangingPunct="1">
        <a:spcBef>
          <a:spcPct val="20000"/>
        </a:spcBef>
        <a:buClr>
          <a:schemeClr val="tx2"/>
        </a:buClr>
        <a:buFontTx/>
        <a:buChar char="•"/>
        <a:defRPr kumimoji="0" sz="149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86670" algn="l" rtl="0" eaLnBrk="1" latinLnBrk="0" hangingPunct="1">
        <a:defRPr kumimoji="0" kern="1200">
          <a:solidFill>
            <a:schemeClr val="tx1"/>
          </a:solidFill>
          <a:latin typeface="+mn-lt"/>
          <a:ea typeface="+mn-ea"/>
          <a:cs typeface="+mn-cs"/>
        </a:defRPr>
      </a:lvl2pPr>
      <a:lvl3pPr marL="973338" algn="l" rtl="0" eaLnBrk="1" latinLnBrk="0" hangingPunct="1">
        <a:defRPr kumimoji="0" kern="1200">
          <a:solidFill>
            <a:schemeClr val="tx1"/>
          </a:solidFill>
          <a:latin typeface="+mn-lt"/>
          <a:ea typeface="+mn-ea"/>
          <a:cs typeface="+mn-cs"/>
        </a:defRPr>
      </a:lvl3pPr>
      <a:lvl4pPr marL="1460004" algn="l" rtl="0" eaLnBrk="1" latinLnBrk="0" hangingPunct="1">
        <a:defRPr kumimoji="0" kern="1200">
          <a:solidFill>
            <a:schemeClr val="tx1"/>
          </a:solidFill>
          <a:latin typeface="+mn-lt"/>
          <a:ea typeface="+mn-ea"/>
          <a:cs typeface="+mn-cs"/>
        </a:defRPr>
      </a:lvl4pPr>
      <a:lvl5pPr marL="1946673" algn="l" rtl="0" eaLnBrk="1" latinLnBrk="0" hangingPunct="1">
        <a:defRPr kumimoji="0" kern="1200">
          <a:solidFill>
            <a:schemeClr val="tx1"/>
          </a:solidFill>
          <a:latin typeface="+mn-lt"/>
          <a:ea typeface="+mn-ea"/>
          <a:cs typeface="+mn-cs"/>
        </a:defRPr>
      </a:lvl5pPr>
      <a:lvl6pPr marL="2433338" algn="l" rtl="0" eaLnBrk="1" latinLnBrk="0" hangingPunct="1">
        <a:defRPr kumimoji="0" kern="1200">
          <a:solidFill>
            <a:schemeClr val="tx1"/>
          </a:solidFill>
          <a:latin typeface="+mn-lt"/>
          <a:ea typeface="+mn-ea"/>
          <a:cs typeface="+mn-cs"/>
        </a:defRPr>
      </a:lvl6pPr>
      <a:lvl7pPr marL="2920005" algn="l" rtl="0" eaLnBrk="1" latinLnBrk="0" hangingPunct="1">
        <a:defRPr kumimoji="0" kern="1200">
          <a:solidFill>
            <a:schemeClr val="tx1"/>
          </a:solidFill>
          <a:latin typeface="+mn-lt"/>
          <a:ea typeface="+mn-ea"/>
          <a:cs typeface="+mn-cs"/>
        </a:defRPr>
      </a:lvl7pPr>
      <a:lvl8pPr marL="3406674" algn="l" rtl="0" eaLnBrk="1" latinLnBrk="0" hangingPunct="1">
        <a:defRPr kumimoji="0" kern="1200">
          <a:solidFill>
            <a:schemeClr val="tx1"/>
          </a:solidFill>
          <a:latin typeface="+mn-lt"/>
          <a:ea typeface="+mn-ea"/>
          <a:cs typeface="+mn-cs"/>
        </a:defRPr>
      </a:lvl8pPr>
      <a:lvl9pPr marL="389334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4" y="1549400"/>
            <a:ext cx="9756775" cy="59182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58756"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7"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8"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59"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0"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1"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2"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3"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4"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5"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6"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7"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sp>
            <p:nvSpPr>
              <p:cNvPr id="458768"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en-CA" sz="1800" u="sng" smtClean="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458770"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2"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4"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5"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7"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8"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79"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0"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1"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4"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7"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89"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0"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1"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79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0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1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2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3"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83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6"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3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2"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3"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6"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7"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8"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49"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1"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3"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4"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59"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0"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1"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6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7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8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890"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1"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2"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3"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4"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5"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6"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7"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8"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en-CA" sz="1800" u="sng" smtClean="0">
                  <a:solidFill>
                    <a:srgbClr val="FFFFFF"/>
                  </a:solidFill>
                </a:endParaRPr>
              </a:p>
            </p:txBody>
          </p:sp>
          <p:sp>
            <p:nvSpPr>
              <p:cNvPr id="45889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90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CA" sz="1800" u="sng" smtClean="0">
                  <a:solidFill>
                    <a:srgbClr val="FFFFFF"/>
                  </a:solidFill>
                </a:endParaRPr>
              </a:p>
            </p:txBody>
          </p:sp>
          <p:sp>
            <p:nvSpPr>
              <p:cNvPr id="458901"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902"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en-CA" sz="1800" u="sng" smtClean="0">
                  <a:solidFill>
                    <a:srgbClr val="FFFFFF"/>
                  </a:solidFill>
                </a:endParaRPr>
              </a:p>
            </p:txBody>
          </p:sp>
          <p:sp>
            <p:nvSpPr>
              <p:cNvPr id="45890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en-CA" sz="1800" u="sng" smtClean="0">
                  <a:solidFill>
                    <a:srgbClr val="FFFFFF"/>
                  </a:solidFill>
                </a:endParaRPr>
              </a:p>
            </p:txBody>
          </p:sp>
          <p:sp>
            <p:nvSpPr>
              <p:cNvPr id="45890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en-CA" sz="1800" u="sng" smtClean="0">
                  <a:solidFill>
                    <a:srgbClr val="FFFFFF"/>
                  </a:solidFill>
                </a:endParaRPr>
              </a:p>
            </p:txBody>
          </p:sp>
        </p:grpSp>
      </p:grpSp>
      <p:sp>
        <p:nvSpPr>
          <p:cNvPr id="458905" name="Rectangle 153"/>
          <p:cNvSpPr>
            <a:spLocks noGrp="1" noRot="1" noChangeArrowheads="1"/>
          </p:cNvSpPr>
          <p:nvPr>
            <p:ph type="title"/>
          </p:nvPr>
        </p:nvSpPr>
        <p:spPr bwMode="auto">
          <a:xfrm>
            <a:off x="322271" y="249238"/>
            <a:ext cx="9109075" cy="1244600"/>
          </a:xfrm>
          <a:prstGeom prst="rect">
            <a:avLst/>
          </a:prstGeom>
          <a:noFill/>
          <a:ln w="9525">
            <a:noFill/>
            <a:miter lim="800000"/>
            <a:headEnd/>
            <a:tailEnd/>
          </a:ln>
          <a:effectLst/>
        </p:spPr>
        <p:txBody>
          <a:bodyPr vert="horz" wrap="square" lIns="98287" tIns="49143" rIns="98287" bIns="49143" numCol="1" anchor="ctr" anchorCtr="0" compatLnSpc="1">
            <a:prstTxWarp prst="textNoShape">
              <a:avLst/>
            </a:prstTxWarp>
          </a:bodyPr>
          <a:lstStyle/>
          <a:p>
            <a:pPr lvl="0"/>
            <a:r>
              <a:rPr lang="en-US" smtClean="0"/>
              <a:t>Haga clic para cambiar el estilo de título	</a:t>
            </a:r>
          </a:p>
        </p:txBody>
      </p:sp>
      <p:sp>
        <p:nvSpPr>
          <p:cNvPr id="458906" name="Rectangle 154"/>
          <p:cNvSpPr>
            <a:spLocks noGrp="1" noChangeArrowheads="1"/>
          </p:cNvSpPr>
          <p:nvPr>
            <p:ph type="dt" sz="half" idx="2"/>
          </p:nvPr>
        </p:nvSpPr>
        <p:spPr bwMode="auto">
          <a:xfrm>
            <a:off x="322277" y="6800850"/>
            <a:ext cx="24415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defTabSz="983126">
              <a:defRPr sz="1100" u="none"/>
            </a:lvl1pPr>
          </a:lstStyle>
          <a:p>
            <a:endParaRPr lang="en-US" smtClean="0">
              <a:solidFill>
                <a:srgbClr val="FFFFFF"/>
              </a:solidFill>
            </a:endParaRPr>
          </a:p>
        </p:txBody>
      </p:sp>
      <p:sp>
        <p:nvSpPr>
          <p:cNvPr id="458907" name="Rectangle 155"/>
          <p:cNvSpPr>
            <a:spLocks noGrp="1" noChangeArrowheads="1"/>
          </p:cNvSpPr>
          <p:nvPr>
            <p:ph type="ftr" sz="quarter" idx="3"/>
          </p:nvPr>
        </p:nvSpPr>
        <p:spPr bwMode="auto">
          <a:xfrm>
            <a:off x="3332176" y="6800850"/>
            <a:ext cx="30892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algn="ctr" defTabSz="983126">
              <a:defRPr sz="1100" u="none"/>
            </a:lvl1pPr>
          </a:lstStyle>
          <a:p>
            <a:endParaRPr lang="en-US" smtClean="0">
              <a:solidFill>
                <a:srgbClr val="FFFFFF"/>
              </a:solidFill>
            </a:endParaRPr>
          </a:p>
        </p:txBody>
      </p:sp>
      <p:sp>
        <p:nvSpPr>
          <p:cNvPr id="458908" name="Rectangle 156"/>
          <p:cNvSpPr>
            <a:spLocks noGrp="1" noChangeArrowheads="1"/>
          </p:cNvSpPr>
          <p:nvPr>
            <p:ph type="sldNum" sz="quarter" idx="4"/>
          </p:nvPr>
        </p:nvSpPr>
        <p:spPr bwMode="auto">
          <a:xfrm>
            <a:off x="6989777" y="6800850"/>
            <a:ext cx="2441575" cy="5175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lvl1pPr algn="r" defTabSz="983126">
              <a:defRPr sz="1100" u="none"/>
            </a:lvl1pPr>
          </a:lstStyle>
          <a:p>
            <a:fld id="{30332159-0A05-49AB-AC3A-AE8A271683AD}" type="slidenum">
              <a:rPr lang="en-US" smtClean="0">
                <a:solidFill>
                  <a:srgbClr val="FFFFFF"/>
                </a:solidFill>
              </a:rPr>
              <a:pPr/>
              <a:t>‹#›</a:t>
            </a:fld>
            <a:endParaRPr lang="en-US" smtClean="0">
              <a:solidFill>
                <a:srgbClr val="FFFFFF"/>
              </a:solidFill>
            </a:endParaRPr>
          </a:p>
        </p:txBody>
      </p:sp>
      <p:sp>
        <p:nvSpPr>
          <p:cNvPr id="458909" name="Rectangle 157"/>
          <p:cNvSpPr>
            <a:spLocks noGrp="1" noRot="1" noChangeArrowheads="1"/>
          </p:cNvSpPr>
          <p:nvPr>
            <p:ph type="body" idx="1"/>
          </p:nvPr>
        </p:nvSpPr>
        <p:spPr bwMode="auto">
          <a:xfrm>
            <a:off x="322271" y="1743089"/>
            <a:ext cx="9109075" cy="4899025"/>
          </a:xfrm>
          <a:prstGeom prst="rect">
            <a:avLst/>
          </a:prstGeom>
          <a:noFill/>
          <a:ln w="9525">
            <a:noFill/>
            <a:miter lim="800000"/>
            <a:headEnd/>
            <a:tailEnd/>
          </a:ln>
          <a:effectLst/>
        </p:spPr>
        <p:txBody>
          <a:bodyPr vert="horz" wrap="square" lIns="98287" tIns="49143" rIns="98287" bIns="49143"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Tree>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83126" rtl="0" fontAlgn="base">
        <a:spcBef>
          <a:spcPct val="0"/>
        </a:spcBef>
        <a:spcAft>
          <a:spcPct val="0"/>
        </a:spcAft>
        <a:defRPr sz="4700">
          <a:solidFill>
            <a:schemeClr val="tx2"/>
          </a:solidFill>
          <a:effectLst>
            <a:outerShdw blurRad="38100" dist="38100" dir="2700000" algn="tl">
              <a:srgbClr val="000000"/>
            </a:outerShdw>
          </a:effectLst>
          <a:latin typeface="+mj-lt"/>
          <a:ea typeface="+mj-ea"/>
          <a:cs typeface="+mj-cs"/>
        </a:defRPr>
      </a:lvl1pPr>
      <a:lvl2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2pPr>
      <a:lvl3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3pPr>
      <a:lvl4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4pPr>
      <a:lvl5pPr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5pPr>
      <a:lvl6pPr marL="456677"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6pPr>
      <a:lvl7pPr marL="913355"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7pPr>
      <a:lvl8pPr marL="1370035"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8pPr>
      <a:lvl9pPr marL="1826711" algn="ctr" defTabSz="983126" rtl="0" fontAlgn="base">
        <a:spcBef>
          <a:spcPct val="0"/>
        </a:spcBef>
        <a:spcAft>
          <a:spcPct val="0"/>
        </a:spcAft>
        <a:defRPr sz="4700">
          <a:solidFill>
            <a:schemeClr val="tx2"/>
          </a:solidFill>
          <a:effectLst>
            <a:outerShdw blurRad="38100" dist="38100" dir="2700000" algn="tl">
              <a:srgbClr val="000000"/>
            </a:outerShdw>
          </a:effectLst>
          <a:latin typeface="Times New Roman" pitchFamily="18" charset="0"/>
        </a:defRPr>
      </a:lvl9pPr>
    </p:titleStyle>
    <p:bodyStyle>
      <a:lvl1pPr marL="367880" indent="-367880" algn="l" defTabSz="983126" rtl="0" fontAlgn="base">
        <a:spcBef>
          <a:spcPct val="20000"/>
        </a:spcBef>
        <a:spcAft>
          <a:spcPct val="0"/>
        </a:spcAft>
        <a:buClr>
          <a:srgbClr val="FFFF00"/>
        </a:buClr>
        <a:buSzPct val="80000"/>
        <a:buFont typeface="Wingdings" pitchFamily="2" charset="2"/>
        <a:buChar char="«"/>
        <a:defRPr sz="3400">
          <a:solidFill>
            <a:schemeClr val="tx1"/>
          </a:solidFill>
          <a:effectLst>
            <a:outerShdw blurRad="38100" dist="38100" dir="2700000" algn="tl">
              <a:srgbClr val="000000"/>
            </a:outerShdw>
          </a:effectLst>
          <a:latin typeface="+mn-lt"/>
          <a:ea typeface="+mn-ea"/>
          <a:cs typeface="+mn-cs"/>
        </a:defRPr>
      </a:lvl1pPr>
      <a:lvl2pPr marL="799188" indent="-307621" algn="l" defTabSz="983126" rtl="0" fontAlgn="base">
        <a:spcBef>
          <a:spcPct val="20000"/>
        </a:spcBef>
        <a:spcAft>
          <a:spcPct val="0"/>
        </a:spcAft>
        <a:buClr>
          <a:srgbClr val="FFFF00"/>
        </a:buClr>
        <a:buSzPct val="80000"/>
        <a:buFont typeface="Wingdings" pitchFamily="2" charset="2"/>
        <a:buChar char="«"/>
        <a:defRPr sz="3000">
          <a:solidFill>
            <a:schemeClr val="tx1"/>
          </a:solidFill>
          <a:effectLst>
            <a:outerShdw blurRad="38100" dist="38100" dir="2700000" algn="tl">
              <a:srgbClr val="000000"/>
            </a:outerShdw>
          </a:effectLst>
          <a:latin typeface="+mn-lt"/>
        </a:defRPr>
      </a:lvl2pPr>
      <a:lvl3pPr marL="1228906" indent="-245782" algn="l" defTabSz="983126" rtl="0" fontAlgn="base">
        <a:spcBef>
          <a:spcPct val="20000"/>
        </a:spcBef>
        <a:spcAft>
          <a:spcPct val="0"/>
        </a:spcAft>
        <a:buClr>
          <a:srgbClr val="FFFF00"/>
        </a:buClr>
        <a:buSzPct val="80000"/>
        <a:buFont typeface="Wingdings" pitchFamily="2" charset="2"/>
        <a:buChar char="«"/>
        <a:defRPr sz="2600">
          <a:solidFill>
            <a:schemeClr val="tx1"/>
          </a:solidFill>
          <a:effectLst>
            <a:outerShdw blurRad="38100" dist="38100" dir="2700000" algn="tl">
              <a:srgbClr val="000000"/>
            </a:outerShdw>
          </a:effectLst>
          <a:latin typeface="+mn-lt"/>
        </a:defRPr>
      </a:lvl3pPr>
      <a:lvl4pPr marL="1720470"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4pPr>
      <a:lvl5pPr marL="2212033"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5pPr>
      <a:lvl6pPr marL="2668712"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6pPr>
      <a:lvl7pPr marL="3125390"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7pPr>
      <a:lvl8pPr marL="3582068"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8pPr>
      <a:lvl9pPr marL="4038747" indent="-245782" algn="l" defTabSz="983126" rtl="0" fontAlgn="base">
        <a:spcBef>
          <a:spcPct val="20000"/>
        </a:spcBef>
        <a:spcAft>
          <a:spcPct val="0"/>
        </a:spcAft>
        <a:buClr>
          <a:srgbClr val="FFFF00"/>
        </a:buClr>
        <a:buSzPct val="80000"/>
        <a:buFont typeface="Wingdings" pitchFamily="2" charset="2"/>
        <a:buChar char="«"/>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A0A28"/>
        </a:solidFill>
        <a:effectLst/>
      </p:bgPr>
    </p:bg>
    <p:spTree>
      <p:nvGrpSpPr>
        <p:cNvPr id="1" name=""/>
        <p:cNvGrpSpPr/>
        <p:nvPr/>
      </p:nvGrpSpPr>
      <p:grpSpPr>
        <a:xfrm>
          <a:off x="0" y="0"/>
          <a:ext cx="0" cy="0"/>
          <a:chOff x="0" y="0"/>
          <a:chExt cx="0" cy="0"/>
        </a:xfrm>
      </p:grpSpPr>
      <p:sp>
        <p:nvSpPr>
          <p:cNvPr id="1069066" name="Rectangle 10"/>
          <p:cNvSpPr>
            <a:spLocks noGrp="1" noChangeArrowheads="1"/>
          </p:cNvSpPr>
          <p:nvPr>
            <p:ph type="body" idx="1"/>
          </p:nvPr>
        </p:nvSpPr>
        <p:spPr bwMode="auto">
          <a:xfrm>
            <a:off x="468327" y="1947863"/>
            <a:ext cx="8778875" cy="5135562"/>
          </a:xfrm>
          <a:prstGeom prst="rect">
            <a:avLst/>
          </a:prstGeom>
          <a:noFill/>
          <a:ln w="9525">
            <a:noFill/>
            <a:miter lim="800000"/>
            <a:headEnd/>
            <a:tailEnd/>
          </a:ln>
          <a:effectLst/>
        </p:spPr>
        <p:txBody>
          <a:bodyPr vert="horz" wrap="square" lIns="98226" tIns="49113" rIns="98226" bIns="49113" numCol="1" anchor="t" anchorCtr="0" compatLnSpc="1">
            <a:prstTxWarp prst="textNoShape">
              <a:avLst/>
            </a:prstTxWarp>
          </a:bodyPr>
          <a:lstStyle/>
          <a:p>
            <a:pPr lvl="0"/>
            <a:r>
              <a:rPr lang="en-US" smtClean="0"/>
              <a:t> Haga clic para modificar el estilo de texto del patrón</a:t>
            </a:r>
          </a:p>
          <a:p>
            <a:pPr lvl="1"/>
            <a:r>
              <a:rPr lang="en-US" smtClean="0"/>
              <a:t> Segundo nivel</a:t>
            </a:r>
          </a:p>
          <a:p>
            <a:pPr lvl="2"/>
            <a:r>
              <a:rPr lang="en-US" smtClean="0"/>
              <a:t> Tercer nivel</a:t>
            </a:r>
          </a:p>
          <a:p>
            <a:pPr lvl="3"/>
            <a:r>
              <a:rPr lang="en-US" smtClean="0"/>
              <a:t> Cuarto nivel</a:t>
            </a:r>
          </a:p>
          <a:p>
            <a:pPr lvl="4"/>
            <a:r>
              <a:rPr lang="en-US" smtClean="0"/>
              <a:t> Quinto nivel</a:t>
            </a:r>
          </a:p>
        </p:txBody>
      </p:sp>
      <p:sp>
        <p:nvSpPr>
          <p:cNvPr id="1069058" name="Rectangle 2"/>
          <p:cNvSpPr>
            <a:spLocks noGrp="1" noChangeArrowheads="1"/>
          </p:cNvSpPr>
          <p:nvPr>
            <p:ph type="title"/>
          </p:nvPr>
        </p:nvSpPr>
        <p:spPr bwMode="auto">
          <a:xfrm>
            <a:off x="1547825" y="298456"/>
            <a:ext cx="6426201" cy="1339849"/>
          </a:xfrm>
          <a:prstGeom prst="rect">
            <a:avLst/>
          </a:prstGeom>
          <a:noFill/>
          <a:ln w="9525">
            <a:noFill/>
            <a:miter lim="800000"/>
            <a:headEnd/>
            <a:tailEnd/>
          </a:ln>
          <a:effectLst/>
        </p:spPr>
        <p:txBody>
          <a:bodyPr vert="horz" wrap="square" lIns="98261" tIns="49130" rIns="98261" bIns="49130" numCol="1" anchor="ctr" anchorCtr="0" compatLnSpc="1">
            <a:prstTxWarp prst="textNoShape">
              <a:avLst/>
            </a:prstTxWarp>
          </a:bodyPr>
          <a:lstStyle/>
          <a:p>
            <a:pPr lvl="0"/>
            <a:r>
              <a:rPr lang="en-US" smtClean="0"/>
              <a:t>Haga clic para cambiar el estilo de título	</a:t>
            </a:r>
          </a:p>
        </p:txBody>
      </p:sp>
      <p:grpSp>
        <p:nvGrpSpPr>
          <p:cNvPr id="2" name="Group 4"/>
          <p:cNvGrpSpPr/>
          <p:nvPr/>
        </p:nvGrpSpPr>
        <p:grpSpPr>
          <a:xfrm>
            <a:off x="8100060" y="0"/>
            <a:ext cx="1653540" cy="1615440"/>
            <a:chOff x="3474045" y="2268855"/>
            <a:chExt cx="5643285" cy="4467225"/>
          </a:xfrm>
        </p:grpSpPr>
        <p:pic>
          <p:nvPicPr>
            <p:cNvPr id="6" name="Picture 5" descr="Universe.jpg"/>
            <p:cNvPicPr>
              <a:picLocks noChangeAspect="1"/>
            </p:cNvPicPr>
            <p:nvPr userDrawn="1"/>
          </p:nvPicPr>
          <p:blipFill>
            <a:blip r:embed="rId13" cstate="print">
              <a:clrChange>
                <a:clrFrom>
                  <a:srgbClr val="010101"/>
                </a:clrFrom>
                <a:clrTo>
                  <a:srgbClr val="010101">
                    <a:alpha val="0"/>
                  </a:srgbClr>
                </a:clrTo>
              </a:clrChange>
            </a:blip>
            <a:srcRect t="12706" r="5107" b="9241"/>
            <a:stretch>
              <a:fillRect/>
            </a:stretch>
          </p:blipFill>
          <p:spPr>
            <a:xfrm>
              <a:off x="3474045" y="2509030"/>
              <a:ext cx="5315625" cy="3937490"/>
            </a:xfrm>
            <a:prstGeom prst="rect">
              <a:avLst/>
            </a:prstGeom>
          </p:spPr>
        </p:pic>
        <p:sp>
          <p:nvSpPr>
            <p:cNvPr id="7" name="Oval 6"/>
            <p:cNvSpPr/>
            <p:nvPr userDrawn="1"/>
          </p:nvSpPr>
          <p:spPr bwMode="auto">
            <a:xfrm>
              <a:off x="7246620" y="4549140"/>
              <a:ext cx="1325880" cy="1474470"/>
            </a:xfrm>
            <a:prstGeom prst="ellipse">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8" name="Rectangle 7"/>
            <p:cNvSpPr/>
            <p:nvPr userDrawn="1"/>
          </p:nvSpPr>
          <p:spPr bwMode="auto">
            <a:xfrm>
              <a:off x="3600450" y="586359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9" name="Rectangle 8"/>
            <p:cNvSpPr/>
            <p:nvPr userDrawn="1"/>
          </p:nvSpPr>
          <p:spPr bwMode="auto">
            <a:xfrm>
              <a:off x="6496050" y="600456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0" name="Rectangle 9"/>
            <p:cNvSpPr/>
            <p:nvPr userDrawn="1"/>
          </p:nvSpPr>
          <p:spPr bwMode="auto">
            <a:xfrm rot="5400000">
              <a:off x="7528560" y="4236720"/>
              <a:ext cx="2446020" cy="73152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1" name="Rectangle 10"/>
            <p:cNvSpPr/>
            <p:nvPr userDrawn="1"/>
          </p:nvSpPr>
          <p:spPr bwMode="auto">
            <a:xfrm rot="5400000">
              <a:off x="7740015" y="40138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2" name="Rectangle 11"/>
            <p:cNvSpPr/>
            <p:nvPr userDrawn="1"/>
          </p:nvSpPr>
          <p:spPr bwMode="auto">
            <a:xfrm rot="5400000">
              <a:off x="7618095" y="405193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3" name="Rectangle 12"/>
            <p:cNvSpPr/>
            <p:nvPr userDrawn="1"/>
          </p:nvSpPr>
          <p:spPr bwMode="auto">
            <a:xfrm rot="5400000">
              <a:off x="7480935" y="430339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4" name="Rectangle 13"/>
            <p:cNvSpPr/>
            <p:nvPr userDrawn="1"/>
          </p:nvSpPr>
          <p:spPr bwMode="auto">
            <a:xfrm rot="5400000">
              <a:off x="7412355" y="429196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5" name="Rectangle 14"/>
            <p:cNvSpPr/>
            <p:nvPr userDrawn="1"/>
          </p:nvSpPr>
          <p:spPr bwMode="auto">
            <a:xfrm rot="5400000">
              <a:off x="7298055" y="457771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6" name="Rectangle 15"/>
            <p:cNvSpPr/>
            <p:nvPr userDrawn="1"/>
          </p:nvSpPr>
          <p:spPr bwMode="auto">
            <a:xfrm>
              <a:off x="6875145" y="527494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7" name="Rectangle 16"/>
            <p:cNvSpPr/>
            <p:nvPr userDrawn="1"/>
          </p:nvSpPr>
          <p:spPr bwMode="auto">
            <a:xfrm>
              <a:off x="7103745" y="511492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8" name="Rectangle 17"/>
            <p:cNvSpPr/>
            <p:nvPr userDrawn="1"/>
          </p:nvSpPr>
          <p:spPr bwMode="auto">
            <a:xfrm rot="5400000">
              <a:off x="6920865" y="570928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19" name="Rectangle 18"/>
            <p:cNvSpPr/>
            <p:nvPr userDrawn="1"/>
          </p:nvSpPr>
          <p:spPr bwMode="auto">
            <a:xfrm>
              <a:off x="7446645" y="4571999"/>
              <a:ext cx="1066800" cy="262891"/>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sp>
          <p:nvSpPr>
            <p:cNvPr id="20" name="Rectangle 19"/>
            <p:cNvSpPr/>
            <p:nvPr userDrawn="1"/>
          </p:nvSpPr>
          <p:spPr bwMode="auto">
            <a:xfrm>
              <a:off x="7720965" y="2268855"/>
              <a:ext cx="1066800" cy="461010"/>
            </a:xfrm>
            <a:prstGeom prst="rect">
              <a:avLst/>
            </a:prstGeom>
            <a:solidFill>
              <a:srgbClr val="0A0A28"/>
            </a:solidFill>
            <a:ln w="38100" cap="flat" cmpd="sng" algn="ctr">
              <a:no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3126"/>
              <a:endParaRPr lang="en-CA"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83126" rtl="0" fontAlgn="base">
        <a:spcBef>
          <a:spcPct val="0"/>
        </a:spcBef>
        <a:spcAft>
          <a:spcPct val="0"/>
        </a:spcAft>
        <a:defRPr sz="4700">
          <a:solidFill>
            <a:schemeClr val="bg1"/>
          </a:solidFill>
          <a:latin typeface="+mj-lt"/>
          <a:ea typeface="+mj-ea"/>
          <a:cs typeface="+mj-cs"/>
        </a:defRPr>
      </a:lvl1pPr>
      <a:lvl2pPr algn="ctr" defTabSz="983126" rtl="0" fontAlgn="base">
        <a:spcBef>
          <a:spcPct val="0"/>
        </a:spcBef>
        <a:spcAft>
          <a:spcPct val="0"/>
        </a:spcAft>
        <a:defRPr sz="4700">
          <a:solidFill>
            <a:schemeClr val="bg1"/>
          </a:solidFill>
          <a:latin typeface="Times New Roman" pitchFamily="18" charset="0"/>
        </a:defRPr>
      </a:lvl2pPr>
      <a:lvl3pPr algn="ctr" defTabSz="983126" rtl="0" fontAlgn="base">
        <a:spcBef>
          <a:spcPct val="0"/>
        </a:spcBef>
        <a:spcAft>
          <a:spcPct val="0"/>
        </a:spcAft>
        <a:defRPr sz="4700">
          <a:solidFill>
            <a:schemeClr val="bg1"/>
          </a:solidFill>
          <a:latin typeface="Times New Roman" pitchFamily="18" charset="0"/>
        </a:defRPr>
      </a:lvl3pPr>
      <a:lvl4pPr algn="ctr" defTabSz="983126" rtl="0" fontAlgn="base">
        <a:spcBef>
          <a:spcPct val="0"/>
        </a:spcBef>
        <a:spcAft>
          <a:spcPct val="0"/>
        </a:spcAft>
        <a:defRPr sz="4700">
          <a:solidFill>
            <a:schemeClr val="bg1"/>
          </a:solidFill>
          <a:latin typeface="Times New Roman" pitchFamily="18" charset="0"/>
        </a:defRPr>
      </a:lvl4pPr>
      <a:lvl5pPr algn="ctr" defTabSz="983126" rtl="0" fontAlgn="base">
        <a:spcBef>
          <a:spcPct val="0"/>
        </a:spcBef>
        <a:spcAft>
          <a:spcPct val="0"/>
        </a:spcAft>
        <a:defRPr sz="4700">
          <a:solidFill>
            <a:schemeClr val="bg1"/>
          </a:solidFill>
          <a:latin typeface="Times New Roman" pitchFamily="18" charset="0"/>
        </a:defRPr>
      </a:lvl5pPr>
      <a:lvl6pPr marL="456677" algn="ctr" defTabSz="983126" rtl="0" fontAlgn="base">
        <a:spcBef>
          <a:spcPct val="0"/>
        </a:spcBef>
        <a:spcAft>
          <a:spcPct val="0"/>
        </a:spcAft>
        <a:defRPr sz="4700">
          <a:solidFill>
            <a:schemeClr val="bg1"/>
          </a:solidFill>
          <a:latin typeface="Times New Roman" pitchFamily="18" charset="0"/>
        </a:defRPr>
      </a:lvl6pPr>
      <a:lvl7pPr marL="913355" algn="ctr" defTabSz="983126" rtl="0" fontAlgn="base">
        <a:spcBef>
          <a:spcPct val="0"/>
        </a:spcBef>
        <a:spcAft>
          <a:spcPct val="0"/>
        </a:spcAft>
        <a:defRPr sz="4700">
          <a:solidFill>
            <a:schemeClr val="bg1"/>
          </a:solidFill>
          <a:latin typeface="Times New Roman" pitchFamily="18" charset="0"/>
        </a:defRPr>
      </a:lvl7pPr>
      <a:lvl8pPr marL="1370035" algn="ctr" defTabSz="983126" rtl="0" fontAlgn="base">
        <a:spcBef>
          <a:spcPct val="0"/>
        </a:spcBef>
        <a:spcAft>
          <a:spcPct val="0"/>
        </a:spcAft>
        <a:defRPr sz="4700">
          <a:solidFill>
            <a:schemeClr val="bg1"/>
          </a:solidFill>
          <a:latin typeface="Times New Roman" pitchFamily="18" charset="0"/>
        </a:defRPr>
      </a:lvl8pPr>
      <a:lvl9pPr marL="1826711" algn="ctr" defTabSz="983126" rtl="0" fontAlgn="base">
        <a:spcBef>
          <a:spcPct val="0"/>
        </a:spcBef>
        <a:spcAft>
          <a:spcPct val="0"/>
        </a:spcAft>
        <a:defRPr sz="4700">
          <a:solidFill>
            <a:schemeClr val="bg1"/>
          </a:solidFill>
          <a:latin typeface="Times New Roman" pitchFamily="18" charset="0"/>
        </a:defRPr>
      </a:lvl9pPr>
    </p:titleStyle>
    <p:bodyStyle>
      <a:lvl1pPr marL="367880" indent="-367880" algn="l" defTabSz="983126" rtl="0" fontAlgn="base">
        <a:spcBef>
          <a:spcPct val="20000"/>
        </a:spcBef>
        <a:spcAft>
          <a:spcPct val="0"/>
        </a:spcAft>
        <a:buBlip>
          <a:blip r:embed="rId14"/>
        </a:buBlip>
        <a:defRPr sz="2800">
          <a:solidFill>
            <a:schemeClr val="bg1"/>
          </a:solidFill>
          <a:latin typeface="+mn-lt"/>
          <a:ea typeface="+mn-ea"/>
          <a:cs typeface="+mn-cs"/>
        </a:defRPr>
      </a:lvl1pPr>
      <a:lvl2pPr marL="799188" indent="-307621" algn="l" defTabSz="983126" rtl="0" fontAlgn="base">
        <a:spcBef>
          <a:spcPct val="20000"/>
        </a:spcBef>
        <a:spcAft>
          <a:spcPct val="0"/>
        </a:spcAft>
        <a:buBlip>
          <a:blip r:embed="rId14"/>
        </a:buBlip>
        <a:defRPr sz="3000">
          <a:solidFill>
            <a:schemeClr val="bg1"/>
          </a:solidFill>
          <a:latin typeface="+mn-lt"/>
        </a:defRPr>
      </a:lvl2pPr>
      <a:lvl3pPr marL="1228906" indent="-245782" algn="l" defTabSz="983126" rtl="0" fontAlgn="base">
        <a:spcBef>
          <a:spcPct val="20000"/>
        </a:spcBef>
        <a:spcAft>
          <a:spcPct val="0"/>
        </a:spcAft>
        <a:buBlip>
          <a:blip r:embed="rId14"/>
        </a:buBlip>
        <a:defRPr sz="2600">
          <a:solidFill>
            <a:schemeClr val="bg1"/>
          </a:solidFill>
          <a:latin typeface="+mn-lt"/>
        </a:defRPr>
      </a:lvl3pPr>
      <a:lvl4pPr marL="1720470" indent="-245782" algn="l" defTabSz="983126" rtl="0" fontAlgn="base">
        <a:spcBef>
          <a:spcPct val="20000"/>
        </a:spcBef>
        <a:spcAft>
          <a:spcPct val="0"/>
        </a:spcAft>
        <a:buBlip>
          <a:blip r:embed="rId14"/>
        </a:buBlip>
        <a:defRPr sz="2200">
          <a:solidFill>
            <a:schemeClr val="bg1"/>
          </a:solidFill>
          <a:latin typeface="+mn-lt"/>
        </a:defRPr>
      </a:lvl4pPr>
      <a:lvl5pPr marL="2212033" indent="-245782" algn="l" defTabSz="983126" rtl="0" fontAlgn="base">
        <a:spcBef>
          <a:spcPct val="20000"/>
        </a:spcBef>
        <a:spcAft>
          <a:spcPct val="0"/>
        </a:spcAft>
        <a:buBlip>
          <a:blip r:embed="rId14"/>
        </a:buBlip>
        <a:defRPr sz="2200">
          <a:solidFill>
            <a:schemeClr val="bg1"/>
          </a:solidFill>
          <a:latin typeface="+mn-lt"/>
        </a:defRPr>
      </a:lvl5pPr>
      <a:lvl6pPr marL="2668712" indent="-245782" algn="l" defTabSz="983126" rtl="0" fontAlgn="base">
        <a:spcBef>
          <a:spcPct val="20000"/>
        </a:spcBef>
        <a:spcAft>
          <a:spcPct val="0"/>
        </a:spcAft>
        <a:buBlip>
          <a:blip r:embed="rId14"/>
        </a:buBlip>
        <a:defRPr sz="2200">
          <a:solidFill>
            <a:schemeClr val="bg1"/>
          </a:solidFill>
          <a:latin typeface="+mn-lt"/>
        </a:defRPr>
      </a:lvl6pPr>
      <a:lvl7pPr marL="3125390" indent="-245782" algn="l" defTabSz="983126" rtl="0" fontAlgn="base">
        <a:spcBef>
          <a:spcPct val="20000"/>
        </a:spcBef>
        <a:spcAft>
          <a:spcPct val="0"/>
        </a:spcAft>
        <a:buBlip>
          <a:blip r:embed="rId14"/>
        </a:buBlip>
        <a:defRPr sz="2200">
          <a:solidFill>
            <a:schemeClr val="bg1"/>
          </a:solidFill>
          <a:latin typeface="+mn-lt"/>
        </a:defRPr>
      </a:lvl7pPr>
      <a:lvl8pPr marL="3582068" indent="-245782" algn="l" defTabSz="983126" rtl="0" fontAlgn="base">
        <a:spcBef>
          <a:spcPct val="20000"/>
        </a:spcBef>
        <a:spcAft>
          <a:spcPct val="0"/>
        </a:spcAft>
        <a:buBlip>
          <a:blip r:embed="rId14"/>
        </a:buBlip>
        <a:defRPr sz="2200">
          <a:solidFill>
            <a:schemeClr val="bg1"/>
          </a:solidFill>
          <a:latin typeface="+mn-lt"/>
        </a:defRPr>
      </a:lvl8pPr>
      <a:lvl9pPr marL="4038747" indent="-245782" algn="l" defTabSz="983126" rtl="0" fontAlgn="base">
        <a:spcBef>
          <a:spcPct val="20000"/>
        </a:spcBef>
        <a:spcAft>
          <a:spcPct val="0"/>
        </a:spcAft>
        <a:buBlip>
          <a:blip r:embed="rId14"/>
        </a:buBlip>
        <a:defRPr sz="2200">
          <a:solidFill>
            <a:schemeClr val="bg1"/>
          </a:solidFill>
          <a:latin typeface="+mn-lt"/>
        </a:defRPr>
      </a:lvl9pPr>
    </p:bodyStyle>
    <p:otherStyle>
      <a:defPPr>
        <a:defRPr lang="en-US"/>
      </a:defPPr>
      <a:lvl1pPr marL="0" algn="l" defTabSz="913355" rtl="0" eaLnBrk="1" latinLnBrk="0" hangingPunct="1">
        <a:defRPr sz="1800" kern="1200">
          <a:solidFill>
            <a:schemeClr val="tx1"/>
          </a:solidFill>
          <a:latin typeface="+mn-lt"/>
          <a:ea typeface="+mn-ea"/>
          <a:cs typeface="+mn-cs"/>
        </a:defRPr>
      </a:lvl1pPr>
      <a:lvl2pPr marL="456677"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5" algn="l" defTabSz="913355" rtl="0" eaLnBrk="1" latinLnBrk="0" hangingPunct="1">
        <a:defRPr sz="1800" kern="1200">
          <a:solidFill>
            <a:schemeClr val="tx1"/>
          </a:solidFill>
          <a:latin typeface="+mn-lt"/>
          <a:ea typeface="+mn-ea"/>
          <a:cs typeface="+mn-cs"/>
        </a:defRPr>
      </a:lvl4pPr>
      <a:lvl5pPr marL="1826711" algn="l" defTabSz="913355" rtl="0" eaLnBrk="1" latinLnBrk="0" hangingPunct="1">
        <a:defRPr sz="1800" kern="1200">
          <a:solidFill>
            <a:schemeClr val="tx1"/>
          </a:solidFill>
          <a:latin typeface="+mn-lt"/>
          <a:ea typeface="+mn-ea"/>
          <a:cs typeface="+mn-cs"/>
        </a:defRPr>
      </a:lvl5pPr>
      <a:lvl6pPr marL="2283392" algn="l" defTabSz="913355" rtl="0" eaLnBrk="1" latinLnBrk="0" hangingPunct="1">
        <a:defRPr sz="1800" kern="1200">
          <a:solidFill>
            <a:schemeClr val="tx1"/>
          </a:solidFill>
          <a:latin typeface="+mn-lt"/>
          <a:ea typeface="+mn-ea"/>
          <a:cs typeface="+mn-cs"/>
        </a:defRPr>
      </a:lvl6pPr>
      <a:lvl7pPr marL="2740066" algn="l" defTabSz="913355" rtl="0" eaLnBrk="1" latinLnBrk="0" hangingPunct="1">
        <a:defRPr sz="1800" kern="1200">
          <a:solidFill>
            <a:schemeClr val="tx1"/>
          </a:solidFill>
          <a:latin typeface="+mn-lt"/>
          <a:ea typeface="+mn-ea"/>
          <a:cs typeface="+mn-cs"/>
        </a:defRPr>
      </a:lvl7pPr>
      <a:lvl8pPr marL="3196743" algn="l" defTabSz="913355" rtl="0" eaLnBrk="1" latinLnBrk="0" hangingPunct="1">
        <a:defRPr sz="1800" kern="1200">
          <a:solidFill>
            <a:schemeClr val="tx1"/>
          </a:solidFill>
          <a:latin typeface="+mn-lt"/>
          <a:ea typeface="+mn-ea"/>
          <a:cs typeface="+mn-cs"/>
        </a:defRPr>
      </a:lvl8pPr>
      <a:lvl9pPr marL="3653423" algn="l" defTabSz="913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70.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0.jpeg"/><Relationship Id="rId7" Type="http://schemas.openxmlformats.org/officeDocument/2006/relationships/image" Target="../media/image290.png"/><Relationship Id="rId2" Type="http://schemas.openxmlformats.org/officeDocument/2006/relationships/notesSlide" Target="../notesSlides/notesSlide9.xml"/><Relationship Id="rId1" Type="http://schemas.openxmlformats.org/officeDocument/2006/relationships/slideLayout" Target="../slideLayouts/slideLayout515.xml"/><Relationship Id="rId5" Type="http://schemas.openxmlformats.org/officeDocument/2006/relationships/image" Target="../media/image32.gif"/><Relationship Id="rId4" Type="http://schemas.openxmlformats.org/officeDocument/2006/relationships/image" Target="../media/image31.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jpeg"/><Relationship Id="rId7" Type="http://schemas.openxmlformats.org/officeDocument/2006/relationships/image" Target="../media/image290.png"/><Relationship Id="rId2" Type="http://schemas.openxmlformats.org/officeDocument/2006/relationships/notesSlide" Target="../notesSlides/notesSlide10.xml"/><Relationship Id="rId1" Type="http://schemas.openxmlformats.org/officeDocument/2006/relationships/slideLayout" Target="../slideLayouts/slideLayout515.xml"/><Relationship Id="rId11" Type="http://schemas.openxmlformats.org/officeDocument/2006/relationships/image" Target="../media/image33.jpeg"/><Relationship Id="rId5" Type="http://schemas.openxmlformats.org/officeDocument/2006/relationships/image" Target="../media/image31.png"/><Relationship Id="rId10" Type="http://schemas.openxmlformats.org/officeDocument/2006/relationships/image" Target="../media/image330.png"/><Relationship Id="rId4" Type="http://schemas.openxmlformats.org/officeDocument/2006/relationships/image" Target="../media/image32.gif"/><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2.gif"/><Relationship Id="rId7" Type="http://schemas.openxmlformats.org/officeDocument/2006/relationships/image" Target="../media/image290.png"/><Relationship Id="rId2" Type="http://schemas.openxmlformats.org/officeDocument/2006/relationships/notesSlide" Target="../notesSlides/notesSlide11.xml"/><Relationship Id="rId1" Type="http://schemas.openxmlformats.org/officeDocument/2006/relationships/slideLayout" Target="../slideLayouts/slideLayout515.xml"/><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5.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5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1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15.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515.xml"/><Relationship Id="rId6" Type="http://schemas.openxmlformats.org/officeDocument/2006/relationships/image" Target="../media/image47.png"/><Relationship Id="rId5" Type="http://schemas.openxmlformats.org/officeDocument/2006/relationships/image" Target="../media/image35.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15.xml"/><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1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gif"/><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04.xml"/><Relationship Id="rId6" Type="http://schemas.openxmlformats.org/officeDocument/2006/relationships/image" Target="../media/image14.png"/><Relationship Id="rId5" Type="http://schemas.openxmlformats.org/officeDocument/2006/relationships/image" Target="../media/image13.gif"/><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emf"/><Relationship Id="rId1" Type="http://schemas.openxmlformats.org/officeDocument/2006/relationships/slideLayout" Target="../slideLayouts/slideLayout515.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5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515.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2.png"/><Relationship Id="rId1" Type="http://schemas.openxmlformats.org/officeDocument/2006/relationships/slideLayout" Target="../slideLayouts/slideLayout515.xml"/></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2.png"/><Relationship Id="rId1" Type="http://schemas.openxmlformats.org/officeDocument/2006/relationships/slideLayout" Target="../slideLayouts/slideLayout515.xml"/><Relationship Id="rId5" Type="http://schemas.openxmlformats.org/officeDocument/2006/relationships/image" Target="../media/image66.emf"/><Relationship Id="rId4" Type="http://schemas.openxmlformats.org/officeDocument/2006/relationships/image" Target="../media/image65.emf"/></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15.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5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515.xml"/><Relationship Id="rId6" Type="http://schemas.openxmlformats.org/officeDocument/2006/relationships/image" Target="../media/image34.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8.png"/><Relationship Id="rId1" Type="http://schemas.openxmlformats.org/officeDocument/2006/relationships/slideLayout" Target="../slideLayouts/slideLayout515.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515.xml"/><Relationship Id="rId5" Type="http://schemas.openxmlformats.org/officeDocument/2006/relationships/image" Target="../media/image21.jpeg"/><Relationship Id="rId4" Type="http://schemas.openxmlformats.org/officeDocument/2006/relationships/image" Target="../media/image20.gif"/></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__a4GcLfUdnV6M&amp;tbnid=gWW0k3XcsqPziM:&amp;ved=0CAUQjRw&amp;url=http://www.giantbomb.com/ball/3055-1160/&amp;ei=s_uHUpvZCuTIsASvo4AI&amp;bvm=bv.56643336,d.dmg&amp;psig=AFQjCNH6JmiLQGlf5BkRbfgNxILpf2GigA&amp;ust=1384729873420419" TargetMode="External"/><Relationship Id="rId2" Type="http://schemas.openxmlformats.org/officeDocument/2006/relationships/notesSlide" Target="../notesSlides/notesSlide12.xml"/><Relationship Id="rId1" Type="http://schemas.openxmlformats.org/officeDocument/2006/relationships/slideLayout" Target="../slideLayouts/slideLayout515.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5.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__a4GcLfUdnV6M&amp;tbnid=gWW0k3XcsqPziM:&amp;ved=0CAUQjRw&amp;url=http://www.giantbomb.com/ball/3055-1160/&amp;ei=s_uHUpvZCuTIsASvo4AI&amp;bvm=bv.56643336,d.dmg&amp;psig=AFQjCNH6JmiLQGlf5BkRbfgNxILpf2GigA&amp;ust=1384729873420419" TargetMode="External"/><Relationship Id="rId2" Type="http://schemas.openxmlformats.org/officeDocument/2006/relationships/notesSlide" Target="../notesSlides/notesSlide14.xml"/><Relationship Id="rId1" Type="http://schemas.openxmlformats.org/officeDocument/2006/relationships/slideLayout" Target="../slideLayouts/slideLayout515.xml"/><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__a4GcLfUdnV6M&amp;tbnid=gWW0k3XcsqPziM:&amp;ved=0CAUQjRw&amp;url=http://www.giantbomb.com/ball/3055-1160/&amp;ei=s_uHUpvZCuTIsASvo4AI&amp;bvm=bv.56643336,d.dmg&amp;psig=AFQjCNH6JmiLQGlf5BkRbfgNxILpf2GigA&amp;ust=1384729873420419" TargetMode="External"/><Relationship Id="rId2" Type="http://schemas.openxmlformats.org/officeDocument/2006/relationships/notesSlide" Target="../notesSlides/notesSlide15.xml"/><Relationship Id="rId1" Type="http://schemas.openxmlformats.org/officeDocument/2006/relationships/slideLayout" Target="../slideLayouts/slideLayout515.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emf"/><Relationship Id="rId2" Type="http://schemas.openxmlformats.org/officeDocument/2006/relationships/notesSlide" Target="../notesSlides/notesSlide16.xml"/><Relationship Id="rId1" Type="http://schemas.openxmlformats.org/officeDocument/2006/relationships/slideLayout" Target="../slideLayouts/slideLayout5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51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28.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52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image" Target="../media/image88.jpeg"/><Relationship Id="rId1" Type="http://schemas.openxmlformats.org/officeDocument/2006/relationships/slideLayout" Target="../slideLayouts/slideLayout52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52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5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528.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8.jpe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52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28.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52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528.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slideLayout" Target="../slideLayouts/slideLayout528.xml"/><Relationship Id="rId7" Type="http://schemas.openxmlformats.org/officeDocument/2006/relationships/image" Target="../media/image112.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slideLayout" Target="../slideLayouts/slideLayout528.xml"/><Relationship Id="rId7" Type="http://schemas.openxmlformats.org/officeDocument/2006/relationships/image" Target="../media/image115.emf"/><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3.jpeg"/><Relationship Id="rId4" Type="http://schemas.openxmlformats.org/officeDocument/2006/relationships/image" Target="../media/image114.png"/><Relationship Id="rId9" Type="http://schemas.openxmlformats.org/officeDocument/2006/relationships/image" Target="../media/image112.jpeg"/></Relationships>
</file>

<file path=ppt/slides/_rels/slide4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image" Target="../media/image117.png"/><Relationship Id="rId1" Type="http://schemas.openxmlformats.org/officeDocument/2006/relationships/slideLayout" Target="../slideLayouts/slideLayout528.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28.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19.emf"/><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5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5.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6.png"/><Relationship Id="rId1" Type="http://schemas.openxmlformats.org/officeDocument/2006/relationships/slideLayout" Target="../slideLayouts/slideLayout528.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6.png"/><Relationship Id="rId1" Type="http://schemas.openxmlformats.org/officeDocument/2006/relationships/slideLayout" Target="../slideLayouts/slideLayout528.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28.xml"/></Relationships>
</file>

<file path=ppt/slides/_rels/slide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28.xml"/></Relationships>
</file>

<file path=ppt/slides/_rels/slide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93.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93.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82.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0.png"/><Relationship Id="rId1" Type="http://schemas.openxmlformats.org/officeDocument/2006/relationships/slideLayout" Target="../slideLayouts/slideLayout49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49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93.xml"/><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9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9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93.xml"/><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5.png"/><Relationship Id="rId1" Type="http://schemas.openxmlformats.org/officeDocument/2006/relationships/slideLayout" Target="../slideLayouts/slideLayout493.xml"/><Relationship Id="rId5" Type="http://schemas.openxmlformats.org/officeDocument/2006/relationships/image" Target="../media/image144.png"/><Relationship Id="rId4" Type="http://schemas.openxmlformats.org/officeDocument/2006/relationships/image" Target="../media/image143.png"/></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2.png"/><Relationship Id="rId1" Type="http://schemas.openxmlformats.org/officeDocument/2006/relationships/slideLayout" Target="../slideLayouts/slideLayout493.xml"/><Relationship Id="rId5" Type="http://schemas.openxmlformats.org/officeDocument/2006/relationships/image" Target="../media/image148.png"/><Relationship Id="rId4" Type="http://schemas.openxmlformats.org/officeDocument/2006/relationships/image" Target="../media/image147.png"/></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493.xml"/><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93.xm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8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8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8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shadeToTitle="1">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3445361" y="3618188"/>
            <a:ext cx="6679155" cy="1300899"/>
          </a:xfrm>
        </p:spPr>
        <p:txBody>
          <a:bodyPr>
            <a:noAutofit/>
          </a:bodyPr>
          <a:lstStyle/>
          <a:p>
            <a:pPr algn="ctr"/>
            <a:r>
              <a:rPr lang="en-US" b="0" dirty="0" smtClean="0">
                <a:solidFill>
                  <a:schemeClr val="tx1"/>
                </a:solidFill>
                <a:effectLst>
                  <a:outerShdw blurRad="38100" dist="38100" dir="2700000" algn="tl">
                    <a:srgbClr val="000000">
                      <a:alpha val="43137"/>
                    </a:srgbClr>
                  </a:outerShdw>
                </a:effectLst>
              </a:rPr>
              <a:t>Modified Gravity</a:t>
            </a:r>
            <a:br>
              <a:rPr lang="en-US" b="0" dirty="0" smtClean="0">
                <a:solidFill>
                  <a:schemeClr val="tx1"/>
                </a:solidFill>
                <a:effectLst>
                  <a:outerShdw blurRad="38100" dist="38100" dir="2700000" algn="tl">
                    <a:srgbClr val="000000">
                      <a:alpha val="43137"/>
                    </a:srgbClr>
                  </a:outerShdw>
                </a:effectLst>
              </a:rPr>
            </a:br>
            <a:r>
              <a:rPr lang="en-US" b="0" dirty="0" smtClean="0">
                <a:solidFill>
                  <a:schemeClr val="tx1"/>
                </a:solidFill>
                <a:effectLst>
                  <a:outerShdw blurRad="38100" dist="38100" dir="2700000" algn="tl">
                    <a:srgbClr val="000000">
                      <a:alpha val="43137"/>
                    </a:srgbClr>
                  </a:outerShdw>
                </a:effectLst>
              </a:rPr>
              <a:t>&amp; </a:t>
            </a:r>
            <a:r>
              <a:rPr lang="en-US" b="0" dirty="0" smtClean="0">
                <a:solidFill>
                  <a:schemeClr val="tx1"/>
                </a:solidFill>
                <a:effectLst>
                  <a:outerShdw blurRad="38100" dist="38100" dir="2700000" algn="tl">
                    <a:srgbClr val="000000">
                      <a:alpha val="43137"/>
                    </a:srgbClr>
                  </a:outerShdw>
                </a:effectLst>
              </a:rPr>
              <a:t>Pulsar </a:t>
            </a:r>
            <a:r>
              <a:rPr lang="en-US" b="0" dirty="0" smtClean="0">
                <a:solidFill>
                  <a:schemeClr val="tx1"/>
                </a:solidFill>
                <a:effectLst>
                  <a:outerShdw blurRad="38100" dist="38100" dir="2700000" algn="tl">
                    <a:srgbClr val="000000">
                      <a:alpha val="43137"/>
                    </a:srgbClr>
                  </a:outerShdw>
                </a:effectLst>
              </a:rPr>
              <a:t>Tests</a:t>
            </a:r>
            <a:endParaRPr lang="en-CA" b="0" dirty="0">
              <a:solidFill>
                <a:schemeClr val="tx1"/>
              </a:solidFill>
              <a:effectLst>
                <a:outerShdw blurRad="38100" dist="38100" dir="2700000" algn="tl">
                  <a:srgbClr val="000000">
                    <a:alpha val="43137"/>
                  </a:srgbClr>
                </a:outerShdw>
              </a:effectLst>
            </a:endParaRPr>
          </a:p>
        </p:txBody>
      </p:sp>
      <p:sp>
        <p:nvSpPr>
          <p:cNvPr id="11" name="Rectangle 10"/>
          <p:cNvSpPr/>
          <p:nvPr/>
        </p:nvSpPr>
        <p:spPr>
          <a:xfrm>
            <a:off x="5450525" y="5836460"/>
            <a:ext cx="4716859" cy="498485"/>
          </a:xfrm>
          <a:prstGeom prst="rect">
            <a:avLst/>
          </a:prstGeom>
          <a:noFill/>
        </p:spPr>
        <p:txBody>
          <a:bodyPr wrap="square" lIns="97424" tIns="48712" rIns="97424" bIns="48712">
            <a:spAutoFit/>
          </a:bodyPr>
          <a:lstStyle/>
          <a:p>
            <a:pPr algn="ctr" defTabSz="973253" fontAlgn="auto">
              <a:spcBef>
                <a:spcPts val="0"/>
              </a:spcBef>
              <a:spcAft>
                <a:spcPts val="0"/>
              </a:spcAft>
            </a:pPr>
            <a:r>
              <a:rPr lang="en-US" sz="2600" dirty="0">
                <a:ln w="12700">
                  <a:noFill/>
                  <a:prstDash val="solid"/>
                </a:ln>
                <a:effectLst>
                  <a:outerShdw blurRad="41275" dist="20320" dir="1800000" algn="tl" rotWithShape="0">
                    <a:srgbClr val="000000">
                      <a:alpha val="40000"/>
                    </a:srgbClr>
                  </a:outerShdw>
                </a:effectLst>
                <a:latin typeface="Constantia"/>
              </a:rPr>
              <a:t>Claudia de </a:t>
            </a:r>
            <a:r>
              <a:rPr lang="en-US" sz="2600" dirty="0" smtClean="0">
                <a:ln w="12700">
                  <a:noFill/>
                  <a:prstDash val="solid"/>
                </a:ln>
                <a:effectLst>
                  <a:outerShdw blurRad="41275" dist="20320" dir="1800000" algn="tl" rotWithShape="0">
                    <a:srgbClr val="000000">
                      <a:alpha val="40000"/>
                    </a:srgbClr>
                  </a:outerShdw>
                </a:effectLst>
                <a:latin typeface="Constantia"/>
              </a:rPr>
              <a:t>Rham</a:t>
            </a:r>
            <a:endParaRPr lang="en-US" sz="2600" dirty="0">
              <a:ln w="12700">
                <a:noFill/>
                <a:prstDash val="solid"/>
              </a:ln>
              <a:effectLst>
                <a:outerShdw blurRad="41275" dist="20320" dir="1800000" algn="tl" rotWithShape="0">
                  <a:srgbClr val="000000">
                    <a:alpha val="40000"/>
                  </a:srgbClr>
                </a:outerShdw>
              </a:effectLst>
              <a:latin typeface="Constanti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200" y="5966811"/>
            <a:ext cx="4810125" cy="2028825"/>
          </a:xfrm>
          <a:prstGeom prst="rect">
            <a:avLst/>
          </a:prstGeom>
        </p:spPr>
      </p:pic>
      <p:sp>
        <p:nvSpPr>
          <p:cNvPr id="2" name="TextBox 1"/>
          <p:cNvSpPr txBox="1"/>
          <p:nvPr/>
        </p:nvSpPr>
        <p:spPr>
          <a:xfrm>
            <a:off x="221721" y="5762410"/>
            <a:ext cx="2975431" cy="1569660"/>
          </a:xfrm>
          <a:prstGeom prst="rect">
            <a:avLst/>
          </a:prstGeom>
          <a:noFill/>
        </p:spPr>
        <p:txBody>
          <a:bodyPr wrap="none" rtlCol="0">
            <a:spAutoFit/>
          </a:bodyPr>
          <a:lstStyle/>
          <a:p>
            <a:pPr algn="ctr" defTabSz="973253" fontAlgn="auto">
              <a:spcBef>
                <a:spcPts val="0"/>
              </a:spcBef>
              <a:spcAft>
                <a:spcPts val="0"/>
              </a:spcAft>
            </a:pPr>
            <a:r>
              <a:rPr lang="en-US" sz="3200" dirty="0" err="1" smtClean="0">
                <a:ln w="12700">
                  <a:noFill/>
                  <a:prstDash val="solid"/>
                </a:ln>
                <a:solidFill>
                  <a:srgbClr val="DECDC3"/>
                </a:solidFill>
                <a:effectLst>
                  <a:outerShdw blurRad="41275" dist="20320" dir="1800000" algn="tl" rotWithShape="0">
                    <a:srgbClr val="000000">
                      <a:alpha val="40000"/>
                    </a:srgbClr>
                  </a:outerShdw>
                </a:effectLst>
                <a:latin typeface="Constantia"/>
              </a:rPr>
              <a:t>Quy</a:t>
            </a:r>
            <a:r>
              <a:rPr lang="en-US" sz="3200" dirty="0" smtClean="0">
                <a:ln w="12700">
                  <a:noFill/>
                  <a:prstDash val="solid"/>
                </a:ln>
                <a:solidFill>
                  <a:srgbClr val="DECDC3"/>
                </a:solidFill>
                <a:effectLst>
                  <a:outerShdw blurRad="41275" dist="20320" dir="1800000" algn="tl" rotWithShape="0">
                    <a:srgbClr val="000000">
                      <a:alpha val="40000"/>
                    </a:srgbClr>
                  </a:outerShdw>
                </a:effectLst>
                <a:latin typeface="Constantia"/>
              </a:rPr>
              <a:t> </a:t>
            </a:r>
            <a:r>
              <a:rPr lang="en-US" sz="3200" dirty="0" err="1" smtClean="0">
                <a:ln w="12700">
                  <a:noFill/>
                  <a:prstDash val="solid"/>
                </a:ln>
                <a:solidFill>
                  <a:srgbClr val="DECDC3"/>
                </a:solidFill>
                <a:effectLst>
                  <a:outerShdw blurRad="41275" dist="20320" dir="1800000" algn="tl" rotWithShape="0">
                    <a:srgbClr val="000000">
                      <a:alpha val="40000"/>
                    </a:srgbClr>
                  </a:outerShdw>
                </a:effectLst>
                <a:latin typeface="Constantia"/>
              </a:rPr>
              <a:t>Nhon</a:t>
            </a:r>
            <a:endParaRPr lang="en-US" sz="3200" dirty="0" smtClean="0">
              <a:ln w="12700">
                <a:noFill/>
                <a:prstDash val="solid"/>
              </a:ln>
              <a:solidFill>
                <a:srgbClr val="DECDC3"/>
              </a:solidFill>
              <a:effectLst>
                <a:outerShdw blurRad="41275" dist="20320" dir="1800000" algn="tl" rotWithShape="0">
                  <a:srgbClr val="000000">
                    <a:alpha val="40000"/>
                  </a:srgbClr>
                </a:outerShdw>
              </a:effectLst>
              <a:latin typeface="Constantia"/>
            </a:endParaRPr>
          </a:p>
          <a:p>
            <a:pPr algn="ctr" defTabSz="973253" fontAlgn="auto">
              <a:spcBef>
                <a:spcPts val="0"/>
              </a:spcBef>
              <a:spcAft>
                <a:spcPts val="0"/>
              </a:spcAft>
            </a:pPr>
            <a:r>
              <a:rPr lang="en-US" sz="3200" dirty="0" smtClean="0">
                <a:ln w="12700">
                  <a:noFill/>
                  <a:prstDash val="solid"/>
                </a:ln>
                <a:solidFill>
                  <a:srgbClr val="DECDC3"/>
                </a:solidFill>
                <a:effectLst>
                  <a:outerShdw blurRad="41275" dist="20320" dir="1800000" algn="tl" rotWithShape="0">
                    <a:srgbClr val="000000">
                      <a:alpha val="40000"/>
                    </a:srgbClr>
                  </a:outerShdw>
                </a:effectLst>
                <a:latin typeface="Constantia"/>
              </a:rPr>
              <a:t>ICISE</a:t>
            </a:r>
          </a:p>
          <a:p>
            <a:pPr algn="ctr" defTabSz="973253" fontAlgn="auto">
              <a:spcBef>
                <a:spcPts val="0"/>
              </a:spcBef>
              <a:spcAft>
                <a:spcPts val="0"/>
              </a:spcAft>
            </a:pPr>
            <a:r>
              <a:rPr lang="en-US" sz="3200" dirty="0" smtClean="0">
                <a:ln w="12700">
                  <a:noFill/>
                  <a:prstDash val="solid"/>
                </a:ln>
                <a:solidFill>
                  <a:srgbClr val="DECDC3"/>
                </a:solidFill>
                <a:effectLst>
                  <a:outerShdw blurRad="41275" dist="20320" dir="1800000" algn="tl" rotWithShape="0">
                    <a:srgbClr val="000000">
                      <a:alpha val="40000"/>
                    </a:srgbClr>
                  </a:outerShdw>
                </a:effectLst>
                <a:latin typeface="Constantia"/>
              </a:rPr>
              <a:t>August 14</a:t>
            </a:r>
            <a:r>
              <a:rPr lang="en-US" sz="3200" baseline="30000" dirty="0" smtClean="0">
                <a:ln w="12700">
                  <a:noFill/>
                  <a:prstDash val="solid"/>
                </a:ln>
                <a:solidFill>
                  <a:srgbClr val="DECDC3"/>
                </a:solidFill>
                <a:effectLst>
                  <a:outerShdw blurRad="41275" dist="20320" dir="1800000" algn="tl" rotWithShape="0">
                    <a:srgbClr val="000000">
                      <a:alpha val="40000"/>
                    </a:srgbClr>
                  </a:outerShdw>
                </a:effectLst>
                <a:latin typeface="Constantia"/>
              </a:rPr>
              <a:t>th</a:t>
            </a:r>
            <a:r>
              <a:rPr lang="en-US" sz="3200" dirty="0" smtClean="0">
                <a:ln w="12700">
                  <a:noFill/>
                  <a:prstDash val="solid"/>
                </a:ln>
                <a:solidFill>
                  <a:srgbClr val="DECDC3"/>
                </a:solidFill>
                <a:effectLst>
                  <a:outerShdw blurRad="41275" dist="20320" dir="1800000" algn="tl" rotWithShape="0">
                    <a:srgbClr val="000000">
                      <a:alpha val="40000"/>
                    </a:srgbClr>
                  </a:outerShdw>
                </a:effectLst>
                <a:latin typeface="Constantia"/>
              </a:rPr>
              <a:t> 2015</a:t>
            </a:r>
            <a:endParaRPr lang="en-US" sz="3200" dirty="0">
              <a:ln w="12700">
                <a:noFill/>
                <a:prstDash val="solid"/>
              </a:ln>
              <a:solidFill>
                <a:srgbClr val="DECDC3"/>
              </a:solidFill>
              <a:effectLst>
                <a:outerShdw blurRad="41275" dist="20320" dir="1800000" algn="tl" rotWithShape="0">
                  <a:srgbClr val="000000">
                    <a:alpha val="40000"/>
                  </a:srgbClr>
                </a:outerShdw>
              </a:effectLst>
              <a:latin typeface="Constanti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6" y="2757796"/>
            <a:ext cx="3635904" cy="2742163"/>
          </a:xfrm>
          <a:prstGeom prst="rect">
            <a:avLst/>
          </a:prstGeom>
        </p:spPr>
      </p:pic>
    </p:spTree>
    <p:extLst>
      <p:ext uri="{BB962C8B-B14F-4D97-AF65-F5344CB8AC3E}">
        <p14:creationId xmlns:p14="http://schemas.microsoft.com/office/powerpoint/2010/main" val="3459268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Massive Gravity</a:t>
            </a:r>
            <a:endParaRPr lang="en-US" dirty="0">
              <a:solidFill>
                <a:srgbClr val="0070C0"/>
              </a:solidFill>
            </a:endParaRPr>
          </a:p>
        </p:txBody>
      </p:sp>
      <p:sp>
        <p:nvSpPr>
          <p:cNvPr id="12" name="Content Placeholder 2"/>
          <p:cNvSpPr>
            <a:spLocks noGrp="1"/>
          </p:cNvSpPr>
          <p:nvPr>
            <p:ph idx="1"/>
          </p:nvPr>
        </p:nvSpPr>
        <p:spPr>
          <a:xfrm>
            <a:off x="487680" y="2140712"/>
            <a:ext cx="9151249" cy="4681728"/>
          </a:xfrm>
        </p:spPr>
        <p:txBody>
          <a:bodyPr>
            <a:normAutofit/>
          </a:bodyPr>
          <a:lstStyle/>
          <a:p>
            <a:r>
              <a:rPr lang="en-US" sz="2987" kern="0" dirty="0">
                <a:solidFill>
                  <a:srgbClr val="BE1CB6"/>
                </a:solidFill>
                <a:latin typeface="Constantia"/>
              </a:rPr>
              <a:t>1939:</a:t>
            </a:r>
            <a:r>
              <a:rPr lang="en-US" sz="2987" kern="0" dirty="0">
                <a:solidFill>
                  <a:srgbClr val="0070C0"/>
                </a:solidFill>
                <a:latin typeface="Constantia"/>
              </a:rPr>
              <a:t>  </a:t>
            </a:r>
            <a:r>
              <a:rPr lang="en-US" sz="2987" kern="0" dirty="0" err="1">
                <a:solidFill>
                  <a:srgbClr val="0070C0"/>
                </a:solidFill>
                <a:latin typeface="Constantia"/>
              </a:rPr>
              <a:t>Fierz</a:t>
            </a:r>
            <a:r>
              <a:rPr lang="en-US" sz="2987" kern="0" dirty="0">
                <a:solidFill>
                  <a:srgbClr val="0070C0"/>
                </a:solidFill>
                <a:latin typeface="Constantia"/>
              </a:rPr>
              <a:t>-Pauli action</a:t>
            </a:r>
            <a:br>
              <a:rPr lang="en-US" sz="2987" kern="0" dirty="0">
                <a:solidFill>
                  <a:srgbClr val="0070C0"/>
                </a:solidFill>
                <a:latin typeface="Constantia"/>
              </a:rPr>
            </a:br>
            <a:r>
              <a:rPr lang="en-US" sz="2560" kern="0" dirty="0">
                <a:solidFill>
                  <a:srgbClr val="7030A0"/>
                </a:solidFill>
                <a:latin typeface="Constantia"/>
              </a:rPr>
              <a:t>Massive spin-2 particles first studied by </a:t>
            </a:r>
            <a:r>
              <a:rPr lang="en-US" sz="2560" kern="0" dirty="0" err="1">
                <a:solidFill>
                  <a:srgbClr val="7030A0"/>
                </a:solidFill>
                <a:latin typeface="Constantia"/>
              </a:rPr>
              <a:t>Fierz</a:t>
            </a:r>
            <a:r>
              <a:rPr lang="en-US" sz="2560" kern="0" dirty="0">
                <a:solidFill>
                  <a:srgbClr val="7030A0"/>
                </a:solidFill>
                <a:latin typeface="Constantia"/>
              </a:rPr>
              <a:t> &amp; Pauli</a:t>
            </a:r>
          </a:p>
        </p:txBody>
      </p:sp>
      <p:pic>
        <p:nvPicPr>
          <p:cNvPr id="1028" name="Picture 4" descr="http://www.fanphobia.net/uploads/actors_3/72551/markus-fier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758" y="1352736"/>
            <a:ext cx="1075319" cy="12344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7"/>
          <p:cNvGrpSpPr/>
          <p:nvPr/>
        </p:nvGrpSpPr>
        <p:grpSpPr>
          <a:xfrm>
            <a:off x="498713" y="4020593"/>
            <a:ext cx="2688299" cy="1110112"/>
            <a:chOff x="136054" y="3116099"/>
            <a:chExt cx="2520280" cy="1040730"/>
          </a:xfrm>
        </p:grpSpPr>
        <p:cxnSp>
          <p:nvCxnSpPr>
            <p:cNvPr id="8" name="Straight Connector 7"/>
            <p:cNvCxnSpPr/>
            <p:nvPr/>
          </p:nvCxnSpPr>
          <p:spPr>
            <a:xfrm>
              <a:off x="856134" y="3404131"/>
              <a:ext cx="1800200" cy="0"/>
            </a:xfrm>
            <a:prstGeom prst="line">
              <a:avLst/>
            </a:prstGeom>
            <a:ln w="57150">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6134" y="4018523"/>
              <a:ext cx="1800200" cy="0"/>
            </a:xfrm>
            <a:prstGeom prst="line">
              <a:avLst/>
            </a:prstGeom>
            <a:ln w="57150">
              <a:tailEnd type="ova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6054" y="3116099"/>
              <a:ext cx="635991"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4617B"/>
                  </a:solidFill>
                  <a:latin typeface="Constantia"/>
                  <a:ea typeface="+mn-ea"/>
                </a:rPr>
                <a:t>+ 2</a:t>
              </a:r>
            </a:p>
          </p:txBody>
        </p:sp>
        <p:sp>
          <p:nvSpPr>
            <p:cNvPr id="15" name="TextBox 14"/>
            <p:cNvSpPr txBox="1"/>
            <p:nvPr/>
          </p:nvSpPr>
          <p:spPr>
            <a:xfrm>
              <a:off x="204983" y="3639319"/>
              <a:ext cx="566862"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4617B"/>
                  </a:solidFill>
                  <a:latin typeface="Constantia"/>
                  <a:ea typeface="+mn-ea"/>
                </a:rPr>
                <a:t>- 2</a:t>
              </a:r>
            </a:p>
          </p:txBody>
        </p:sp>
      </p:grpSp>
      <p:pic>
        <p:nvPicPr>
          <p:cNvPr id="2"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3048" t="16684" b="23021"/>
          <a:stretch/>
        </p:blipFill>
        <p:spPr bwMode="auto">
          <a:xfrm>
            <a:off x="1266800" y="3270857"/>
            <a:ext cx="1607508" cy="565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a:grpSpLocks noChangeAspect="1"/>
          </p:cNvGrpSpPr>
          <p:nvPr/>
        </p:nvGrpSpPr>
        <p:grpSpPr>
          <a:xfrm>
            <a:off x="3878290" y="4687873"/>
            <a:ext cx="1190625" cy="1166326"/>
            <a:chOff x="7217823" y="3057677"/>
            <a:chExt cx="2232422" cy="2186862"/>
          </a:xfrm>
        </p:grpSpPr>
        <p:cxnSp>
          <p:nvCxnSpPr>
            <p:cNvPr id="32" name="Straight Connector 31"/>
            <p:cNvCxnSpPr/>
            <p:nvPr/>
          </p:nvCxnSpPr>
          <p:spPr>
            <a:xfrm rot="16200000" flipH="1">
              <a:off x="7315330" y="3071317"/>
              <a:ext cx="974791" cy="1047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2" descr="http://upload.wikimedia.org/wikipedia/commons/5/5c/Gravwav.gif"/>
            <p:cNvPicPr>
              <a:picLocks noChangeAspect="1" noChangeArrowheads="1" noCrop="1"/>
            </p:cNvPicPr>
            <p:nvPr/>
          </p:nvPicPr>
          <p:blipFill>
            <a:blip r:embed="rId5" cstate="print">
              <a:clrChange>
                <a:clrFrom>
                  <a:srgbClr val="FDFFFC"/>
                </a:clrFrom>
                <a:clrTo>
                  <a:srgbClr val="FDFFFC">
                    <a:alpha val="0"/>
                  </a:srgbClr>
                </a:clrTo>
              </a:clrChange>
            </a:blip>
            <a:srcRect/>
            <a:stretch>
              <a:fillRect/>
            </a:stretch>
          </p:blipFill>
          <p:spPr bwMode="auto">
            <a:xfrm>
              <a:off x="7217823" y="3057677"/>
              <a:ext cx="2232422" cy="2186862"/>
            </a:xfrm>
            <a:prstGeom prst="rect">
              <a:avLst/>
            </a:prstGeom>
            <a:noFill/>
          </p:spPr>
        </p:pic>
        <p:cxnSp>
          <p:nvCxnSpPr>
            <p:cNvPr id="35" name="Straight Connector 34"/>
            <p:cNvCxnSpPr/>
            <p:nvPr/>
          </p:nvCxnSpPr>
          <p:spPr>
            <a:xfrm rot="16200000" flipH="1">
              <a:off x="8404752" y="4081098"/>
              <a:ext cx="974791" cy="104760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 name="Group 5"/>
          <p:cNvGrpSpPr>
            <a:grpSpLocks noChangeAspect="1"/>
          </p:cNvGrpSpPr>
          <p:nvPr/>
        </p:nvGrpSpPr>
        <p:grpSpPr>
          <a:xfrm>
            <a:off x="3878290" y="3271402"/>
            <a:ext cx="1190625" cy="1166326"/>
            <a:chOff x="3349850" y="3127657"/>
            <a:chExt cx="2232422" cy="2186862"/>
          </a:xfrm>
        </p:grpSpPr>
        <p:grpSp>
          <p:nvGrpSpPr>
            <p:cNvPr id="3" name="Group 2"/>
            <p:cNvGrpSpPr/>
            <p:nvPr/>
          </p:nvGrpSpPr>
          <p:grpSpPr>
            <a:xfrm>
              <a:off x="3349850" y="3127657"/>
              <a:ext cx="2232422" cy="2186862"/>
              <a:chOff x="3349850" y="3127657"/>
              <a:chExt cx="2232422" cy="2186862"/>
            </a:xfrm>
          </p:grpSpPr>
          <p:cxnSp>
            <p:nvCxnSpPr>
              <p:cNvPr id="36" name="Straight Connector 35"/>
              <p:cNvCxnSpPr/>
              <p:nvPr/>
            </p:nvCxnSpPr>
            <p:spPr>
              <a:xfrm rot="16200000" flipH="1">
                <a:off x="3447360" y="3141297"/>
                <a:ext cx="974791" cy="1047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7" name="Picture 2" descr="http://upload.wikimedia.org/wikipedia/commons/5/5c/Gravwav.gif"/>
              <p:cNvPicPr>
                <a:picLocks noChangeAspect="1" noChangeArrowheads="1" noCrop="1"/>
              </p:cNvPicPr>
              <p:nvPr/>
            </p:nvPicPr>
            <p:blipFill>
              <a:blip r:embed="rId5" cstate="print">
                <a:clrChange>
                  <a:clrFrom>
                    <a:srgbClr val="FDFFFC"/>
                  </a:clrFrom>
                  <a:clrTo>
                    <a:srgbClr val="FDFFFC">
                      <a:alpha val="0"/>
                    </a:srgbClr>
                  </a:clrTo>
                </a:clrChange>
              </a:blip>
              <a:srcRect/>
              <a:stretch>
                <a:fillRect/>
              </a:stretch>
            </p:blipFill>
            <p:spPr bwMode="auto">
              <a:xfrm rot="2700000">
                <a:off x="3372630" y="3104877"/>
                <a:ext cx="2186862" cy="2232422"/>
              </a:xfrm>
              <a:prstGeom prst="rect">
                <a:avLst/>
              </a:prstGeom>
              <a:noFill/>
            </p:spPr>
          </p:pic>
        </p:grpSp>
        <p:cxnSp>
          <p:nvCxnSpPr>
            <p:cNvPr id="38" name="Straight Connector 37"/>
            <p:cNvCxnSpPr/>
            <p:nvPr/>
          </p:nvCxnSpPr>
          <p:spPr>
            <a:xfrm rot="16200000" flipH="1">
              <a:off x="4536782" y="4151078"/>
              <a:ext cx="974791" cy="104760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TextBox 38"/>
              <p:cNvSpPr txBox="1"/>
              <p:nvPr/>
            </p:nvSpPr>
            <p:spPr>
              <a:xfrm>
                <a:off x="3724672" y="6114865"/>
                <a:ext cx="1558440" cy="1142749"/>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413" i="1">
                          <a:solidFill>
                            <a:srgbClr val="934BC9"/>
                          </a:solidFill>
                          <a:latin typeface="Cambria Math"/>
                          <a:ea typeface="Cambria Math"/>
                        </a:rPr>
                        <m:t>±2</m:t>
                      </m:r>
                    </m:oMath>
                  </m:oMathPara>
                </a14:m>
                <a:endParaRPr lang="en-US" sz="3413" dirty="0">
                  <a:solidFill>
                    <a:srgbClr val="934BC9"/>
                  </a:solidFill>
                  <a:latin typeface="Constantia"/>
                  <a:ea typeface="+mn-ea"/>
                </a:endParaRPr>
              </a:p>
              <a:p>
                <a:pPr defTabSz="973423" fontAlgn="auto">
                  <a:spcBef>
                    <a:spcPts val="0"/>
                  </a:spcBef>
                  <a:spcAft>
                    <a:spcPts val="0"/>
                  </a:spcAft>
                </a:pPr>
                <a:r>
                  <a:rPr lang="en-US" sz="3413" dirty="0">
                    <a:solidFill>
                      <a:srgbClr val="934BC9"/>
                    </a:solidFill>
                    <a:latin typeface="Constantia"/>
                    <a:ea typeface="+mn-ea"/>
                  </a:rPr>
                  <a:t>tensors</a:t>
                </a:r>
              </a:p>
            </p:txBody>
          </p:sp>
        </mc:Choice>
        <mc:Fallback xmlns="">
          <p:sp>
            <p:nvSpPr>
              <p:cNvPr id="39" name="TextBox 38"/>
              <p:cNvSpPr txBox="1">
                <a:spLocks noRot="1" noChangeAspect="1" noMove="1" noResize="1" noEditPoints="1" noAdjustHandles="1" noChangeArrowheads="1" noChangeShapeType="1" noTextEdit="1"/>
              </p:cNvSpPr>
              <p:nvPr/>
            </p:nvSpPr>
            <p:spPr>
              <a:xfrm>
                <a:off x="3491880" y="5661248"/>
                <a:ext cx="1470659" cy="1077218"/>
              </a:xfrm>
              <a:prstGeom prst="rect">
                <a:avLst/>
              </a:prstGeom>
              <a:blipFill rotWithShape="1">
                <a:blip r:embed="rId7"/>
                <a:stretch>
                  <a:fillRect l="-10788" r="-9959"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1776088" y="6335999"/>
                <a:ext cx="950901" cy="617541"/>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3413">
                          <a:solidFill>
                            <a:srgbClr val="934BC9"/>
                          </a:solidFill>
                          <a:latin typeface="Cambria Math"/>
                          <a:ea typeface="Cambria Math"/>
                        </a:rPr>
                        <m:t>GR</m:t>
                      </m:r>
                      <m:r>
                        <a:rPr lang="en-US" sz="3413">
                          <a:solidFill>
                            <a:srgbClr val="934BC9"/>
                          </a:solidFill>
                          <a:latin typeface="Cambria Math"/>
                          <a:ea typeface="Cambria Math"/>
                        </a:rPr>
                        <m:t>:</m:t>
                      </m:r>
                    </m:oMath>
                  </m:oMathPara>
                </a14:m>
                <a:endParaRPr lang="en-US" sz="3413" dirty="0">
                  <a:solidFill>
                    <a:srgbClr val="934BC9"/>
                  </a:solidFill>
                  <a:latin typeface="Constantia"/>
                  <a:ea typeface="+mn-ea"/>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665082" y="5868561"/>
                <a:ext cx="901209" cy="584775"/>
              </a:xfrm>
              <a:prstGeom prst="rect">
                <a:avLst/>
              </a:prstGeom>
              <a:blipFill rotWithShape="1">
                <a:blip r:embed="rId8"/>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3203" y="1456061"/>
            <a:ext cx="1539240" cy="1039368"/>
          </a:xfrm>
          <a:prstGeom prst="rect">
            <a:avLst/>
          </a:prstGeom>
        </p:spPr>
      </p:pic>
    </p:spTree>
    <p:extLst>
      <p:ext uri="{BB962C8B-B14F-4D97-AF65-F5344CB8AC3E}">
        <p14:creationId xmlns:p14="http://schemas.microsoft.com/office/powerpoint/2010/main" val="1908440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Massive Gravity</a:t>
            </a:r>
            <a:endParaRPr lang="en-US" dirty="0">
              <a:solidFill>
                <a:srgbClr val="0070C0"/>
              </a:solidFill>
            </a:endParaRPr>
          </a:p>
        </p:txBody>
      </p:sp>
      <p:sp>
        <p:nvSpPr>
          <p:cNvPr id="12" name="Content Placeholder 2"/>
          <p:cNvSpPr>
            <a:spLocks noGrp="1"/>
          </p:cNvSpPr>
          <p:nvPr>
            <p:ph idx="1"/>
          </p:nvPr>
        </p:nvSpPr>
        <p:spPr>
          <a:xfrm>
            <a:off x="487680" y="2140712"/>
            <a:ext cx="9151249" cy="4681728"/>
          </a:xfrm>
        </p:spPr>
        <p:txBody>
          <a:bodyPr>
            <a:normAutofit/>
          </a:bodyPr>
          <a:lstStyle/>
          <a:p>
            <a:r>
              <a:rPr lang="en-US" sz="2987" kern="0" dirty="0">
                <a:solidFill>
                  <a:srgbClr val="BE1CB6"/>
                </a:solidFill>
                <a:latin typeface="Constantia"/>
              </a:rPr>
              <a:t>1939:</a:t>
            </a:r>
            <a:r>
              <a:rPr lang="en-US" sz="2987" kern="0" dirty="0">
                <a:solidFill>
                  <a:srgbClr val="0070C0"/>
                </a:solidFill>
                <a:latin typeface="Constantia"/>
              </a:rPr>
              <a:t>  </a:t>
            </a:r>
            <a:r>
              <a:rPr lang="en-US" sz="2987" kern="0" dirty="0" err="1">
                <a:solidFill>
                  <a:srgbClr val="0070C0"/>
                </a:solidFill>
                <a:latin typeface="Constantia"/>
              </a:rPr>
              <a:t>Fierz</a:t>
            </a:r>
            <a:r>
              <a:rPr lang="en-US" sz="2987" kern="0" dirty="0">
                <a:solidFill>
                  <a:srgbClr val="0070C0"/>
                </a:solidFill>
                <a:latin typeface="Constantia"/>
              </a:rPr>
              <a:t>-Pauli action</a:t>
            </a:r>
            <a:br>
              <a:rPr lang="en-US" sz="2987" kern="0" dirty="0">
                <a:solidFill>
                  <a:srgbClr val="0070C0"/>
                </a:solidFill>
                <a:latin typeface="Constantia"/>
              </a:rPr>
            </a:br>
            <a:r>
              <a:rPr lang="en-US" sz="2560" kern="0" dirty="0">
                <a:solidFill>
                  <a:srgbClr val="7030A0"/>
                </a:solidFill>
                <a:latin typeface="Constantia"/>
              </a:rPr>
              <a:t>Massive spin-2 particles first studied by </a:t>
            </a:r>
            <a:r>
              <a:rPr lang="en-US" sz="2560" kern="0" dirty="0" err="1">
                <a:solidFill>
                  <a:srgbClr val="7030A0"/>
                </a:solidFill>
                <a:latin typeface="Constantia"/>
              </a:rPr>
              <a:t>Fierz</a:t>
            </a:r>
            <a:r>
              <a:rPr lang="en-US" sz="2560" kern="0" dirty="0">
                <a:solidFill>
                  <a:srgbClr val="7030A0"/>
                </a:solidFill>
                <a:latin typeface="Constantia"/>
              </a:rPr>
              <a:t> &amp; Pauli</a:t>
            </a:r>
          </a:p>
        </p:txBody>
      </p:sp>
      <p:pic>
        <p:nvPicPr>
          <p:cNvPr id="1028" name="Picture 4" descr="http://www.fanphobia.net/uploads/actors_3/72551/markus-fier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758" y="1352736"/>
            <a:ext cx="1075319" cy="123446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a:xfrm>
            <a:off x="3878290" y="4687873"/>
            <a:ext cx="1190625" cy="1166326"/>
            <a:chOff x="7217823" y="3057677"/>
            <a:chExt cx="2232422" cy="2186862"/>
          </a:xfrm>
        </p:grpSpPr>
        <p:cxnSp>
          <p:nvCxnSpPr>
            <p:cNvPr id="32" name="Straight Connector 31"/>
            <p:cNvCxnSpPr/>
            <p:nvPr/>
          </p:nvCxnSpPr>
          <p:spPr>
            <a:xfrm rot="16200000" flipH="1">
              <a:off x="7315330" y="3071317"/>
              <a:ext cx="974791" cy="1047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2" descr="http://upload.wikimedia.org/wikipedia/commons/5/5c/Gravwav.gif"/>
            <p:cNvPicPr>
              <a:picLocks noChangeAspect="1" noChangeArrowheads="1" noCrop="1"/>
            </p:cNvPicPr>
            <p:nvPr/>
          </p:nvPicPr>
          <p:blipFill>
            <a:blip r:embed="rId4" cstate="print">
              <a:clrChange>
                <a:clrFrom>
                  <a:srgbClr val="FDFFFC"/>
                </a:clrFrom>
                <a:clrTo>
                  <a:srgbClr val="FDFFFC">
                    <a:alpha val="0"/>
                  </a:srgbClr>
                </a:clrTo>
              </a:clrChange>
            </a:blip>
            <a:srcRect/>
            <a:stretch>
              <a:fillRect/>
            </a:stretch>
          </p:blipFill>
          <p:spPr bwMode="auto">
            <a:xfrm>
              <a:off x="7217823" y="3057677"/>
              <a:ext cx="2232422" cy="2186862"/>
            </a:xfrm>
            <a:prstGeom prst="rect">
              <a:avLst/>
            </a:prstGeom>
            <a:noFill/>
          </p:spPr>
        </p:pic>
        <p:cxnSp>
          <p:nvCxnSpPr>
            <p:cNvPr id="35" name="Straight Connector 34"/>
            <p:cNvCxnSpPr/>
            <p:nvPr/>
          </p:nvCxnSpPr>
          <p:spPr>
            <a:xfrm rot="16200000" flipH="1">
              <a:off x="8404752" y="4081098"/>
              <a:ext cx="974791" cy="104760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 name="Group 5"/>
          <p:cNvGrpSpPr>
            <a:grpSpLocks noChangeAspect="1"/>
          </p:cNvGrpSpPr>
          <p:nvPr/>
        </p:nvGrpSpPr>
        <p:grpSpPr>
          <a:xfrm>
            <a:off x="3878290" y="3271402"/>
            <a:ext cx="1190625" cy="1166326"/>
            <a:chOff x="3349850" y="3127657"/>
            <a:chExt cx="2232422" cy="2186862"/>
          </a:xfrm>
        </p:grpSpPr>
        <p:grpSp>
          <p:nvGrpSpPr>
            <p:cNvPr id="3" name="Group 2"/>
            <p:cNvGrpSpPr/>
            <p:nvPr/>
          </p:nvGrpSpPr>
          <p:grpSpPr>
            <a:xfrm>
              <a:off x="3349850" y="3127657"/>
              <a:ext cx="2232422" cy="2186862"/>
              <a:chOff x="3349850" y="3127657"/>
              <a:chExt cx="2232422" cy="2186862"/>
            </a:xfrm>
          </p:grpSpPr>
          <p:cxnSp>
            <p:nvCxnSpPr>
              <p:cNvPr id="36" name="Straight Connector 35"/>
              <p:cNvCxnSpPr/>
              <p:nvPr/>
            </p:nvCxnSpPr>
            <p:spPr>
              <a:xfrm rot="16200000" flipH="1">
                <a:off x="3447360" y="3141297"/>
                <a:ext cx="974791" cy="1047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7" name="Picture 2" descr="http://upload.wikimedia.org/wikipedia/commons/5/5c/Gravwav.gif"/>
              <p:cNvPicPr>
                <a:picLocks noChangeAspect="1" noChangeArrowheads="1" noCrop="1"/>
              </p:cNvPicPr>
              <p:nvPr/>
            </p:nvPicPr>
            <p:blipFill>
              <a:blip r:embed="rId4" cstate="print">
                <a:clrChange>
                  <a:clrFrom>
                    <a:srgbClr val="FDFFFC"/>
                  </a:clrFrom>
                  <a:clrTo>
                    <a:srgbClr val="FDFFFC">
                      <a:alpha val="0"/>
                    </a:srgbClr>
                  </a:clrTo>
                </a:clrChange>
              </a:blip>
              <a:srcRect/>
              <a:stretch>
                <a:fillRect/>
              </a:stretch>
            </p:blipFill>
            <p:spPr bwMode="auto">
              <a:xfrm rot="2700000">
                <a:off x="3372630" y="3104877"/>
                <a:ext cx="2186862" cy="2232422"/>
              </a:xfrm>
              <a:prstGeom prst="rect">
                <a:avLst/>
              </a:prstGeom>
              <a:noFill/>
            </p:spPr>
          </p:pic>
        </p:grpSp>
        <p:cxnSp>
          <p:nvCxnSpPr>
            <p:cNvPr id="38" name="Straight Connector 37"/>
            <p:cNvCxnSpPr/>
            <p:nvPr/>
          </p:nvCxnSpPr>
          <p:spPr>
            <a:xfrm rot="16200000" flipH="1">
              <a:off x="4536782" y="4151078"/>
              <a:ext cx="974791" cy="104760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Group 27"/>
          <p:cNvGrpSpPr/>
          <p:nvPr/>
        </p:nvGrpSpPr>
        <p:grpSpPr>
          <a:xfrm>
            <a:off x="421905" y="3665170"/>
            <a:ext cx="2688299" cy="2067740"/>
            <a:chOff x="136054" y="2780928"/>
            <a:chExt cx="2520280" cy="1938506"/>
          </a:xfrm>
        </p:grpSpPr>
        <p:cxnSp>
          <p:nvCxnSpPr>
            <p:cNvPr id="41" name="Straight Connector 40"/>
            <p:cNvCxnSpPr/>
            <p:nvPr/>
          </p:nvCxnSpPr>
          <p:spPr>
            <a:xfrm>
              <a:off x="856134" y="3068960"/>
              <a:ext cx="1800200" cy="0"/>
            </a:xfrm>
            <a:prstGeom prst="line">
              <a:avLst/>
            </a:prstGeom>
            <a:ln w="57150">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56134" y="4581128"/>
              <a:ext cx="1800200" cy="0"/>
            </a:xfrm>
            <a:prstGeom prst="line">
              <a:avLst/>
            </a:prstGeom>
            <a:ln w="57150">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6134" y="3501008"/>
              <a:ext cx="1800200" cy="0"/>
            </a:xfrm>
            <a:prstGeom prst="line">
              <a:avLst/>
            </a:prstGeom>
            <a:ln w="57150">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56134" y="4221088"/>
              <a:ext cx="1800200" cy="0"/>
            </a:xfrm>
            <a:prstGeom prst="line">
              <a:avLst/>
            </a:prstGeom>
            <a:ln w="57150">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56134" y="3861048"/>
              <a:ext cx="1800200" cy="0"/>
            </a:xfrm>
            <a:prstGeom prst="line">
              <a:avLst/>
            </a:prstGeom>
            <a:ln w="571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6054" y="2780928"/>
              <a:ext cx="635991"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4617B"/>
                  </a:solidFill>
                  <a:latin typeface="Constantia"/>
                  <a:ea typeface="+mn-ea"/>
                </a:rPr>
                <a:t>+ 2</a:t>
              </a:r>
            </a:p>
          </p:txBody>
        </p:sp>
        <p:sp>
          <p:nvSpPr>
            <p:cNvPr id="47" name="TextBox 46"/>
            <p:cNvSpPr txBox="1"/>
            <p:nvPr/>
          </p:nvSpPr>
          <p:spPr>
            <a:xfrm>
              <a:off x="204983" y="4201924"/>
              <a:ext cx="566862"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4617B"/>
                  </a:solidFill>
                  <a:latin typeface="Constantia"/>
                  <a:ea typeface="+mn-ea"/>
                </a:rPr>
                <a:t>- 2</a:t>
              </a:r>
            </a:p>
          </p:txBody>
        </p:sp>
        <p:sp>
          <p:nvSpPr>
            <p:cNvPr id="48" name="TextBox 47"/>
            <p:cNvSpPr txBox="1"/>
            <p:nvPr/>
          </p:nvSpPr>
          <p:spPr>
            <a:xfrm>
              <a:off x="267500" y="3933056"/>
              <a:ext cx="505247"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070C0"/>
                  </a:solidFill>
                  <a:latin typeface="Constantia"/>
                  <a:ea typeface="+mn-ea"/>
                </a:rPr>
                <a:t>- 1</a:t>
              </a:r>
            </a:p>
          </p:txBody>
        </p:sp>
        <p:sp>
          <p:nvSpPr>
            <p:cNvPr id="49" name="TextBox 48"/>
            <p:cNvSpPr txBox="1"/>
            <p:nvPr/>
          </p:nvSpPr>
          <p:spPr>
            <a:xfrm>
              <a:off x="198571" y="3193812"/>
              <a:ext cx="574376"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070C0"/>
                  </a:solidFill>
                  <a:latin typeface="Constantia"/>
                  <a:ea typeface="+mn-ea"/>
                </a:rPr>
                <a:t>+ 1</a:t>
              </a:r>
            </a:p>
          </p:txBody>
        </p:sp>
        <p:sp>
          <p:nvSpPr>
            <p:cNvPr id="50" name="TextBox 49"/>
            <p:cNvSpPr txBox="1"/>
            <p:nvPr/>
          </p:nvSpPr>
          <p:spPr>
            <a:xfrm>
              <a:off x="405358" y="3573016"/>
              <a:ext cx="366988"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0B0F0"/>
                  </a:solidFill>
                  <a:latin typeface="Constantia"/>
                  <a:ea typeface="+mn-ea"/>
                </a:rPr>
                <a:t>0</a:t>
              </a:r>
            </a:p>
          </p:txBody>
        </p:sp>
      </p:grpSp>
      <p:pic>
        <p:nvPicPr>
          <p:cNvPr id="51"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48" t="19852" r="50000" b="19852"/>
          <a:stretch/>
        </p:blipFill>
        <p:spPr bwMode="auto">
          <a:xfrm>
            <a:off x="1349079" y="3272949"/>
            <a:ext cx="1607508" cy="565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3" name="TextBox 52"/>
              <p:cNvSpPr txBox="1"/>
              <p:nvPr/>
            </p:nvSpPr>
            <p:spPr>
              <a:xfrm>
                <a:off x="3724672" y="6114865"/>
                <a:ext cx="1558440" cy="1142749"/>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413" i="1">
                          <a:solidFill>
                            <a:srgbClr val="934BC9"/>
                          </a:solidFill>
                          <a:latin typeface="Cambria Math"/>
                          <a:ea typeface="Cambria Math"/>
                        </a:rPr>
                        <m:t>±2</m:t>
                      </m:r>
                    </m:oMath>
                  </m:oMathPara>
                </a14:m>
                <a:endParaRPr lang="en-US" sz="3413" dirty="0">
                  <a:solidFill>
                    <a:srgbClr val="934BC9"/>
                  </a:solidFill>
                  <a:latin typeface="Constantia"/>
                  <a:ea typeface="+mn-ea"/>
                </a:endParaRPr>
              </a:p>
              <a:p>
                <a:pPr defTabSz="973423" fontAlgn="auto">
                  <a:spcBef>
                    <a:spcPts val="0"/>
                  </a:spcBef>
                  <a:spcAft>
                    <a:spcPts val="0"/>
                  </a:spcAft>
                </a:pPr>
                <a:r>
                  <a:rPr lang="en-US" sz="3413" dirty="0">
                    <a:solidFill>
                      <a:srgbClr val="934BC9"/>
                    </a:solidFill>
                    <a:latin typeface="Constantia"/>
                    <a:ea typeface="+mn-ea"/>
                  </a:rPr>
                  <a:t>tensors</a:t>
                </a:r>
              </a:p>
            </p:txBody>
          </p:sp>
        </mc:Choice>
        <mc:Fallback xmlns="">
          <p:sp>
            <p:nvSpPr>
              <p:cNvPr id="53" name="TextBox 52"/>
              <p:cNvSpPr txBox="1">
                <a:spLocks noRot="1" noChangeAspect="1" noMove="1" noResize="1" noEditPoints="1" noAdjustHandles="1" noChangeArrowheads="1" noChangeShapeType="1" noTextEdit="1"/>
              </p:cNvSpPr>
              <p:nvPr/>
            </p:nvSpPr>
            <p:spPr>
              <a:xfrm>
                <a:off x="3491880" y="5661248"/>
                <a:ext cx="1470659" cy="1077218"/>
              </a:xfrm>
              <a:prstGeom prst="rect">
                <a:avLst/>
              </a:prstGeom>
              <a:blipFill rotWithShape="1">
                <a:blip r:embed="rId7"/>
                <a:stretch>
                  <a:fillRect l="-10788" r="-9959"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778999" y="6114865"/>
                <a:ext cx="1528495" cy="1142749"/>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413" i="1">
                          <a:solidFill>
                            <a:srgbClr val="934BC9"/>
                          </a:solidFill>
                          <a:latin typeface="Cambria Math"/>
                          <a:ea typeface="Cambria Math"/>
                        </a:rPr>
                        <m:t>±1</m:t>
                      </m:r>
                    </m:oMath>
                  </m:oMathPara>
                </a14:m>
                <a:endParaRPr lang="en-US" sz="3413" dirty="0">
                  <a:solidFill>
                    <a:srgbClr val="934BC9"/>
                  </a:solidFill>
                  <a:latin typeface="Constantia"/>
                  <a:ea typeface="Cambria Math"/>
                </a:endParaRPr>
              </a:p>
              <a:p>
                <a:pPr defTabSz="973423" fontAlgn="auto">
                  <a:spcBef>
                    <a:spcPts val="0"/>
                  </a:spcBef>
                  <a:spcAft>
                    <a:spcPts val="0"/>
                  </a:spcAft>
                </a:pPr>
                <a:r>
                  <a:rPr lang="en-US" sz="3413" dirty="0">
                    <a:solidFill>
                      <a:srgbClr val="934BC9"/>
                    </a:solidFill>
                    <a:latin typeface="Constantia"/>
                    <a:ea typeface="+mn-ea"/>
                  </a:rPr>
                  <a:t>vectors</a:t>
                </a:r>
              </a:p>
            </p:txBody>
          </p:sp>
        </mc:Choice>
        <mc:Fallback xmlns="">
          <p:sp>
            <p:nvSpPr>
              <p:cNvPr id="54" name="TextBox 53"/>
              <p:cNvSpPr txBox="1">
                <a:spLocks noRot="1" noChangeAspect="1" noMove="1" noResize="1" noEditPoints="1" noAdjustHandles="1" noChangeArrowheads="1" noChangeShapeType="1" noTextEdit="1"/>
              </p:cNvSpPr>
              <p:nvPr/>
            </p:nvSpPr>
            <p:spPr>
              <a:xfrm>
                <a:off x="5417811" y="5661248"/>
                <a:ext cx="1443024" cy="1077218"/>
              </a:xfrm>
              <a:prstGeom prst="rect">
                <a:avLst/>
              </a:prstGeom>
              <a:blipFill rotWithShape="1">
                <a:blip r:embed="rId8"/>
                <a:stretch>
                  <a:fillRect l="-11017" r="-10169" b="-18182"/>
                </a:stretch>
              </a:blipFill>
            </p:spPr>
            <p:txBody>
              <a:bodyPr/>
              <a:lstStyle/>
              <a:p>
                <a:r>
                  <a:rPr lang="en-US">
                    <a:noFill/>
                  </a:rPr>
                  <a:t> </a:t>
                </a:r>
              </a:p>
            </p:txBody>
          </p:sp>
        </mc:Fallback>
      </mc:AlternateContent>
      <p:sp>
        <p:nvSpPr>
          <p:cNvPr id="55" name="TextBox 54"/>
          <p:cNvSpPr txBox="1"/>
          <p:nvPr/>
        </p:nvSpPr>
        <p:spPr>
          <a:xfrm>
            <a:off x="7809630" y="6114865"/>
            <a:ext cx="1276311" cy="1142749"/>
          </a:xfrm>
          <a:prstGeom prst="rect">
            <a:avLst/>
          </a:prstGeom>
          <a:noFill/>
        </p:spPr>
        <p:txBody>
          <a:bodyPr wrap="none" rtlCol="0">
            <a:spAutoFit/>
          </a:bodyPr>
          <a:lstStyle/>
          <a:p>
            <a:pPr algn="ctr" defTabSz="973423" fontAlgn="auto">
              <a:spcBef>
                <a:spcPts val="0"/>
              </a:spcBef>
              <a:spcAft>
                <a:spcPts val="0"/>
              </a:spcAft>
            </a:pPr>
            <a:r>
              <a:rPr lang="en-US" sz="3413" dirty="0">
                <a:solidFill>
                  <a:srgbClr val="934BC9"/>
                </a:solidFill>
                <a:latin typeface="Constantia"/>
                <a:ea typeface="+mn-ea"/>
              </a:rPr>
              <a:t>0</a:t>
            </a:r>
          </a:p>
          <a:p>
            <a:pPr algn="ctr" defTabSz="973423" fontAlgn="auto">
              <a:spcBef>
                <a:spcPts val="0"/>
              </a:spcBef>
              <a:spcAft>
                <a:spcPts val="0"/>
              </a:spcAft>
            </a:pPr>
            <a:r>
              <a:rPr lang="en-US" sz="3413" dirty="0">
                <a:solidFill>
                  <a:srgbClr val="934BC9"/>
                </a:solidFill>
                <a:latin typeface="Constantia"/>
                <a:ea typeface="+mn-ea"/>
              </a:rPr>
              <a:t>scalar</a:t>
            </a:r>
          </a:p>
        </p:txBody>
      </p:sp>
      <p:grpSp>
        <p:nvGrpSpPr>
          <p:cNvPr id="10" name="Group 9"/>
          <p:cNvGrpSpPr>
            <a:grpSpLocks noChangeAspect="1"/>
          </p:cNvGrpSpPr>
          <p:nvPr/>
        </p:nvGrpSpPr>
        <p:grpSpPr>
          <a:xfrm>
            <a:off x="5708041" y="3282470"/>
            <a:ext cx="1444752" cy="1137964"/>
            <a:chOff x="5201663" y="2754862"/>
            <a:chExt cx="2116336" cy="1666939"/>
          </a:xfrm>
        </p:grpSpPr>
        <p:cxnSp>
          <p:nvCxnSpPr>
            <p:cNvPr id="56" name="Straight Arrow Connector 55"/>
            <p:cNvCxnSpPr/>
            <p:nvPr/>
          </p:nvCxnSpPr>
          <p:spPr>
            <a:xfrm>
              <a:off x="5201663" y="3579576"/>
              <a:ext cx="21163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57" name="Picture 2" descr="http://upload.wikimedia.org/wikipedia/commons/5/5c/Gravwav.gif"/>
            <p:cNvPicPr>
              <a:picLocks noChangeAspect="1" noChangeArrowheads="1" noCrop="1"/>
            </p:cNvPicPr>
            <p:nvPr/>
          </p:nvPicPr>
          <p:blipFill>
            <a:blip r:embed="rId4" cstate="print">
              <a:clrChange>
                <a:clrFrom>
                  <a:srgbClr val="FDFFFC"/>
                </a:clrFrom>
                <a:clrTo>
                  <a:srgbClr val="FDFFFC">
                    <a:alpha val="0"/>
                  </a:srgbClr>
                </a:clrTo>
              </a:clrChange>
            </a:blip>
            <a:srcRect/>
            <a:stretch>
              <a:fillRect/>
            </a:stretch>
          </p:blipFill>
          <p:spPr bwMode="auto">
            <a:xfrm rot="2700000">
              <a:off x="5332742" y="2737498"/>
              <a:ext cx="1666939" cy="1701667"/>
            </a:xfrm>
            <a:prstGeom prst="rect">
              <a:avLst/>
            </a:prstGeom>
            <a:noFill/>
          </p:spPr>
        </p:pic>
      </p:grpSp>
      <p:grpSp>
        <p:nvGrpSpPr>
          <p:cNvPr id="59" name="Group 58"/>
          <p:cNvGrpSpPr>
            <a:grpSpLocks noChangeAspect="1"/>
          </p:cNvGrpSpPr>
          <p:nvPr/>
        </p:nvGrpSpPr>
        <p:grpSpPr>
          <a:xfrm>
            <a:off x="5721694" y="4746476"/>
            <a:ext cx="1444752" cy="1137964"/>
            <a:chOff x="5201663" y="2754862"/>
            <a:chExt cx="2116336" cy="1666939"/>
          </a:xfrm>
        </p:grpSpPr>
        <p:cxnSp>
          <p:nvCxnSpPr>
            <p:cNvPr id="60" name="Straight Arrow Connector 59"/>
            <p:cNvCxnSpPr/>
            <p:nvPr/>
          </p:nvCxnSpPr>
          <p:spPr>
            <a:xfrm>
              <a:off x="5201663" y="3579576"/>
              <a:ext cx="21163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 name="Picture 2" descr="http://upload.wikimedia.org/wikipedia/commons/5/5c/Gravwav.gif"/>
            <p:cNvPicPr>
              <a:picLocks noChangeAspect="1" noChangeArrowheads="1" noCrop="1"/>
            </p:cNvPicPr>
            <p:nvPr/>
          </p:nvPicPr>
          <p:blipFill>
            <a:blip r:embed="rId4" cstate="print">
              <a:clrChange>
                <a:clrFrom>
                  <a:srgbClr val="FDFFFC"/>
                </a:clrFrom>
                <a:clrTo>
                  <a:srgbClr val="FDFFFC">
                    <a:alpha val="0"/>
                  </a:srgbClr>
                </a:clrTo>
              </a:clrChange>
            </a:blip>
            <a:srcRect/>
            <a:stretch>
              <a:fillRect/>
            </a:stretch>
          </p:blipFill>
          <p:spPr bwMode="auto">
            <a:xfrm rot="2700000">
              <a:off x="5332742" y="2737498"/>
              <a:ext cx="1666939" cy="1701667"/>
            </a:xfrm>
            <a:prstGeom prst="rect">
              <a:avLst/>
            </a:prstGeom>
            <a:noFill/>
          </p:spPr>
        </p:pic>
      </p:grpSp>
      <p:cxnSp>
        <p:nvCxnSpPr>
          <p:cNvPr id="62" name="Straight Arrow Connector 61"/>
          <p:cNvCxnSpPr>
            <a:cxnSpLocks noChangeAspect="1"/>
          </p:cNvCxnSpPr>
          <p:nvPr/>
        </p:nvCxnSpPr>
        <p:spPr>
          <a:xfrm>
            <a:off x="7718717" y="4102435"/>
            <a:ext cx="603175" cy="410397"/>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3" name="Picture 3"/>
          <p:cNvPicPr>
            <a:picLocks noChangeAspect="1" noChangeArrowheads="1"/>
          </p:cNvPicPr>
          <p:nvPr/>
        </p:nvPicPr>
        <p:blipFill rotWithShape="1">
          <a:blip r:embed="rId9">
            <a:clrChange>
              <a:clrFrom>
                <a:srgbClr val="F8F8F8"/>
              </a:clrFrom>
              <a:clrTo>
                <a:srgbClr val="F8F8F8">
                  <a:alpha val="0"/>
                </a:srgbClr>
              </a:clrTo>
            </a:clrChange>
            <a:extLst>
              <a:ext uri="{28A0092B-C50C-407E-A947-70E740481C1C}">
                <a14:useLocalDpi xmlns:a14="http://schemas.microsoft.com/office/drawing/2010/main" val="0"/>
              </a:ext>
            </a:extLst>
          </a:blip>
          <a:srcRect l="60320" t="71226" r="33081" b="16787"/>
          <a:stretch/>
        </p:blipFill>
        <p:spPr bwMode="auto">
          <a:xfrm>
            <a:off x="7849746" y="3995974"/>
            <a:ext cx="1156518" cy="1157679"/>
          </a:xfrm>
          <a:prstGeom prst="ellipse">
            <a:avLst/>
          </a:prstGeom>
          <a:solidFill>
            <a:schemeClr val="bg1"/>
          </a:solidFill>
          <a:ln>
            <a:noFill/>
          </a:ln>
        </p:spPr>
      </p:pic>
      <p:cxnSp>
        <p:nvCxnSpPr>
          <p:cNvPr id="64" name="Straight Arrow Connector 63"/>
          <p:cNvCxnSpPr/>
          <p:nvPr/>
        </p:nvCxnSpPr>
        <p:spPr>
          <a:xfrm>
            <a:off x="8441620" y="4549708"/>
            <a:ext cx="890385" cy="64345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296177" y="6335999"/>
                <a:ext cx="3321743" cy="617541"/>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
                    </m:oMathParaPr>
                    <m:oMath xmlns:m="http://schemas.openxmlformats.org/officeDocument/2006/math">
                      <m:r>
                        <m:rPr>
                          <m:sty m:val="p"/>
                        </m:rPr>
                        <a:rPr lang="en-US" sz="3413">
                          <a:solidFill>
                            <a:srgbClr val="934BC9"/>
                          </a:solidFill>
                          <a:latin typeface="Cambria Math"/>
                          <a:ea typeface="Cambria Math"/>
                        </a:rPr>
                        <m:t>massive</m:t>
                      </m:r>
                      <m:r>
                        <a:rPr lang="en-US" sz="3413">
                          <a:solidFill>
                            <a:srgbClr val="934BC9"/>
                          </a:solidFill>
                          <a:latin typeface="Cambria Math"/>
                          <a:ea typeface="Cambria Math"/>
                        </a:rPr>
                        <m:t> </m:t>
                      </m:r>
                      <m:r>
                        <m:rPr>
                          <m:sty m:val="p"/>
                        </m:rPr>
                        <a:rPr lang="en-US" sz="3413">
                          <a:solidFill>
                            <a:srgbClr val="934BC9"/>
                          </a:solidFill>
                          <a:latin typeface="Cambria Math"/>
                          <a:ea typeface="Cambria Math"/>
                        </a:rPr>
                        <m:t>gravity</m:t>
                      </m:r>
                      <m:r>
                        <a:rPr lang="en-US" sz="3413">
                          <a:solidFill>
                            <a:srgbClr val="934BC9"/>
                          </a:solidFill>
                          <a:latin typeface="Cambria Math"/>
                          <a:ea typeface="Cambria Math"/>
                        </a:rPr>
                        <m:t>:</m:t>
                      </m:r>
                    </m:oMath>
                  </m:oMathPara>
                </a14:m>
                <a:endParaRPr lang="en-US" sz="3413" dirty="0">
                  <a:solidFill>
                    <a:srgbClr val="934BC9"/>
                  </a:solidFill>
                  <a:latin typeface="Constantia"/>
                  <a:ea typeface="+mn-ea"/>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277666" y="5868561"/>
                <a:ext cx="3142206" cy="584775"/>
              </a:xfrm>
              <a:prstGeom prst="rect">
                <a:avLst/>
              </a:prstGeom>
              <a:blipFill rotWithShape="1">
                <a:blip r:embed="rId10"/>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3203" y="1456061"/>
            <a:ext cx="1539240" cy="1039368"/>
          </a:xfrm>
          <a:prstGeom prst="rect">
            <a:avLst/>
          </a:prstGeom>
        </p:spPr>
      </p:pic>
    </p:spTree>
    <p:extLst>
      <p:ext uri="{BB962C8B-B14F-4D97-AF65-F5344CB8AC3E}">
        <p14:creationId xmlns:p14="http://schemas.microsoft.com/office/powerpoint/2010/main" val="408681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6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Massive Gravity</a:t>
            </a:r>
            <a:endParaRPr lang="en-US" dirty="0">
              <a:solidFill>
                <a:srgbClr val="0070C0"/>
              </a:solidFill>
            </a:endParaRPr>
          </a:p>
        </p:txBody>
      </p:sp>
      <p:sp>
        <p:nvSpPr>
          <p:cNvPr id="12" name="Content Placeholder 2"/>
          <p:cNvSpPr>
            <a:spLocks noGrp="1"/>
          </p:cNvSpPr>
          <p:nvPr>
            <p:ph idx="1"/>
          </p:nvPr>
        </p:nvSpPr>
        <p:spPr>
          <a:xfrm>
            <a:off x="487680" y="2140712"/>
            <a:ext cx="9151249" cy="4681728"/>
          </a:xfrm>
        </p:spPr>
        <p:txBody>
          <a:bodyPr>
            <a:normAutofit/>
          </a:bodyPr>
          <a:lstStyle/>
          <a:p>
            <a:r>
              <a:rPr lang="en-US" sz="2987" kern="0" dirty="0" smtClean="0">
                <a:solidFill>
                  <a:srgbClr val="BE1CB6"/>
                </a:solidFill>
                <a:latin typeface="Constantia"/>
              </a:rPr>
              <a:t>1972:</a:t>
            </a:r>
            <a:r>
              <a:rPr lang="en-US" sz="2987" kern="0" dirty="0" smtClean="0">
                <a:solidFill>
                  <a:srgbClr val="0070C0"/>
                </a:solidFill>
                <a:latin typeface="Constantia"/>
              </a:rPr>
              <a:t>  </a:t>
            </a:r>
            <a:r>
              <a:rPr lang="en-US" sz="2987" kern="0" dirty="0" err="1" smtClean="0">
                <a:solidFill>
                  <a:srgbClr val="0070C0"/>
                </a:solidFill>
                <a:latin typeface="Constantia"/>
              </a:rPr>
              <a:t>Boulware</a:t>
            </a:r>
            <a:r>
              <a:rPr lang="en-US" sz="2987" kern="0" dirty="0" smtClean="0">
                <a:solidFill>
                  <a:srgbClr val="0070C0"/>
                </a:solidFill>
                <a:latin typeface="Constantia"/>
              </a:rPr>
              <a:t>-Deser: MG generically excite a 6</a:t>
            </a:r>
            <a:r>
              <a:rPr lang="en-US" sz="2987" kern="0" baseline="30000" dirty="0" smtClean="0">
                <a:solidFill>
                  <a:srgbClr val="0070C0"/>
                </a:solidFill>
                <a:latin typeface="Constantia"/>
              </a:rPr>
              <a:t>th</a:t>
            </a:r>
            <a:r>
              <a:rPr lang="en-US" sz="2987" kern="0" dirty="0" smtClean="0">
                <a:solidFill>
                  <a:srgbClr val="0070C0"/>
                </a:solidFill>
                <a:latin typeface="Constantia"/>
              </a:rPr>
              <a:t> mode non-linearly: </a:t>
            </a:r>
            <a:r>
              <a:rPr lang="en-US" sz="2987" kern="0" dirty="0" smtClean="0">
                <a:solidFill>
                  <a:srgbClr val="CC00CC"/>
                </a:solidFill>
                <a:latin typeface="Constantia"/>
              </a:rPr>
              <a:t>BD ghost</a:t>
            </a:r>
            <a:endParaRPr lang="en-US" sz="2560" kern="0" dirty="0">
              <a:solidFill>
                <a:srgbClr val="CC00CC"/>
              </a:solidFill>
              <a:latin typeface="Constantia"/>
            </a:endParaRPr>
          </a:p>
        </p:txBody>
      </p:sp>
      <p:grpSp>
        <p:nvGrpSpPr>
          <p:cNvPr id="5" name="Group 4"/>
          <p:cNvGrpSpPr>
            <a:grpSpLocks noChangeAspect="1"/>
          </p:cNvGrpSpPr>
          <p:nvPr/>
        </p:nvGrpSpPr>
        <p:grpSpPr>
          <a:xfrm>
            <a:off x="3878290" y="4687873"/>
            <a:ext cx="1190625" cy="1166326"/>
            <a:chOff x="7217823" y="3057677"/>
            <a:chExt cx="2232422" cy="2186862"/>
          </a:xfrm>
        </p:grpSpPr>
        <p:cxnSp>
          <p:nvCxnSpPr>
            <p:cNvPr id="32" name="Straight Connector 31"/>
            <p:cNvCxnSpPr/>
            <p:nvPr/>
          </p:nvCxnSpPr>
          <p:spPr>
            <a:xfrm rot="16200000" flipH="1">
              <a:off x="7315330" y="3071317"/>
              <a:ext cx="974791" cy="1047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2" descr="http://upload.wikimedia.org/wikipedia/commons/5/5c/Gravwav.gif"/>
            <p:cNvPicPr>
              <a:picLocks noChangeAspect="1" noChangeArrowheads="1" noCrop="1"/>
            </p:cNvPicPr>
            <p:nvPr/>
          </p:nvPicPr>
          <p:blipFill>
            <a:blip r:embed="rId3" cstate="print">
              <a:clrChange>
                <a:clrFrom>
                  <a:srgbClr val="FDFFFC"/>
                </a:clrFrom>
                <a:clrTo>
                  <a:srgbClr val="FDFFFC">
                    <a:alpha val="0"/>
                  </a:srgbClr>
                </a:clrTo>
              </a:clrChange>
            </a:blip>
            <a:srcRect/>
            <a:stretch>
              <a:fillRect/>
            </a:stretch>
          </p:blipFill>
          <p:spPr bwMode="auto">
            <a:xfrm>
              <a:off x="7217823" y="3057677"/>
              <a:ext cx="2232422" cy="2186862"/>
            </a:xfrm>
            <a:prstGeom prst="rect">
              <a:avLst/>
            </a:prstGeom>
            <a:noFill/>
          </p:spPr>
        </p:pic>
        <p:cxnSp>
          <p:nvCxnSpPr>
            <p:cNvPr id="35" name="Straight Connector 34"/>
            <p:cNvCxnSpPr/>
            <p:nvPr/>
          </p:nvCxnSpPr>
          <p:spPr>
            <a:xfrm rot="16200000" flipH="1">
              <a:off x="8404752" y="4081098"/>
              <a:ext cx="974791" cy="104760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 name="Group 5"/>
          <p:cNvGrpSpPr>
            <a:grpSpLocks noChangeAspect="1"/>
          </p:cNvGrpSpPr>
          <p:nvPr/>
        </p:nvGrpSpPr>
        <p:grpSpPr>
          <a:xfrm>
            <a:off x="3878290" y="3271402"/>
            <a:ext cx="1190625" cy="1166326"/>
            <a:chOff x="3349850" y="3127657"/>
            <a:chExt cx="2232422" cy="2186862"/>
          </a:xfrm>
        </p:grpSpPr>
        <p:grpSp>
          <p:nvGrpSpPr>
            <p:cNvPr id="3" name="Group 2"/>
            <p:cNvGrpSpPr/>
            <p:nvPr/>
          </p:nvGrpSpPr>
          <p:grpSpPr>
            <a:xfrm>
              <a:off x="3349850" y="3127657"/>
              <a:ext cx="2232422" cy="2186862"/>
              <a:chOff x="3349850" y="3127657"/>
              <a:chExt cx="2232422" cy="2186862"/>
            </a:xfrm>
          </p:grpSpPr>
          <p:cxnSp>
            <p:nvCxnSpPr>
              <p:cNvPr id="36" name="Straight Connector 35"/>
              <p:cNvCxnSpPr/>
              <p:nvPr/>
            </p:nvCxnSpPr>
            <p:spPr>
              <a:xfrm rot="16200000" flipH="1">
                <a:off x="3447360" y="3141297"/>
                <a:ext cx="974791" cy="1047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7" name="Picture 2" descr="http://upload.wikimedia.org/wikipedia/commons/5/5c/Gravwav.gif"/>
              <p:cNvPicPr>
                <a:picLocks noChangeAspect="1" noChangeArrowheads="1" noCrop="1"/>
              </p:cNvPicPr>
              <p:nvPr/>
            </p:nvPicPr>
            <p:blipFill>
              <a:blip r:embed="rId3" cstate="print">
                <a:clrChange>
                  <a:clrFrom>
                    <a:srgbClr val="FDFFFC"/>
                  </a:clrFrom>
                  <a:clrTo>
                    <a:srgbClr val="FDFFFC">
                      <a:alpha val="0"/>
                    </a:srgbClr>
                  </a:clrTo>
                </a:clrChange>
              </a:blip>
              <a:srcRect/>
              <a:stretch>
                <a:fillRect/>
              </a:stretch>
            </p:blipFill>
            <p:spPr bwMode="auto">
              <a:xfrm rot="2700000">
                <a:off x="3372630" y="3104877"/>
                <a:ext cx="2186862" cy="2232422"/>
              </a:xfrm>
              <a:prstGeom prst="rect">
                <a:avLst/>
              </a:prstGeom>
              <a:noFill/>
            </p:spPr>
          </p:pic>
        </p:grpSp>
        <p:cxnSp>
          <p:nvCxnSpPr>
            <p:cNvPr id="38" name="Straight Connector 37"/>
            <p:cNvCxnSpPr/>
            <p:nvPr/>
          </p:nvCxnSpPr>
          <p:spPr>
            <a:xfrm rot="16200000" flipH="1">
              <a:off x="4536782" y="4151078"/>
              <a:ext cx="974791" cy="104760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Group 27"/>
          <p:cNvGrpSpPr/>
          <p:nvPr/>
        </p:nvGrpSpPr>
        <p:grpSpPr>
          <a:xfrm>
            <a:off x="421905" y="3665170"/>
            <a:ext cx="2688299" cy="2067740"/>
            <a:chOff x="136054" y="2780928"/>
            <a:chExt cx="2520280" cy="1938506"/>
          </a:xfrm>
        </p:grpSpPr>
        <p:cxnSp>
          <p:nvCxnSpPr>
            <p:cNvPr id="41" name="Straight Connector 40"/>
            <p:cNvCxnSpPr/>
            <p:nvPr/>
          </p:nvCxnSpPr>
          <p:spPr>
            <a:xfrm>
              <a:off x="856134" y="3068960"/>
              <a:ext cx="1800200" cy="0"/>
            </a:xfrm>
            <a:prstGeom prst="line">
              <a:avLst/>
            </a:prstGeom>
            <a:ln w="57150">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56134" y="4581128"/>
              <a:ext cx="1800200" cy="0"/>
            </a:xfrm>
            <a:prstGeom prst="line">
              <a:avLst/>
            </a:prstGeom>
            <a:ln w="57150">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6134" y="3501008"/>
              <a:ext cx="1800200" cy="0"/>
            </a:xfrm>
            <a:prstGeom prst="line">
              <a:avLst/>
            </a:prstGeom>
            <a:ln w="57150">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56134" y="4221088"/>
              <a:ext cx="1800200" cy="0"/>
            </a:xfrm>
            <a:prstGeom prst="line">
              <a:avLst/>
            </a:prstGeom>
            <a:ln w="57150">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56134" y="3861048"/>
              <a:ext cx="1800200" cy="0"/>
            </a:xfrm>
            <a:prstGeom prst="line">
              <a:avLst/>
            </a:prstGeom>
            <a:ln w="571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6054" y="2780928"/>
              <a:ext cx="635991"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4617B"/>
                  </a:solidFill>
                  <a:latin typeface="Constantia"/>
                  <a:ea typeface="+mn-ea"/>
                </a:rPr>
                <a:t>+ 2</a:t>
              </a:r>
            </a:p>
          </p:txBody>
        </p:sp>
        <p:sp>
          <p:nvSpPr>
            <p:cNvPr id="47" name="TextBox 46"/>
            <p:cNvSpPr txBox="1"/>
            <p:nvPr/>
          </p:nvSpPr>
          <p:spPr>
            <a:xfrm>
              <a:off x="204983" y="4201924"/>
              <a:ext cx="566862"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4617B"/>
                  </a:solidFill>
                  <a:latin typeface="Constantia"/>
                  <a:ea typeface="+mn-ea"/>
                </a:rPr>
                <a:t>- 2</a:t>
              </a:r>
            </a:p>
          </p:txBody>
        </p:sp>
        <p:sp>
          <p:nvSpPr>
            <p:cNvPr id="48" name="TextBox 47"/>
            <p:cNvSpPr txBox="1"/>
            <p:nvPr/>
          </p:nvSpPr>
          <p:spPr>
            <a:xfrm>
              <a:off x="267500" y="3933056"/>
              <a:ext cx="505247"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070C0"/>
                  </a:solidFill>
                  <a:latin typeface="Constantia"/>
                  <a:ea typeface="+mn-ea"/>
                </a:rPr>
                <a:t>- 1</a:t>
              </a:r>
            </a:p>
          </p:txBody>
        </p:sp>
        <p:sp>
          <p:nvSpPr>
            <p:cNvPr id="49" name="TextBox 48"/>
            <p:cNvSpPr txBox="1"/>
            <p:nvPr/>
          </p:nvSpPr>
          <p:spPr>
            <a:xfrm>
              <a:off x="198571" y="3193812"/>
              <a:ext cx="574376"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070C0"/>
                  </a:solidFill>
                  <a:latin typeface="Constantia"/>
                  <a:ea typeface="+mn-ea"/>
                </a:rPr>
                <a:t>+ 1</a:t>
              </a:r>
            </a:p>
          </p:txBody>
        </p:sp>
        <p:sp>
          <p:nvSpPr>
            <p:cNvPr id="50" name="TextBox 49"/>
            <p:cNvSpPr txBox="1"/>
            <p:nvPr/>
          </p:nvSpPr>
          <p:spPr>
            <a:xfrm>
              <a:off x="405358" y="3573016"/>
              <a:ext cx="366988" cy="517510"/>
            </a:xfrm>
            <a:prstGeom prst="rect">
              <a:avLst/>
            </a:prstGeom>
            <a:noFill/>
          </p:spPr>
          <p:txBody>
            <a:bodyPr wrap="none" rtlCol="0">
              <a:spAutoFit/>
            </a:bodyPr>
            <a:lstStyle/>
            <a:p>
              <a:pPr defTabSz="973423" fontAlgn="auto">
                <a:spcBef>
                  <a:spcPts val="0"/>
                </a:spcBef>
                <a:spcAft>
                  <a:spcPts val="0"/>
                </a:spcAft>
              </a:pPr>
              <a:r>
                <a:rPr lang="en-CA" sz="2987" dirty="0">
                  <a:solidFill>
                    <a:srgbClr val="00B0F0"/>
                  </a:solidFill>
                  <a:latin typeface="Constantia"/>
                  <a:ea typeface="+mn-ea"/>
                </a:rPr>
                <a:t>0</a:t>
              </a:r>
            </a:p>
          </p:txBody>
        </p:sp>
      </p:grpSp>
      <p:pic>
        <p:nvPicPr>
          <p:cNvPr id="51"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48" t="19852" r="50000" b="19852"/>
          <a:stretch/>
        </p:blipFill>
        <p:spPr bwMode="auto">
          <a:xfrm>
            <a:off x="1349079" y="3272949"/>
            <a:ext cx="1607508" cy="565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3" name="TextBox 52"/>
              <p:cNvSpPr txBox="1"/>
              <p:nvPr/>
            </p:nvSpPr>
            <p:spPr>
              <a:xfrm>
                <a:off x="3724672" y="6114865"/>
                <a:ext cx="1558440" cy="1142749"/>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413" i="1">
                          <a:solidFill>
                            <a:srgbClr val="934BC9"/>
                          </a:solidFill>
                          <a:latin typeface="Cambria Math"/>
                          <a:ea typeface="Cambria Math"/>
                        </a:rPr>
                        <m:t>±2</m:t>
                      </m:r>
                    </m:oMath>
                  </m:oMathPara>
                </a14:m>
                <a:endParaRPr lang="en-US" sz="3413" dirty="0">
                  <a:solidFill>
                    <a:srgbClr val="934BC9"/>
                  </a:solidFill>
                  <a:latin typeface="Constantia"/>
                  <a:ea typeface="+mn-ea"/>
                </a:endParaRPr>
              </a:p>
              <a:p>
                <a:pPr defTabSz="973423" fontAlgn="auto">
                  <a:spcBef>
                    <a:spcPts val="0"/>
                  </a:spcBef>
                  <a:spcAft>
                    <a:spcPts val="0"/>
                  </a:spcAft>
                </a:pPr>
                <a:r>
                  <a:rPr lang="en-US" sz="3413" dirty="0">
                    <a:solidFill>
                      <a:srgbClr val="934BC9"/>
                    </a:solidFill>
                    <a:latin typeface="Constantia"/>
                    <a:ea typeface="+mn-ea"/>
                  </a:rPr>
                  <a:t>tensors</a:t>
                </a:r>
              </a:p>
            </p:txBody>
          </p:sp>
        </mc:Choice>
        <mc:Fallback xmlns="">
          <p:sp>
            <p:nvSpPr>
              <p:cNvPr id="53" name="TextBox 52"/>
              <p:cNvSpPr txBox="1">
                <a:spLocks noRot="1" noChangeAspect="1" noMove="1" noResize="1" noEditPoints="1" noAdjustHandles="1" noChangeArrowheads="1" noChangeShapeType="1" noTextEdit="1"/>
              </p:cNvSpPr>
              <p:nvPr/>
            </p:nvSpPr>
            <p:spPr>
              <a:xfrm>
                <a:off x="3491880" y="5661248"/>
                <a:ext cx="1470659" cy="1077218"/>
              </a:xfrm>
              <a:prstGeom prst="rect">
                <a:avLst/>
              </a:prstGeom>
              <a:blipFill rotWithShape="1">
                <a:blip r:embed="rId7"/>
                <a:stretch>
                  <a:fillRect l="-10788" r="-9959"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778999" y="6114865"/>
                <a:ext cx="1528495" cy="1142749"/>
              </a:xfrm>
              <a:prstGeom prst="rect">
                <a:avLst/>
              </a:prstGeom>
              <a:noFill/>
            </p:spPr>
            <p:txBody>
              <a:bodyPr wrap="none" rtlCol="0">
                <a:spAutoFit/>
              </a:bodyPr>
              <a:lstStyle/>
              <a:p>
                <a:pPr defTabSz="973423"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413" i="1">
                          <a:solidFill>
                            <a:srgbClr val="934BC9"/>
                          </a:solidFill>
                          <a:latin typeface="Cambria Math"/>
                          <a:ea typeface="Cambria Math"/>
                        </a:rPr>
                        <m:t>±1</m:t>
                      </m:r>
                    </m:oMath>
                  </m:oMathPara>
                </a14:m>
                <a:endParaRPr lang="en-US" sz="3413" dirty="0">
                  <a:solidFill>
                    <a:srgbClr val="934BC9"/>
                  </a:solidFill>
                  <a:latin typeface="Constantia"/>
                  <a:ea typeface="Cambria Math"/>
                </a:endParaRPr>
              </a:p>
              <a:p>
                <a:pPr defTabSz="973423" fontAlgn="auto">
                  <a:spcBef>
                    <a:spcPts val="0"/>
                  </a:spcBef>
                  <a:spcAft>
                    <a:spcPts val="0"/>
                  </a:spcAft>
                </a:pPr>
                <a:r>
                  <a:rPr lang="en-US" sz="3413" dirty="0">
                    <a:solidFill>
                      <a:srgbClr val="934BC9"/>
                    </a:solidFill>
                    <a:latin typeface="Constantia"/>
                    <a:ea typeface="+mn-ea"/>
                  </a:rPr>
                  <a:t>vectors</a:t>
                </a:r>
              </a:p>
            </p:txBody>
          </p:sp>
        </mc:Choice>
        <mc:Fallback xmlns="">
          <p:sp>
            <p:nvSpPr>
              <p:cNvPr id="54" name="TextBox 53"/>
              <p:cNvSpPr txBox="1">
                <a:spLocks noRot="1" noChangeAspect="1" noMove="1" noResize="1" noEditPoints="1" noAdjustHandles="1" noChangeArrowheads="1" noChangeShapeType="1" noTextEdit="1"/>
              </p:cNvSpPr>
              <p:nvPr/>
            </p:nvSpPr>
            <p:spPr>
              <a:xfrm>
                <a:off x="5417811" y="5661248"/>
                <a:ext cx="1443024" cy="1077218"/>
              </a:xfrm>
              <a:prstGeom prst="rect">
                <a:avLst/>
              </a:prstGeom>
              <a:blipFill rotWithShape="1">
                <a:blip r:embed="rId8"/>
                <a:stretch>
                  <a:fillRect l="-11017" r="-10169" b="-18182"/>
                </a:stretch>
              </a:blipFill>
            </p:spPr>
            <p:txBody>
              <a:bodyPr/>
              <a:lstStyle/>
              <a:p>
                <a:r>
                  <a:rPr lang="en-US">
                    <a:noFill/>
                  </a:rPr>
                  <a:t> </a:t>
                </a:r>
              </a:p>
            </p:txBody>
          </p:sp>
        </mc:Fallback>
      </mc:AlternateContent>
      <p:sp>
        <p:nvSpPr>
          <p:cNvPr id="55" name="TextBox 54"/>
          <p:cNvSpPr txBox="1"/>
          <p:nvPr/>
        </p:nvSpPr>
        <p:spPr>
          <a:xfrm>
            <a:off x="7809630" y="6114865"/>
            <a:ext cx="1276311" cy="1142749"/>
          </a:xfrm>
          <a:prstGeom prst="rect">
            <a:avLst/>
          </a:prstGeom>
          <a:noFill/>
        </p:spPr>
        <p:txBody>
          <a:bodyPr wrap="none" rtlCol="0">
            <a:spAutoFit/>
          </a:bodyPr>
          <a:lstStyle/>
          <a:p>
            <a:pPr algn="ctr" defTabSz="973423" fontAlgn="auto">
              <a:spcBef>
                <a:spcPts val="0"/>
              </a:spcBef>
              <a:spcAft>
                <a:spcPts val="0"/>
              </a:spcAft>
            </a:pPr>
            <a:r>
              <a:rPr lang="en-US" sz="3413" dirty="0">
                <a:solidFill>
                  <a:srgbClr val="934BC9"/>
                </a:solidFill>
                <a:latin typeface="Constantia"/>
                <a:ea typeface="+mn-ea"/>
              </a:rPr>
              <a:t>0</a:t>
            </a:r>
          </a:p>
          <a:p>
            <a:pPr algn="ctr" defTabSz="973423" fontAlgn="auto">
              <a:spcBef>
                <a:spcPts val="0"/>
              </a:spcBef>
              <a:spcAft>
                <a:spcPts val="0"/>
              </a:spcAft>
            </a:pPr>
            <a:r>
              <a:rPr lang="en-US" sz="3413" dirty="0">
                <a:solidFill>
                  <a:srgbClr val="934BC9"/>
                </a:solidFill>
                <a:latin typeface="Constantia"/>
                <a:ea typeface="+mn-ea"/>
              </a:rPr>
              <a:t>scalar</a:t>
            </a:r>
          </a:p>
        </p:txBody>
      </p:sp>
      <p:grpSp>
        <p:nvGrpSpPr>
          <p:cNvPr id="10" name="Group 9"/>
          <p:cNvGrpSpPr>
            <a:grpSpLocks noChangeAspect="1"/>
          </p:cNvGrpSpPr>
          <p:nvPr/>
        </p:nvGrpSpPr>
        <p:grpSpPr>
          <a:xfrm>
            <a:off x="5708041" y="3282470"/>
            <a:ext cx="1444752" cy="1137964"/>
            <a:chOff x="5201663" y="2754862"/>
            <a:chExt cx="2116336" cy="1666939"/>
          </a:xfrm>
        </p:grpSpPr>
        <p:cxnSp>
          <p:nvCxnSpPr>
            <p:cNvPr id="56" name="Straight Arrow Connector 55"/>
            <p:cNvCxnSpPr/>
            <p:nvPr/>
          </p:nvCxnSpPr>
          <p:spPr>
            <a:xfrm>
              <a:off x="5201663" y="3579576"/>
              <a:ext cx="21163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57" name="Picture 2" descr="http://upload.wikimedia.org/wikipedia/commons/5/5c/Gravwav.gif"/>
            <p:cNvPicPr>
              <a:picLocks noChangeAspect="1" noChangeArrowheads="1" noCrop="1"/>
            </p:cNvPicPr>
            <p:nvPr/>
          </p:nvPicPr>
          <p:blipFill>
            <a:blip r:embed="rId3" cstate="print">
              <a:clrChange>
                <a:clrFrom>
                  <a:srgbClr val="FDFFFC"/>
                </a:clrFrom>
                <a:clrTo>
                  <a:srgbClr val="FDFFFC">
                    <a:alpha val="0"/>
                  </a:srgbClr>
                </a:clrTo>
              </a:clrChange>
            </a:blip>
            <a:srcRect/>
            <a:stretch>
              <a:fillRect/>
            </a:stretch>
          </p:blipFill>
          <p:spPr bwMode="auto">
            <a:xfrm rot="2700000">
              <a:off x="5332742" y="2737498"/>
              <a:ext cx="1666939" cy="1701667"/>
            </a:xfrm>
            <a:prstGeom prst="rect">
              <a:avLst/>
            </a:prstGeom>
            <a:noFill/>
          </p:spPr>
        </p:pic>
      </p:grpSp>
      <p:grpSp>
        <p:nvGrpSpPr>
          <p:cNvPr id="59" name="Group 58"/>
          <p:cNvGrpSpPr>
            <a:grpSpLocks noChangeAspect="1"/>
          </p:cNvGrpSpPr>
          <p:nvPr/>
        </p:nvGrpSpPr>
        <p:grpSpPr>
          <a:xfrm>
            <a:off x="5708041" y="4845801"/>
            <a:ext cx="1444752" cy="1137964"/>
            <a:chOff x="5201663" y="2754862"/>
            <a:chExt cx="2116336" cy="1666939"/>
          </a:xfrm>
        </p:grpSpPr>
        <p:cxnSp>
          <p:nvCxnSpPr>
            <p:cNvPr id="60" name="Straight Arrow Connector 59"/>
            <p:cNvCxnSpPr/>
            <p:nvPr/>
          </p:nvCxnSpPr>
          <p:spPr>
            <a:xfrm>
              <a:off x="5201663" y="3579576"/>
              <a:ext cx="21163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 name="Picture 2" descr="http://upload.wikimedia.org/wikipedia/commons/5/5c/Gravwav.gif"/>
            <p:cNvPicPr>
              <a:picLocks noChangeAspect="1" noChangeArrowheads="1" noCrop="1"/>
            </p:cNvPicPr>
            <p:nvPr/>
          </p:nvPicPr>
          <p:blipFill>
            <a:blip r:embed="rId3" cstate="print">
              <a:clrChange>
                <a:clrFrom>
                  <a:srgbClr val="FDFFFC"/>
                </a:clrFrom>
                <a:clrTo>
                  <a:srgbClr val="FDFFFC">
                    <a:alpha val="0"/>
                  </a:srgbClr>
                </a:clrTo>
              </a:clrChange>
            </a:blip>
            <a:srcRect/>
            <a:stretch>
              <a:fillRect/>
            </a:stretch>
          </p:blipFill>
          <p:spPr bwMode="auto">
            <a:xfrm rot="2700000">
              <a:off x="5332742" y="2737498"/>
              <a:ext cx="1666939" cy="1701667"/>
            </a:xfrm>
            <a:prstGeom prst="rect">
              <a:avLst/>
            </a:prstGeom>
            <a:noFill/>
          </p:spPr>
        </p:pic>
      </p:grpSp>
      <p:cxnSp>
        <p:nvCxnSpPr>
          <p:cNvPr id="62" name="Straight Arrow Connector 61"/>
          <p:cNvCxnSpPr>
            <a:cxnSpLocks noChangeAspect="1"/>
          </p:cNvCxnSpPr>
          <p:nvPr/>
        </p:nvCxnSpPr>
        <p:spPr>
          <a:xfrm>
            <a:off x="7718717" y="3427873"/>
            <a:ext cx="603175" cy="410397"/>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3" name="Picture 3"/>
          <p:cNvPicPr>
            <a:picLocks noChangeAspect="1" noChangeArrowheads="1"/>
          </p:cNvPicPr>
          <p:nvPr/>
        </p:nvPicPr>
        <p:blipFill rotWithShape="1">
          <a:blip r:embed="rId9">
            <a:clrChange>
              <a:clrFrom>
                <a:srgbClr val="F8F8F8"/>
              </a:clrFrom>
              <a:clrTo>
                <a:srgbClr val="F8F8F8">
                  <a:alpha val="0"/>
                </a:srgbClr>
              </a:clrTo>
            </a:clrChange>
            <a:extLst>
              <a:ext uri="{28A0092B-C50C-407E-A947-70E740481C1C}">
                <a14:useLocalDpi xmlns:a14="http://schemas.microsoft.com/office/drawing/2010/main" val="0"/>
              </a:ext>
            </a:extLst>
          </a:blip>
          <a:srcRect l="60320" t="71226" r="33081" b="16787"/>
          <a:stretch/>
        </p:blipFill>
        <p:spPr bwMode="auto">
          <a:xfrm>
            <a:off x="7849746" y="3321412"/>
            <a:ext cx="1156518" cy="1157679"/>
          </a:xfrm>
          <a:prstGeom prst="ellipse">
            <a:avLst/>
          </a:prstGeom>
          <a:solidFill>
            <a:schemeClr val="bg1"/>
          </a:solidFill>
          <a:ln>
            <a:noFill/>
          </a:ln>
        </p:spPr>
      </p:pic>
      <p:cxnSp>
        <p:nvCxnSpPr>
          <p:cNvPr id="64" name="Straight Arrow Connector 63"/>
          <p:cNvCxnSpPr/>
          <p:nvPr/>
        </p:nvCxnSpPr>
        <p:spPr>
          <a:xfrm>
            <a:off x="8441620" y="3875146"/>
            <a:ext cx="890385" cy="64345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366292" y="6335999"/>
                <a:ext cx="3203121" cy="1142749"/>
              </a:xfrm>
              <a:prstGeom prst="rect">
                <a:avLst/>
              </a:prstGeom>
              <a:noFill/>
            </p:spPr>
            <p:txBody>
              <a:bodyPr wrap="none" rtlCol="0">
                <a:spAutoFit/>
              </a:bodyPr>
              <a:lstStyle/>
              <a:p>
                <a:pPr algn="ctr" defTabSz="973423" fontAlgn="auto">
                  <a:spcBef>
                    <a:spcPts val="0"/>
                  </a:spcBef>
                  <a:spcAft>
                    <a:spcPts val="0"/>
                  </a:spcAft>
                </a:pPr>
                <a14:m>
                  <m:oMathPara xmlns:m="http://schemas.openxmlformats.org/officeDocument/2006/math">
                    <m:oMathParaPr>
                      <m:jc m:val="center"/>
                    </m:oMathParaPr>
                    <m:oMath xmlns:m="http://schemas.openxmlformats.org/officeDocument/2006/math">
                      <m:r>
                        <m:rPr>
                          <m:sty m:val="p"/>
                        </m:rPr>
                        <a:rPr lang="en-US" sz="3413" smtClean="0">
                          <a:solidFill>
                            <a:srgbClr val="934BC9"/>
                          </a:solidFill>
                          <a:latin typeface="Cambria Math"/>
                          <a:ea typeface="Cambria Math"/>
                        </a:rPr>
                        <m:t>massive</m:t>
                      </m:r>
                      <m:r>
                        <a:rPr lang="en-US" sz="3413" smtClean="0">
                          <a:solidFill>
                            <a:srgbClr val="934BC9"/>
                          </a:solidFill>
                          <a:latin typeface="Cambria Math"/>
                          <a:ea typeface="Cambria Math"/>
                        </a:rPr>
                        <m:t> </m:t>
                      </m:r>
                      <m:r>
                        <m:rPr>
                          <m:sty m:val="p"/>
                        </m:rPr>
                        <a:rPr lang="en-US" sz="3413" smtClean="0">
                          <a:solidFill>
                            <a:srgbClr val="934BC9"/>
                          </a:solidFill>
                          <a:latin typeface="Cambria Math"/>
                          <a:ea typeface="Cambria Math"/>
                        </a:rPr>
                        <m:t>gravity</m:t>
                      </m:r>
                    </m:oMath>
                  </m:oMathPara>
                </a14:m>
                <a:endParaRPr lang="en-US" sz="3413" dirty="0" smtClean="0">
                  <a:solidFill>
                    <a:srgbClr val="934BC9"/>
                  </a:solidFill>
                  <a:latin typeface="Constantia"/>
                  <a:ea typeface="Cambria Math"/>
                </a:endParaRPr>
              </a:p>
              <a:p>
                <a:pPr algn="ctr" defTabSz="973423" fontAlgn="auto">
                  <a:spcBef>
                    <a:spcPts val="0"/>
                  </a:spcBef>
                  <a:spcAft>
                    <a:spcPts val="0"/>
                  </a:spcAft>
                </a:pPr>
                <a:r>
                  <a:rPr lang="en-US" sz="3413" dirty="0" smtClean="0">
                    <a:solidFill>
                      <a:srgbClr val="FF0000"/>
                    </a:solidFill>
                    <a:latin typeface="Constantia"/>
                    <a:ea typeface="+mn-ea"/>
                  </a:rPr>
                  <a:t>+ ghost</a:t>
                </a:r>
                <a:endParaRPr lang="en-US" sz="3413" dirty="0">
                  <a:solidFill>
                    <a:srgbClr val="FF0000"/>
                  </a:solidFill>
                  <a:latin typeface="Constantia"/>
                  <a:ea typeface="+mn-ea"/>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366292" y="6335999"/>
                <a:ext cx="3203121" cy="1142749"/>
              </a:xfrm>
              <a:prstGeom prst="rect">
                <a:avLst/>
              </a:prstGeom>
              <a:blipFill rotWithShape="0">
                <a:blip r:embed="rId10"/>
                <a:stretch>
                  <a:fillRect b="-18085"/>
                </a:stretch>
              </a:blipFill>
            </p:spPr>
            <p:txBody>
              <a:bodyPr/>
              <a:lstStyle/>
              <a:p>
                <a:r>
                  <a:rPr lang="en-US">
                    <a:noFill/>
                  </a:rPr>
                  <a:t> </a:t>
                </a:r>
              </a:p>
            </p:txBody>
          </p:sp>
        </mc:Fallback>
      </mc:AlternateContent>
      <p:cxnSp>
        <p:nvCxnSpPr>
          <p:cNvPr id="67" name="Straight Arrow Connector 66"/>
          <p:cNvCxnSpPr/>
          <p:nvPr/>
        </p:nvCxnSpPr>
        <p:spPr>
          <a:xfrm flipV="1">
            <a:off x="7679031" y="5432604"/>
            <a:ext cx="1959898" cy="158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9" name="Picture 3"/>
          <p:cNvPicPr>
            <a:picLocks noChangeAspect="1" noChangeArrowheads="1"/>
          </p:cNvPicPr>
          <p:nvPr/>
        </p:nvPicPr>
        <p:blipFill rotWithShape="1">
          <a:blip r:embed="rId9">
            <a:clrChange>
              <a:clrFrom>
                <a:srgbClr val="F8F8F8"/>
              </a:clrFrom>
              <a:clrTo>
                <a:srgbClr val="F8F8F8">
                  <a:alpha val="0"/>
                </a:srgbClr>
              </a:clrTo>
            </a:clrChange>
            <a:extLst>
              <a:ext uri="{28A0092B-C50C-407E-A947-70E740481C1C}">
                <a14:useLocalDpi xmlns:a14="http://schemas.microsoft.com/office/drawing/2010/main" val="0"/>
              </a:ext>
            </a:extLst>
          </a:blip>
          <a:srcRect l="60320" t="71226" r="33081" b="16787"/>
          <a:stretch/>
        </p:blipFill>
        <p:spPr bwMode="auto">
          <a:xfrm>
            <a:off x="7867893" y="5073921"/>
            <a:ext cx="732457" cy="733192"/>
          </a:xfrm>
          <a:prstGeom prst="ellipse">
            <a:avLst/>
          </a:prstGeom>
          <a:solidFill>
            <a:schemeClr val="bg1"/>
          </a:solidFill>
          <a:ln>
            <a:noFill/>
          </a:ln>
        </p:spPr>
      </p:pic>
      <p:cxnSp>
        <p:nvCxnSpPr>
          <p:cNvPr id="70" name="Straight Connector 69"/>
          <p:cNvCxnSpPr/>
          <p:nvPr/>
        </p:nvCxnSpPr>
        <p:spPr>
          <a:xfrm>
            <a:off x="1177500" y="4909738"/>
            <a:ext cx="1920214" cy="0"/>
          </a:xfrm>
          <a:prstGeom prst="line">
            <a:avLst/>
          </a:prstGeom>
          <a:ln w="571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307494" y="4601738"/>
            <a:ext cx="2331435" cy="16260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86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63"/>
                                        </p:tgtEl>
                                      </p:cBhvr>
                                      <p:by x="25000" y="25000"/>
                                    </p:animScale>
                                  </p:childTnLst>
                                </p:cTn>
                              </p:par>
                              <p:par>
                                <p:cTn id="7" presetID="63" presetClass="path" presetSubtype="0" repeatCount="indefinite" autoRev="1" fill="hold" nodeType="withEffect">
                                  <p:stCondLst>
                                    <p:cond delay="0"/>
                                  </p:stCondLst>
                                  <p:endCondLst>
                                    <p:cond evt="onNext" delay="0">
                                      <p:tgtEl>
                                        <p:sldTgt/>
                                      </p:tgtEl>
                                    </p:cond>
                                  </p:endCondLst>
                                  <p:childTnLst>
                                    <p:animMotion origin="layout" path="M 1.71875E-6 1.08844E-6 L 0.0887 -0.00213 " pathEditMode="relative" rAng="0" ptsTypes="AA">
                                      <p:cBhvr>
                                        <p:cTn id="8" dur="2000" fill="hold"/>
                                        <p:tgtEl>
                                          <p:spTgt spid="69"/>
                                        </p:tgtEl>
                                        <p:attrNameLst>
                                          <p:attrName>ppt_x</p:attrName>
                                          <p:attrName>ppt_y</p:attrName>
                                        </p:attrNameLst>
                                      </p:cBhvr>
                                      <p:rCtr x="4427" y="-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923241" y="815076"/>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MG from Extra Dimensions</a:t>
            </a:r>
          </a:p>
        </p:txBody>
      </p:sp>
      <p:sp>
        <p:nvSpPr>
          <p:cNvPr id="6" name="Content Placeholder 5"/>
          <p:cNvSpPr>
            <a:spLocks noGrp="1"/>
          </p:cNvSpPr>
          <p:nvPr>
            <p:ph idx="1"/>
          </p:nvPr>
        </p:nvSpPr>
        <p:spPr/>
        <p:txBody>
          <a:bodyPr/>
          <a:lstStyle/>
          <a:p>
            <a:r>
              <a:rPr lang="en-US" dirty="0" smtClean="0"/>
              <a:t>Best way to obtain a sensible theory of Gravity </a:t>
            </a:r>
            <a:br>
              <a:rPr lang="en-US" dirty="0" smtClean="0"/>
            </a:br>
            <a:r>
              <a:rPr lang="en-US" dirty="0" smtClean="0"/>
              <a:t>(</a:t>
            </a:r>
            <a:r>
              <a:rPr lang="en-US" i="1" dirty="0" smtClean="0"/>
              <a:t>with no </a:t>
            </a:r>
            <a:r>
              <a:rPr lang="en-US" i="1" dirty="0"/>
              <a:t>g</a:t>
            </a:r>
            <a:r>
              <a:rPr lang="en-US" i="1" dirty="0" smtClean="0"/>
              <a:t>host</a:t>
            </a:r>
            <a:r>
              <a:rPr lang="en-US" dirty="0" smtClean="0"/>
              <a:t>) is to start with GR</a:t>
            </a:r>
            <a:endParaRPr lang="en-US" dirty="0"/>
          </a:p>
        </p:txBody>
      </p:sp>
      <p:sp>
        <p:nvSpPr>
          <p:cNvPr id="7" name="Cloud 6"/>
          <p:cNvSpPr/>
          <p:nvPr/>
        </p:nvSpPr>
        <p:spPr>
          <a:xfrm>
            <a:off x="3110098" y="3272949"/>
            <a:ext cx="3225958" cy="16129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r>
              <a:rPr lang="en-US" sz="2987" dirty="0"/>
              <a:t>5d Gravity</a:t>
            </a:r>
          </a:p>
        </p:txBody>
      </p:sp>
      <p:sp>
        <p:nvSpPr>
          <p:cNvPr id="10" name="TextBox 9"/>
          <p:cNvSpPr txBox="1"/>
          <p:nvPr/>
        </p:nvSpPr>
        <p:spPr>
          <a:xfrm>
            <a:off x="227490" y="5423586"/>
            <a:ext cx="2966776" cy="886302"/>
          </a:xfrm>
          <a:prstGeom prst="rect">
            <a:avLst/>
          </a:prstGeom>
          <a:noFill/>
        </p:spPr>
        <p:txBody>
          <a:bodyPr wrap="none" lIns="97442" tIns="48721" rIns="97442" bIns="48721" rtlCol="0">
            <a:spAutoFit/>
          </a:bodyPr>
          <a:lstStyle/>
          <a:p>
            <a:pPr algn="ctr"/>
            <a:r>
              <a:rPr lang="en-US" sz="2560" dirty="0"/>
              <a:t>Soft massive Gravity</a:t>
            </a:r>
          </a:p>
          <a:p>
            <a:pPr algn="ctr"/>
            <a:r>
              <a:rPr lang="en-US" sz="2560" dirty="0"/>
              <a:t>(DGP)</a:t>
            </a:r>
          </a:p>
        </p:txBody>
      </p:sp>
      <p:cxnSp>
        <p:nvCxnSpPr>
          <p:cNvPr id="22" name="Straight Arrow Connector 21"/>
          <p:cNvCxnSpPr/>
          <p:nvPr/>
        </p:nvCxnSpPr>
        <p:spPr>
          <a:xfrm>
            <a:off x="6336057" y="4558493"/>
            <a:ext cx="768085" cy="865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74056" y="5447895"/>
            <a:ext cx="3075780" cy="886302"/>
          </a:xfrm>
          <a:prstGeom prst="rect">
            <a:avLst/>
          </a:prstGeom>
          <a:noFill/>
        </p:spPr>
        <p:txBody>
          <a:bodyPr wrap="none" lIns="97442" tIns="48721" rIns="97442" bIns="48721" rtlCol="0">
            <a:spAutoFit/>
          </a:bodyPr>
          <a:lstStyle/>
          <a:p>
            <a:pPr algn="ctr"/>
            <a:r>
              <a:rPr lang="en-US" sz="2560" dirty="0"/>
              <a:t>Hard massive Gravity</a:t>
            </a:r>
          </a:p>
          <a:p>
            <a:pPr algn="ctr"/>
            <a:r>
              <a:rPr lang="en-US" sz="2560" dirty="0"/>
              <a:t>Ghost-free </a:t>
            </a:r>
            <a:r>
              <a:rPr lang="en-US" sz="2560" dirty="0" err="1"/>
              <a:t>mGR</a:t>
            </a:r>
            <a:endParaRPr lang="en-US" sz="2560" dirty="0"/>
          </a:p>
        </p:txBody>
      </p:sp>
      <p:grpSp>
        <p:nvGrpSpPr>
          <p:cNvPr id="2" name="Group 1"/>
          <p:cNvGrpSpPr/>
          <p:nvPr/>
        </p:nvGrpSpPr>
        <p:grpSpPr>
          <a:xfrm>
            <a:off x="3916133" y="5039546"/>
            <a:ext cx="1455145" cy="1711371"/>
            <a:chOff x="3779665" y="4653136"/>
            <a:chExt cx="1364198" cy="1604410"/>
          </a:xfrm>
        </p:grpSpPr>
        <p:cxnSp>
          <p:nvCxnSpPr>
            <p:cNvPr id="15" name="Straight Arrow Connector 14"/>
            <p:cNvCxnSpPr/>
            <p:nvPr/>
          </p:nvCxnSpPr>
          <p:spPr>
            <a:xfrm>
              <a:off x="4461765" y="4653136"/>
              <a:ext cx="0" cy="10063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79665" y="5795970"/>
              <a:ext cx="1364198" cy="461576"/>
            </a:xfrm>
            <a:prstGeom prst="rect">
              <a:avLst/>
            </a:prstGeom>
            <a:noFill/>
          </p:spPr>
          <p:txBody>
            <a:bodyPr wrap="none" lIns="97442" tIns="48721" rIns="97442" bIns="48721" rtlCol="0">
              <a:spAutoFit/>
            </a:bodyPr>
            <a:lstStyle/>
            <a:p>
              <a:pPr algn="ctr"/>
              <a:r>
                <a:rPr lang="en-US" sz="2560" dirty="0" err="1">
                  <a:solidFill>
                    <a:srgbClr val="BE1CB6"/>
                  </a:solidFill>
                  <a:effectLst>
                    <a:outerShdw blurRad="38100" dist="38100" dir="2700000" algn="tl">
                      <a:srgbClr val="000000">
                        <a:alpha val="43137"/>
                      </a:srgbClr>
                    </a:outerShdw>
                  </a:effectLst>
                </a:rPr>
                <a:t>Galileons</a:t>
              </a:r>
              <a:endParaRPr lang="en-US" sz="2560" dirty="0">
                <a:solidFill>
                  <a:srgbClr val="BE1CB6"/>
                </a:solidFill>
                <a:effectLst>
                  <a:outerShdw blurRad="38100" dist="38100" dir="2700000" algn="tl">
                    <a:srgbClr val="000000">
                      <a:alpha val="43137"/>
                    </a:srgbClr>
                  </a:outerShdw>
                </a:effectLst>
              </a:endParaRPr>
            </a:p>
          </p:txBody>
        </p:sp>
      </p:grpSp>
      <p:cxnSp>
        <p:nvCxnSpPr>
          <p:cNvPr id="12" name="Straight Arrow Connector 11"/>
          <p:cNvCxnSpPr/>
          <p:nvPr/>
        </p:nvCxnSpPr>
        <p:spPr>
          <a:xfrm flipV="1">
            <a:off x="5747470" y="5884439"/>
            <a:ext cx="813781" cy="588875"/>
          </a:xfrm>
          <a:prstGeom prst="straightConnector1">
            <a:avLst/>
          </a:prstGeom>
          <a:ln w="76200">
            <a:solidFill>
              <a:srgbClr val="BE1CB6"/>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61594" y="7059057"/>
            <a:ext cx="3917235" cy="361007"/>
          </a:xfrm>
          <a:prstGeom prst="rect">
            <a:avLst/>
          </a:prstGeom>
          <a:noFill/>
          <a:ln w="9525">
            <a:noFill/>
            <a:miter lim="800000"/>
            <a:headEnd/>
            <a:tailEnd/>
          </a:ln>
          <a:effectLst/>
        </p:spPr>
        <p:txBody>
          <a:bodyPr wrap="square" lIns="97357" tIns="48678" rIns="97357" bIns="48678" numCol="1">
            <a:spAutoFit/>
          </a:bodyPr>
          <a:lstStyle/>
          <a:p>
            <a:pPr defTabSz="1048149">
              <a:defRPr/>
            </a:pPr>
            <a:r>
              <a:rPr lang="en-US" sz="1707" dirty="0">
                <a:solidFill>
                  <a:schemeClr val="accent3">
                    <a:lumMod val="50000"/>
                  </a:schemeClr>
                </a:solidFill>
              </a:rPr>
              <a:t>Dvali Gabadadze </a:t>
            </a:r>
            <a:r>
              <a:rPr lang="en-US" sz="1707" dirty="0" err="1">
                <a:solidFill>
                  <a:schemeClr val="accent3">
                    <a:lumMod val="50000"/>
                  </a:schemeClr>
                </a:solidFill>
              </a:rPr>
              <a:t>Porrati</a:t>
            </a:r>
            <a:r>
              <a:rPr lang="en-US" sz="1707" dirty="0">
                <a:solidFill>
                  <a:schemeClr val="accent3">
                    <a:lumMod val="50000"/>
                  </a:schemeClr>
                </a:solidFill>
              </a:rPr>
              <a:t>, 2000</a:t>
            </a:r>
          </a:p>
        </p:txBody>
      </p:sp>
      <p:cxnSp>
        <p:nvCxnSpPr>
          <p:cNvPr id="17" name="Straight Arrow Connector 16"/>
          <p:cNvCxnSpPr/>
          <p:nvPr/>
        </p:nvCxnSpPr>
        <p:spPr>
          <a:xfrm flipH="1" flipV="1">
            <a:off x="2726161" y="5884439"/>
            <a:ext cx="813781" cy="588875"/>
          </a:xfrm>
          <a:prstGeom prst="straightConnector1">
            <a:avLst/>
          </a:prstGeom>
          <a:ln w="76200">
            <a:solidFill>
              <a:srgbClr val="BE1CB6"/>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111693" y="4558493"/>
            <a:ext cx="768085" cy="865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 Box 4"/>
          <p:cNvSpPr txBox="1">
            <a:spLocks noChangeArrowheads="1"/>
          </p:cNvSpPr>
          <p:nvPr/>
        </p:nvSpPr>
        <p:spPr bwMode="auto">
          <a:xfrm>
            <a:off x="7334673" y="7059057"/>
            <a:ext cx="3917235" cy="361007"/>
          </a:xfrm>
          <a:prstGeom prst="rect">
            <a:avLst/>
          </a:prstGeom>
          <a:noFill/>
          <a:ln w="9525">
            <a:noFill/>
            <a:miter lim="800000"/>
            <a:headEnd/>
            <a:tailEnd/>
          </a:ln>
          <a:effectLst/>
        </p:spPr>
        <p:txBody>
          <a:bodyPr wrap="square" lIns="97357" tIns="48678" rIns="97357" bIns="48678" numCol="1">
            <a:spAutoFit/>
          </a:bodyPr>
          <a:lstStyle/>
          <a:p>
            <a:pPr defTabSz="1048149">
              <a:defRPr/>
            </a:pPr>
            <a:r>
              <a:rPr lang="en-US" sz="1707" dirty="0" err="1">
                <a:solidFill>
                  <a:schemeClr val="accent3">
                    <a:lumMod val="50000"/>
                  </a:schemeClr>
                </a:solidFill>
              </a:rPr>
              <a:t>CdR</a:t>
            </a:r>
            <a:r>
              <a:rPr lang="en-US" sz="1707" dirty="0">
                <a:solidFill>
                  <a:schemeClr val="accent3">
                    <a:lumMod val="50000"/>
                  </a:schemeClr>
                </a:solidFill>
              </a:rPr>
              <a:t>, Tolley, 1003.5917 </a:t>
            </a:r>
            <a:endParaRPr lang="en-CA" sz="1707" dirty="0">
              <a:solidFill>
                <a:schemeClr val="accent3">
                  <a:lumMod val="50000"/>
                </a:schemeClr>
              </a:solidFill>
            </a:endParaRPr>
          </a:p>
        </p:txBody>
      </p:sp>
      <p:sp>
        <p:nvSpPr>
          <p:cNvPr id="3" name="TextBox 2"/>
          <p:cNvSpPr txBox="1"/>
          <p:nvPr/>
        </p:nvSpPr>
        <p:spPr>
          <a:xfrm>
            <a:off x="6643397" y="3503375"/>
            <a:ext cx="2813874" cy="945772"/>
          </a:xfrm>
          <a:prstGeom prst="rect">
            <a:avLst/>
          </a:prstGeom>
          <a:noFill/>
        </p:spPr>
        <p:txBody>
          <a:bodyPr wrap="square" rtlCol="0">
            <a:spAutoFit/>
          </a:bodyPr>
          <a:lstStyle/>
          <a:p>
            <a:r>
              <a:rPr lang="en-US" sz="2133" dirty="0">
                <a:solidFill>
                  <a:schemeClr val="accent1">
                    <a:lumMod val="75000"/>
                  </a:schemeClr>
                </a:solidFill>
              </a:rPr>
              <a:t>Massless spin-2 in 5d: </a:t>
            </a:r>
          </a:p>
          <a:p>
            <a:pPr algn="ctr"/>
            <a:r>
              <a:rPr lang="en-US" sz="3413" b="1" dirty="0">
                <a:solidFill>
                  <a:schemeClr val="accent1">
                    <a:lumMod val="75000"/>
                  </a:schemeClr>
                </a:solidFill>
              </a:rPr>
              <a:t>5 </a:t>
            </a:r>
            <a:r>
              <a:rPr lang="en-US" sz="3413" b="1" dirty="0" err="1">
                <a:solidFill>
                  <a:schemeClr val="accent1">
                    <a:lumMod val="75000"/>
                  </a:schemeClr>
                </a:solidFill>
              </a:rPr>
              <a:t>dofs</a:t>
            </a:r>
            <a:endParaRPr lang="en-US" sz="2133" b="1" dirty="0">
              <a:solidFill>
                <a:schemeClr val="accent1">
                  <a:lumMod val="75000"/>
                </a:schemeClr>
              </a:solidFill>
            </a:endParaRPr>
          </a:p>
        </p:txBody>
      </p:sp>
      <p:sp>
        <p:nvSpPr>
          <p:cNvPr id="20" name="Text Box 4"/>
          <p:cNvSpPr txBox="1">
            <a:spLocks noChangeArrowheads="1"/>
          </p:cNvSpPr>
          <p:nvPr/>
        </p:nvSpPr>
        <p:spPr bwMode="auto">
          <a:xfrm>
            <a:off x="3185795" y="7059057"/>
            <a:ext cx="3917235" cy="361007"/>
          </a:xfrm>
          <a:prstGeom prst="rect">
            <a:avLst/>
          </a:prstGeom>
          <a:noFill/>
          <a:ln w="9525">
            <a:noFill/>
            <a:miter lim="800000"/>
            <a:headEnd/>
            <a:tailEnd/>
          </a:ln>
          <a:effectLst/>
        </p:spPr>
        <p:txBody>
          <a:bodyPr wrap="square" lIns="97357" tIns="48678" rIns="97357" bIns="48678" numCol="1">
            <a:spAutoFit/>
          </a:bodyPr>
          <a:lstStyle/>
          <a:p>
            <a:pPr defTabSz="1048149">
              <a:defRPr/>
            </a:pPr>
            <a:r>
              <a:rPr lang="en-US" sz="1707" dirty="0" err="1">
                <a:solidFill>
                  <a:schemeClr val="accent3">
                    <a:lumMod val="50000"/>
                  </a:schemeClr>
                </a:solidFill>
              </a:rPr>
              <a:t>Nicolis</a:t>
            </a:r>
            <a:r>
              <a:rPr lang="en-US" sz="1707" dirty="0">
                <a:solidFill>
                  <a:schemeClr val="accent3">
                    <a:lumMod val="50000"/>
                  </a:schemeClr>
                </a:solidFill>
              </a:rPr>
              <a:t>, </a:t>
            </a:r>
            <a:r>
              <a:rPr lang="en-US" sz="1707" dirty="0" err="1">
                <a:solidFill>
                  <a:schemeClr val="accent3">
                    <a:lumMod val="50000"/>
                  </a:schemeClr>
                </a:solidFill>
              </a:rPr>
              <a:t>Rattazzi</a:t>
            </a:r>
            <a:r>
              <a:rPr lang="en-US" sz="1707" dirty="0">
                <a:solidFill>
                  <a:schemeClr val="accent3">
                    <a:lumMod val="50000"/>
                  </a:schemeClr>
                </a:solidFill>
              </a:rPr>
              <a:t>, </a:t>
            </a:r>
            <a:r>
              <a:rPr lang="en-US" sz="1707" dirty="0" err="1">
                <a:solidFill>
                  <a:schemeClr val="accent3">
                    <a:lumMod val="50000"/>
                  </a:schemeClr>
                </a:solidFill>
              </a:rPr>
              <a:t>Trincherini</a:t>
            </a:r>
            <a:r>
              <a:rPr lang="en-US" sz="1707" dirty="0">
                <a:solidFill>
                  <a:schemeClr val="accent3">
                    <a:lumMod val="50000"/>
                  </a:schemeClr>
                </a:solidFill>
              </a:rPr>
              <a:t>, 0811.2197</a:t>
            </a:r>
            <a:endParaRPr lang="en-CA" sz="1707" dirty="0">
              <a:solidFill>
                <a:schemeClr val="accent3">
                  <a:lumMod val="50000"/>
                </a:schemeClr>
              </a:solidFill>
            </a:endParaRPr>
          </a:p>
        </p:txBody>
      </p:sp>
    </p:spTree>
    <p:extLst>
      <p:ext uri="{BB962C8B-B14F-4D97-AF65-F5344CB8AC3E}">
        <p14:creationId xmlns:p14="http://schemas.microsoft.com/office/powerpoint/2010/main" val="1938962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6065" y="5955578"/>
            <a:ext cx="2797721" cy="956302"/>
          </a:xfrm>
          <a:prstGeom prst="rect">
            <a:avLst/>
          </a:prstGeom>
          <a:noFill/>
        </p:spPr>
        <p:txBody>
          <a:bodyPr wrap="none" lIns="96282" tIns="48140" rIns="96282" bIns="48140" rtlCol="0">
            <a:spAutoFit/>
          </a:bodyPr>
          <a:lstStyle/>
          <a:p>
            <a:pPr algn="ctr" defTabSz="961855"/>
            <a:r>
              <a:rPr lang="en-US" sz="1861" dirty="0">
                <a:solidFill>
                  <a:prstClr val="black"/>
                </a:solidFill>
              </a:rPr>
              <a:t>Infinite extra dimension</a:t>
            </a:r>
            <a:br>
              <a:rPr lang="en-US" sz="1861" dirty="0">
                <a:solidFill>
                  <a:prstClr val="black"/>
                </a:solidFill>
              </a:rPr>
            </a:br>
            <a:r>
              <a:rPr lang="en-US" sz="1861" dirty="0">
                <a:solidFill>
                  <a:prstClr val="black"/>
                </a:solidFill>
              </a:rPr>
              <a:t>Confine Gravity on a </a:t>
            </a:r>
            <a:r>
              <a:rPr lang="en-US" sz="1861" dirty="0" err="1">
                <a:solidFill>
                  <a:prstClr val="black"/>
                </a:solidFill>
              </a:rPr>
              <a:t>brane</a:t>
            </a:r>
            <a:endParaRPr lang="en-US" sz="1861" dirty="0">
              <a:solidFill>
                <a:prstClr val="black"/>
              </a:solidFill>
            </a:endParaRPr>
          </a:p>
          <a:p>
            <a:pPr algn="ctr" defTabSz="961855"/>
            <a:r>
              <a:rPr lang="en-US" sz="1861" dirty="0">
                <a:solidFill>
                  <a:prstClr val="black"/>
                </a:solidFill>
              </a:rPr>
              <a:t>DGP model</a:t>
            </a:r>
          </a:p>
        </p:txBody>
      </p:sp>
      <p:sp>
        <p:nvSpPr>
          <p:cNvPr id="31" name="Cloud 30"/>
          <p:cNvSpPr/>
          <p:nvPr/>
        </p:nvSpPr>
        <p:spPr>
          <a:xfrm>
            <a:off x="2763688" y="3257376"/>
            <a:ext cx="1580061" cy="92170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6282" tIns="48140" rIns="96282" bIns="48140" rtlCol="0" anchor="ctr"/>
          <a:lstStyle/>
          <a:p>
            <a:pPr algn="ctr" defTabSz="961855"/>
            <a:r>
              <a:rPr lang="en-US" sz="1665" dirty="0">
                <a:solidFill>
                  <a:prstClr val="white"/>
                </a:solidFill>
              </a:rPr>
              <a:t>5d Gravity</a:t>
            </a:r>
          </a:p>
        </p:txBody>
      </p:sp>
      <p:cxnSp>
        <p:nvCxnSpPr>
          <p:cNvPr id="32" name="Straight Arrow Connector 31"/>
          <p:cNvCxnSpPr/>
          <p:nvPr/>
        </p:nvCxnSpPr>
        <p:spPr>
          <a:xfrm>
            <a:off x="1973653" y="2463847"/>
            <a:ext cx="0" cy="3430463"/>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672694" y="5663884"/>
            <a:ext cx="188102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AutoShape 14"/>
          <p:cNvSpPr>
            <a:spLocks noChangeArrowheads="1"/>
          </p:cNvSpPr>
          <p:nvPr/>
        </p:nvSpPr>
        <p:spPr bwMode="auto">
          <a:xfrm rot="5400000" flipV="1">
            <a:off x="394394" y="3546464"/>
            <a:ext cx="3696682" cy="538162"/>
          </a:xfrm>
          <a:prstGeom prst="parallelogram">
            <a:avLst>
              <a:gd name="adj" fmla="val 156111"/>
            </a:avLst>
          </a:prstGeom>
          <a:blipFill dpi="0" rotWithShape="1">
            <a:blip r:embed="rId2" cstate="print"/>
            <a:srcRect/>
            <a:stretch>
              <a:fillRect/>
            </a:stretch>
          </a:blipFill>
          <a:ln w="12700">
            <a:solidFill>
              <a:srgbClr val="0FBBE3"/>
            </a:solidFill>
            <a:miter lim="800000"/>
            <a:headEnd/>
            <a:tailEnd/>
          </a:ln>
          <a:effectLst/>
        </p:spPr>
        <p:txBody>
          <a:bodyPr wrap="none" lIns="96282" tIns="48140" rIns="96282" bIns="48140" anchor="ctr"/>
          <a:lstStyle/>
          <a:p>
            <a:pPr defTabSz="961855"/>
            <a:endParaRPr lang="en-CA" sz="1861">
              <a:solidFill>
                <a:srgbClr val="000000"/>
              </a:solidFill>
            </a:endParaRPr>
          </a:p>
        </p:txBody>
      </p:sp>
      <p:grpSp>
        <p:nvGrpSpPr>
          <p:cNvPr id="41" name="Group 14"/>
          <p:cNvGrpSpPr/>
          <p:nvPr/>
        </p:nvGrpSpPr>
        <p:grpSpPr>
          <a:xfrm>
            <a:off x="699542" y="3771140"/>
            <a:ext cx="1296483" cy="1607889"/>
            <a:chOff x="6804841" y="2560784"/>
            <a:chExt cx="1281971" cy="1641650"/>
          </a:xfrm>
        </p:grpSpPr>
        <p:sp>
          <p:nvSpPr>
            <p:cNvPr id="54" name="TextBox 53"/>
            <p:cNvSpPr txBox="1"/>
            <p:nvPr/>
          </p:nvSpPr>
          <p:spPr>
            <a:xfrm>
              <a:off x="6804841" y="2560784"/>
              <a:ext cx="848324" cy="679018"/>
            </a:xfrm>
            <a:prstGeom prst="rect">
              <a:avLst/>
            </a:prstGeom>
            <a:noFill/>
          </p:spPr>
          <p:txBody>
            <a:bodyPr wrap="none" rtlCol="0">
              <a:spAutoFit/>
            </a:bodyPr>
            <a:lstStyle/>
            <a:p>
              <a:pPr algn="ctr" defTabSz="961855"/>
              <a:r>
                <a:rPr lang="en-CA" sz="1861" dirty="0">
                  <a:solidFill>
                    <a:srgbClr val="0BD0D9">
                      <a:lumMod val="50000"/>
                    </a:srgbClr>
                  </a:solidFill>
                </a:rPr>
                <a:t>4d </a:t>
              </a:r>
              <a:br>
                <a:rPr lang="en-CA" sz="1861" dirty="0">
                  <a:solidFill>
                    <a:srgbClr val="0BD0D9">
                      <a:lumMod val="50000"/>
                    </a:srgbClr>
                  </a:solidFill>
                </a:rPr>
              </a:br>
              <a:r>
                <a:rPr lang="en-CA" sz="1861" dirty="0">
                  <a:solidFill>
                    <a:srgbClr val="0BD0D9">
                      <a:lumMod val="50000"/>
                    </a:srgbClr>
                  </a:solidFill>
                </a:rPr>
                <a:t>gravity</a:t>
              </a:r>
            </a:p>
          </p:txBody>
        </p:sp>
        <p:cxnSp>
          <p:nvCxnSpPr>
            <p:cNvPr id="55" name="Curved Connector 32"/>
            <p:cNvCxnSpPr/>
            <p:nvPr/>
          </p:nvCxnSpPr>
          <p:spPr bwMode="auto">
            <a:xfrm rot="16200000" flipH="1">
              <a:off x="7312812" y="3428434"/>
              <a:ext cx="720000" cy="828000"/>
            </a:xfrm>
            <a:prstGeom prst="curvedConnector2">
              <a:avLst/>
            </a:prstGeom>
            <a:noFill/>
            <a:ln w="38100" cap="flat" cmpd="sng" algn="ctr">
              <a:solidFill>
                <a:srgbClr val="0FBBE3"/>
              </a:solidFill>
              <a:prstDash val="solid"/>
              <a:round/>
              <a:headEnd type="none" w="med" len="med"/>
              <a:tailEnd type="arrow"/>
            </a:ln>
            <a:effectLst/>
          </p:spPr>
        </p:cxnSp>
      </p:grpSp>
      <p:sp>
        <p:nvSpPr>
          <p:cNvPr id="56" name="Cloud 55"/>
          <p:cNvSpPr/>
          <p:nvPr/>
        </p:nvSpPr>
        <p:spPr>
          <a:xfrm>
            <a:off x="507126" y="3698475"/>
            <a:ext cx="1300092" cy="975360"/>
          </a:xfrm>
          <a:prstGeom prst="cloud">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6282" tIns="48140" rIns="96282" bIns="48140" rtlCol="0" anchor="ctr"/>
          <a:lstStyle/>
          <a:p>
            <a:pPr algn="ctr" defTabSz="961855"/>
            <a:endParaRPr lang="en-US" sz="1861">
              <a:solidFill>
                <a:prstClr val="white"/>
              </a:solidFill>
            </a:endParaRPr>
          </a:p>
        </p:txBody>
      </p:sp>
      <p:pic>
        <p:nvPicPr>
          <p:cNvPr id="22"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9814" y="2141694"/>
            <a:ext cx="2528916" cy="82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960707" y="1722586"/>
            <a:ext cx="4218022" cy="2439214"/>
            <a:chOff x="5244354" y="3077284"/>
            <a:chExt cx="4305898" cy="2490032"/>
          </a:xfrm>
        </p:grpSpPr>
        <p:cxnSp>
          <p:nvCxnSpPr>
            <p:cNvPr id="18" name="Straight Arrow Connector 17"/>
            <p:cNvCxnSpPr/>
            <p:nvPr/>
          </p:nvCxnSpPr>
          <p:spPr>
            <a:xfrm>
              <a:off x="6192141" y="3456898"/>
              <a:ext cx="0" cy="2078927"/>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989177" y="5327933"/>
              <a:ext cx="284151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354" y="3077284"/>
              <a:ext cx="947787" cy="6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0695" y="4948342"/>
              <a:ext cx="719557" cy="61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1049" y="3953673"/>
              <a:ext cx="2256968" cy="142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2970" y="1378373"/>
            <a:ext cx="2912959" cy="96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1848" r="45798" b="55534"/>
          <a:stretch/>
        </p:blipFill>
        <p:spPr bwMode="auto">
          <a:xfrm>
            <a:off x="5568078" y="5224996"/>
            <a:ext cx="3543542" cy="88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589213" y="4655502"/>
            <a:ext cx="3789117" cy="754855"/>
          </a:xfrm>
          <a:prstGeom prst="rect">
            <a:avLst/>
          </a:prstGeom>
          <a:noFill/>
        </p:spPr>
        <p:txBody>
          <a:bodyPr wrap="none" lIns="97442" tIns="48721" rIns="97442" bIns="48721" rtlCol="0">
            <a:spAutoFit/>
          </a:bodyPr>
          <a:lstStyle/>
          <a:p>
            <a:pPr algn="ctr" defTabSz="973423"/>
            <a:r>
              <a:rPr lang="en-US" sz="2133" dirty="0" err="1">
                <a:solidFill>
                  <a:srgbClr val="0F6FC6"/>
                </a:solidFill>
              </a:rPr>
              <a:t>Brane</a:t>
            </a:r>
            <a:r>
              <a:rPr lang="en-US" sz="2133" dirty="0">
                <a:solidFill>
                  <a:srgbClr val="0F6FC6"/>
                </a:solidFill>
              </a:rPr>
              <a:t> bending mode behaves as </a:t>
            </a:r>
            <a:br>
              <a:rPr lang="en-US" sz="2133" dirty="0">
                <a:solidFill>
                  <a:srgbClr val="0F6FC6"/>
                </a:solidFill>
              </a:rPr>
            </a:br>
            <a:r>
              <a:rPr lang="en-US" sz="2133" dirty="0">
                <a:solidFill>
                  <a:srgbClr val="0F6FC6"/>
                </a:solidFill>
              </a:rPr>
              <a:t>a cubic Galileon in the DL</a:t>
            </a:r>
            <a:endParaRPr lang="en-US" sz="2133" dirty="0">
              <a:solidFill>
                <a:srgbClr val="00B050"/>
              </a:solidFill>
            </a:endParaRPr>
          </a:p>
        </p:txBody>
      </p:sp>
      <p:sp>
        <p:nvSpPr>
          <p:cNvPr id="27" name="TextBox 26"/>
          <p:cNvSpPr txBox="1"/>
          <p:nvPr/>
        </p:nvSpPr>
        <p:spPr>
          <a:xfrm>
            <a:off x="6699736" y="6413763"/>
            <a:ext cx="2907397" cy="886460"/>
          </a:xfrm>
          <a:prstGeom prst="rect">
            <a:avLst/>
          </a:prstGeom>
          <a:noFill/>
        </p:spPr>
        <p:txBody>
          <a:bodyPr wrap="none" lIns="97408" tIns="48704" rIns="97408" bIns="48704" rtlCol="0">
            <a:spAutoFit/>
          </a:bodyPr>
          <a:lstStyle/>
          <a:p>
            <a:pPr defTabSz="973423"/>
            <a:r>
              <a:rPr lang="en-US" sz="1707" dirty="0" err="1"/>
              <a:t>Dvali</a:t>
            </a:r>
            <a:r>
              <a:rPr lang="en-US" sz="1707" dirty="0"/>
              <a:t> </a:t>
            </a:r>
            <a:r>
              <a:rPr lang="en-US" sz="1707" dirty="0" err="1"/>
              <a:t>Gabadadze</a:t>
            </a:r>
            <a:r>
              <a:rPr lang="en-US" sz="1707" dirty="0"/>
              <a:t> </a:t>
            </a:r>
            <a:r>
              <a:rPr lang="en-US" sz="1707" dirty="0" err="1"/>
              <a:t>Porrati</a:t>
            </a:r>
            <a:r>
              <a:rPr lang="en-US" sz="1707" dirty="0"/>
              <a:t>, 2000</a:t>
            </a:r>
          </a:p>
          <a:p>
            <a:pPr defTabSz="973423"/>
            <a:r>
              <a:rPr lang="en-US" sz="1707" dirty="0"/>
              <a:t>Deffayet, 2001</a:t>
            </a:r>
          </a:p>
          <a:p>
            <a:pPr defTabSz="973423"/>
            <a:r>
              <a:rPr lang="en-US" sz="1707" dirty="0" err="1"/>
              <a:t>Luty</a:t>
            </a:r>
            <a:r>
              <a:rPr lang="en-US" sz="1707" dirty="0"/>
              <a:t>, </a:t>
            </a:r>
            <a:r>
              <a:rPr lang="en-US" sz="1707" dirty="0" err="1"/>
              <a:t>Porrati</a:t>
            </a:r>
            <a:r>
              <a:rPr lang="en-US" sz="1707" dirty="0"/>
              <a:t>, </a:t>
            </a:r>
            <a:r>
              <a:rPr lang="en-US" sz="1707" dirty="0" err="1"/>
              <a:t>Rattazzi</a:t>
            </a:r>
            <a:r>
              <a:rPr lang="en-US" sz="1707" dirty="0"/>
              <a:t>, 2003</a:t>
            </a:r>
          </a:p>
        </p:txBody>
      </p:sp>
      <p:sp>
        <p:nvSpPr>
          <p:cNvPr id="28" name="Rectangle 2"/>
          <p:cNvSpPr txBox="1">
            <a:spLocks noChangeArrowheads="1"/>
          </p:cNvSpPr>
          <p:nvPr/>
        </p:nvSpPr>
        <p:spPr>
          <a:xfrm>
            <a:off x="729139" y="661459"/>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DGP – soft MG</a:t>
            </a:r>
          </a:p>
        </p:txBody>
      </p:sp>
    </p:spTree>
    <p:extLst>
      <p:ext uri="{BB962C8B-B14F-4D97-AF65-F5344CB8AC3E}">
        <p14:creationId xmlns:p14="http://schemas.microsoft.com/office/powerpoint/2010/main" val="2055669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6920" y="1867373"/>
            <a:ext cx="4218759" cy="65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646372" y="2888910"/>
            <a:ext cx="4866389" cy="2841913"/>
            <a:chOff x="5381439" y="4832333"/>
            <a:chExt cx="3344800" cy="2137261"/>
          </a:xfrm>
        </p:grpSpPr>
        <p:cxnSp>
          <p:nvCxnSpPr>
            <p:cNvPr id="42" name="Straight Arrow Connector 41"/>
            <p:cNvCxnSpPr/>
            <p:nvPr/>
          </p:nvCxnSpPr>
          <p:spPr>
            <a:xfrm>
              <a:off x="6187042" y="5178523"/>
              <a:ext cx="0" cy="1568174"/>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33425" y="6589879"/>
              <a:ext cx="215063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1439" y="4832333"/>
              <a:ext cx="880390" cy="56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1068" y="6365035"/>
              <a:ext cx="705171" cy="60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8080" y="5461797"/>
              <a:ext cx="1804561" cy="11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5601729" y="6156185"/>
            <a:ext cx="4114009" cy="1034193"/>
          </a:xfrm>
          <a:prstGeom prst="rect">
            <a:avLst/>
          </a:prstGeom>
          <a:noFill/>
        </p:spPr>
        <p:txBody>
          <a:bodyPr wrap="none" lIns="97408" tIns="48704" rIns="97408" bIns="48704" rtlCol="0">
            <a:spAutoFit/>
          </a:bodyPr>
          <a:lstStyle/>
          <a:p>
            <a:pPr algn="r" defTabSz="973423"/>
            <a:r>
              <a:rPr lang="en-US" sz="2027" dirty="0" err="1">
                <a:solidFill>
                  <a:srgbClr val="0070C0"/>
                </a:solidFill>
              </a:rPr>
              <a:t>CdR</a:t>
            </a:r>
            <a:r>
              <a:rPr lang="en-US" sz="2027" dirty="0">
                <a:solidFill>
                  <a:srgbClr val="0070C0"/>
                </a:solidFill>
              </a:rPr>
              <a:t>, </a:t>
            </a:r>
            <a:r>
              <a:rPr lang="en-US" sz="2027" dirty="0" err="1">
                <a:solidFill>
                  <a:srgbClr val="0070C0"/>
                </a:solidFill>
              </a:rPr>
              <a:t>Dvali</a:t>
            </a:r>
            <a:r>
              <a:rPr lang="en-US" sz="2027" dirty="0">
                <a:solidFill>
                  <a:srgbClr val="0070C0"/>
                </a:solidFill>
              </a:rPr>
              <a:t>, Hofmann, Khoury, </a:t>
            </a:r>
          </a:p>
          <a:p>
            <a:pPr algn="r" defTabSz="973423"/>
            <a:r>
              <a:rPr lang="en-US" sz="2027" dirty="0" err="1">
                <a:solidFill>
                  <a:srgbClr val="0070C0"/>
                </a:solidFill>
              </a:rPr>
              <a:t>Pujolas</a:t>
            </a:r>
            <a:r>
              <a:rPr lang="en-US" sz="2027" dirty="0">
                <a:solidFill>
                  <a:srgbClr val="0070C0"/>
                </a:solidFill>
              </a:rPr>
              <a:t>, </a:t>
            </a:r>
            <a:r>
              <a:rPr lang="en-US" sz="2027" dirty="0" err="1">
                <a:solidFill>
                  <a:srgbClr val="0070C0"/>
                </a:solidFill>
              </a:rPr>
              <a:t>Redi</a:t>
            </a:r>
            <a:r>
              <a:rPr lang="en-US" sz="2027" dirty="0">
                <a:solidFill>
                  <a:srgbClr val="0070C0"/>
                </a:solidFill>
              </a:rPr>
              <a:t>, Tolley, 2007</a:t>
            </a:r>
          </a:p>
          <a:p>
            <a:pPr algn="r" defTabSz="973423"/>
            <a:r>
              <a:rPr lang="en-US" sz="2027" dirty="0" err="1">
                <a:solidFill>
                  <a:srgbClr val="0070C0"/>
                </a:solidFill>
              </a:rPr>
              <a:t>CdR</a:t>
            </a:r>
            <a:r>
              <a:rPr lang="en-US" sz="2027" dirty="0">
                <a:solidFill>
                  <a:srgbClr val="0070C0"/>
                </a:solidFill>
              </a:rPr>
              <a:t>, Hofmann, Khoury, Tolley, 2007</a:t>
            </a:r>
          </a:p>
        </p:txBody>
      </p:sp>
      <p:sp>
        <p:nvSpPr>
          <p:cNvPr id="16" name="Rectangle 2"/>
          <p:cNvSpPr txBox="1">
            <a:spLocks noChangeArrowheads="1"/>
          </p:cNvSpPr>
          <p:nvPr/>
        </p:nvSpPr>
        <p:spPr>
          <a:xfrm>
            <a:off x="923241" y="584650"/>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Cascading Gravity</a:t>
            </a:r>
          </a:p>
        </p:txBody>
      </p:sp>
      <p:sp>
        <p:nvSpPr>
          <p:cNvPr id="17" name="Cloud 16"/>
          <p:cNvSpPr/>
          <p:nvPr/>
        </p:nvSpPr>
        <p:spPr>
          <a:xfrm>
            <a:off x="2635000" y="2898778"/>
            <a:ext cx="1580061" cy="92170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6282" tIns="48140" rIns="96282" bIns="48140" rtlCol="0" anchor="ctr"/>
          <a:lstStyle/>
          <a:p>
            <a:pPr algn="ctr" defTabSz="961855"/>
            <a:r>
              <a:rPr lang="en-US" sz="1665" dirty="0">
                <a:solidFill>
                  <a:prstClr val="white"/>
                </a:solidFill>
              </a:rPr>
              <a:t>6d Gravity</a:t>
            </a:r>
          </a:p>
        </p:txBody>
      </p:sp>
      <p:sp>
        <p:nvSpPr>
          <p:cNvPr id="20" name="AutoShape 14"/>
          <p:cNvSpPr>
            <a:spLocks noChangeArrowheads="1"/>
          </p:cNvSpPr>
          <p:nvPr/>
        </p:nvSpPr>
        <p:spPr bwMode="auto">
          <a:xfrm rot="5400000" flipV="1">
            <a:off x="254234" y="3930507"/>
            <a:ext cx="3696682" cy="538162"/>
          </a:xfrm>
          <a:prstGeom prst="parallelogram">
            <a:avLst>
              <a:gd name="adj" fmla="val 156111"/>
            </a:avLst>
          </a:prstGeom>
          <a:gradFill flip="none" rotWithShape="1">
            <a:gsLst>
              <a:gs pos="0">
                <a:schemeClr val="accent2">
                  <a:lumMod val="89000"/>
                  <a:lumOff val="11000"/>
                </a:schemeClr>
              </a:gs>
              <a:gs pos="23000">
                <a:schemeClr val="accent2">
                  <a:lumMod val="95000"/>
                  <a:lumOff val="5000"/>
                </a:schemeClr>
              </a:gs>
              <a:gs pos="69000">
                <a:schemeClr val="accent2">
                  <a:lumMod val="75000"/>
                </a:schemeClr>
              </a:gs>
              <a:gs pos="97000">
                <a:schemeClr val="accent2">
                  <a:lumMod val="60000"/>
                </a:schemeClr>
              </a:gs>
            </a:gsLst>
            <a:lin ang="10800000" scaled="1"/>
            <a:tileRect/>
          </a:gradFill>
          <a:ln w="12700">
            <a:solidFill>
              <a:srgbClr val="0FBBE3"/>
            </a:solidFill>
            <a:miter lim="800000"/>
            <a:headEnd/>
            <a:tailEnd/>
          </a:ln>
          <a:effectLst/>
        </p:spPr>
        <p:txBody>
          <a:bodyPr wrap="none" lIns="96282" tIns="48140" rIns="96282" bIns="48140" anchor="ctr"/>
          <a:lstStyle/>
          <a:p>
            <a:pPr defTabSz="961855"/>
            <a:endParaRPr lang="en-CA" sz="1861">
              <a:solidFill>
                <a:srgbClr val="000000"/>
              </a:solidFill>
            </a:endParaRPr>
          </a:p>
        </p:txBody>
      </p:sp>
      <p:grpSp>
        <p:nvGrpSpPr>
          <p:cNvPr id="3" name="Group 2"/>
          <p:cNvGrpSpPr/>
          <p:nvPr/>
        </p:nvGrpSpPr>
        <p:grpSpPr>
          <a:xfrm>
            <a:off x="268289" y="2898778"/>
            <a:ext cx="1488895" cy="1680554"/>
            <a:chOff x="79813" y="2940921"/>
            <a:chExt cx="1395839" cy="1575519"/>
          </a:xfrm>
        </p:grpSpPr>
        <p:grpSp>
          <p:nvGrpSpPr>
            <p:cNvPr id="26" name="Group 14"/>
            <p:cNvGrpSpPr/>
            <p:nvPr/>
          </p:nvGrpSpPr>
          <p:grpSpPr>
            <a:xfrm>
              <a:off x="260200" y="3009044"/>
              <a:ext cx="1215452" cy="1507396"/>
              <a:chOff x="6804841" y="2560784"/>
              <a:chExt cx="1281971" cy="1641650"/>
            </a:xfrm>
          </p:grpSpPr>
          <p:sp>
            <p:nvSpPr>
              <p:cNvPr id="27" name="TextBox 26"/>
              <p:cNvSpPr txBox="1"/>
              <p:nvPr/>
            </p:nvSpPr>
            <p:spPr>
              <a:xfrm>
                <a:off x="6804841" y="2560784"/>
                <a:ext cx="848325" cy="679018"/>
              </a:xfrm>
              <a:prstGeom prst="rect">
                <a:avLst/>
              </a:prstGeom>
              <a:noFill/>
            </p:spPr>
            <p:txBody>
              <a:bodyPr wrap="none" rtlCol="0">
                <a:spAutoFit/>
              </a:bodyPr>
              <a:lstStyle/>
              <a:p>
                <a:pPr algn="ctr" defTabSz="961855"/>
                <a:r>
                  <a:rPr lang="en-CA" sz="1861" dirty="0">
                    <a:solidFill>
                      <a:srgbClr val="0BD0D9">
                        <a:lumMod val="50000"/>
                      </a:srgbClr>
                    </a:solidFill>
                  </a:rPr>
                  <a:t>4d </a:t>
                </a:r>
                <a:br>
                  <a:rPr lang="en-CA" sz="1861" dirty="0">
                    <a:solidFill>
                      <a:srgbClr val="0BD0D9">
                        <a:lumMod val="50000"/>
                      </a:srgbClr>
                    </a:solidFill>
                  </a:rPr>
                </a:br>
                <a:r>
                  <a:rPr lang="en-CA" sz="1861" dirty="0">
                    <a:solidFill>
                      <a:srgbClr val="0BD0D9">
                        <a:lumMod val="50000"/>
                      </a:srgbClr>
                    </a:solidFill>
                  </a:rPr>
                  <a:t>gravity</a:t>
                </a:r>
              </a:p>
            </p:txBody>
          </p:sp>
          <p:cxnSp>
            <p:nvCxnSpPr>
              <p:cNvPr id="28" name="Curved Connector 32"/>
              <p:cNvCxnSpPr/>
              <p:nvPr/>
            </p:nvCxnSpPr>
            <p:spPr bwMode="auto">
              <a:xfrm rot="16200000" flipH="1">
                <a:off x="7312812" y="3428434"/>
                <a:ext cx="720000" cy="828000"/>
              </a:xfrm>
              <a:prstGeom prst="curvedConnector2">
                <a:avLst/>
              </a:prstGeom>
              <a:noFill/>
              <a:ln w="38100" cap="flat" cmpd="sng" algn="ctr">
                <a:solidFill>
                  <a:srgbClr val="0FBBE3"/>
                </a:solidFill>
                <a:prstDash val="solid"/>
                <a:round/>
                <a:headEnd type="none" w="med" len="med"/>
                <a:tailEnd type="arrow"/>
              </a:ln>
              <a:effectLst/>
            </p:spPr>
          </p:cxnSp>
        </p:grpSp>
        <p:sp>
          <p:nvSpPr>
            <p:cNvPr id="29" name="Cloud 28"/>
            <p:cNvSpPr/>
            <p:nvPr/>
          </p:nvSpPr>
          <p:spPr>
            <a:xfrm>
              <a:off x="79813" y="2940921"/>
              <a:ext cx="1218836" cy="914400"/>
            </a:xfrm>
            <a:prstGeom prst="cloud">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6282" tIns="48140" rIns="96282" bIns="48140" rtlCol="0" anchor="ctr"/>
            <a:lstStyle/>
            <a:p>
              <a:pPr algn="ctr" defTabSz="961855"/>
              <a:endParaRPr lang="en-US" sz="1861">
                <a:solidFill>
                  <a:prstClr val="white"/>
                </a:solidFill>
              </a:endParaRPr>
            </a:p>
          </p:txBody>
        </p:sp>
      </p:grpSp>
      <p:cxnSp>
        <p:nvCxnSpPr>
          <p:cNvPr id="5" name="Straight Connector 4"/>
          <p:cNvCxnSpPr/>
          <p:nvPr/>
        </p:nvCxnSpPr>
        <p:spPr>
          <a:xfrm flipV="1">
            <a:off x="1833494" y="3748435"/>
            <a:ext cx="538162" cy="8401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317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6920" y="1867373"/>
            <a:ext cx="4218759" cy="65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646372" y="2888910"/>
            <a:ext cx="4866389" cy="2841913"/>
            <a:chOff x="5381439" y="4832333"/>
            <a:chExt cx="3344800" cy="2137261"/>
          </a:xfrm>
        </p:grpSpPr>
        <p:cxnSp>
          <p:nvCxnSpPr>
            <p:cNvPr id="42" name="Straight Arrow Connector 41"/>
            <p:cNvCxnSpPr/>
            <p:nvPr/>
          </p:nvCxnSpPr>
          <p:spPr>
            <a:xfrm>
              <a:off x="6187042" y="5178523"/>
              <a:ext cx="0" cy="1568174"/>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33425" y="6589879"/>
              <a:ext cx="215063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1439" y="4832333"/>
              <a:ext cx="880390" cy="56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1068" y="6365035"/>
              <a:ext cx="705171" cy="60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8080" y="5461797"/>
              <a:ext cx="1804561" cy="11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5601729" y="6156185"/>
            <a:ext cx="4114009" cy="1034193"/>
          </a:xfrm>
          <a:prstGeom prst="rect">
            <a:avLst/>
          </a:prstGeom>
          <a:noFill/>
        </p:spPr>
        <p:txBody>
          <a:bodyPr wrap="none" lIns="97408" tIns="48704" rIns="97408" bIns="48704" rtlCol="0">
            <a:spAutoFit/>
          </a:bodyPr>
          <a:lstStyle/>
          <a:p>
            <a:pPr algn="r" defTabSz="973423"/>
            <a:r>
              <a:rPr lang="en-US" sz="2027" dirty="0" err="1">
                <a:solidFill>
                  <a:srgbClr val="0070C0"/>
                </a:solidFill>
              </a:rPr>
              <a:t>CdR</a:t>
            </a:r>
            <a:r>
              <a:rPr lang="en-US" sz="2027" dirty="0">
                <a:solidFill>
                  <a:srgbClr val="0070C0"/>
                </a:solidFill>
              </a:rPr>
              <a:t>, </a:t>
            </a:r>
            <a:r>
              <a:rPr lang="en-US" sz="2027" dirty="0" err="1">
                <a:solidFill>
                  <a:srgbClr val="0070C0"/>
                </a:solidFill>
              </a:rPr>
              <a:t>Dvali</a:t>
            </a:r>
            <a:r>
              <a:rPr lang="en-US" sz="2027" dirty="0">
                <a:solidFill>
                  <a:srgbClr val="0070C0"/>
                </a:solidFill>
              </a:rPr>
              <a:t>, Hofmann, Khoury, </a:t>
            </a:r>
          </a:p>
          <a:p>
            <a:pPr algn="r" defTabSz="973423"/>
            <a:r>
              <a:rPr lang="en-US" sz="2027" dirty="0" err="1">
                <a:solidFill>
                  <a:srgbClr val="0070C0"/>
                </a:solidFill>
              </a:rPr>
              <a:t>Pujolas</a:t>
            </a:r>
            <a:r>
              <a:rPr lang="en-US" sz="2027" dirty="0">
                <a:solidFill>
                  <a:srgbClr val="0070C0"/>
                </a:solidFill>
              </a:rPr>
              <a:t>, </a:t>
            </a:r>
            <a:r>
              <a:rPr lang="en-US" sz="2027" dirty="0" err="1">
                <a:solidFill>
                  <a:srgbClr val="0070C0"/>
                </a:solidFill>
              </a:rPr>
              <a:t>Redi</a:t>
            </a:r>
            <a:r>
              <a:rPr lang="en-US" sz="2027" dirty="0">
                <a:solidFill>
                  <a:srgbClr val="0070C0"/>
                </a:solidFill>
              </a:rPr>
              <a:t>, Tolley, 2007</a:t>
            </a:r>
          </a:p>
          <a:p>
            <a:pPr algn="r" defTabSz="973423"/>
            <a:r>
              <a:rPr lang="en-US" sz="2027" dirty="0" err="1">
                <a:solidFill>
                  <a:srgbClr val="0070C0"/>
                </a:solidFill>
              </a:rPr>
              <a:t>CdR</a:t>
            </a:r>
            <a:r>
              <a:rPr lang="en-US" sz="2027" dirty="0">
                <a:solidFill>
                  <a:srgbClr val="0070C0"/>
                </a:solidFill>
              </a:rPr>
              <a:t>, Hofmann, Khoury, Tolley, 2007</a:t>
            </a:r>
          </a:p>
        </p:txBody>
      </p:sp>
      <p:sp>
        <p:nvSpPr>
          <p:cNvPr id="16" name="Rectangle 2"/>
          <p:cNvSpPr txBox="1">
            <a:spLocks noChangeArrowheads="1"/>
          </p:cNvSpPr>
          <p:nvPr/>
        </p:nvSpPr>
        <p:spPr>
          <a:xfrm>
            <a:off x="923241" y="584650"/>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Cascading Gravity</a:t>
            </a:r>
          </a:p>
        </p:txBody>
      </p:sp>
      <p:grpSp>
        <p:nvGrpSpPr>
          <p:cNvPr id="3" name="Group 2"/>
          <p:cNvGrpSpPr/>
          <p:nvPr/>
        </p:nvGrpSpPr>
        <p:grpSpPr>
          <a:xfrm>
            <a:off x="268289" y="2351247"/>
            <a:ext cx="1488895" cy="1680554"/>
            <a:chOff x="79813" y="2940921"/>
            <a:chExt cx="1395839" cy="1575519"/>
          </a:xfrm>
        </p:grpSpPr>
        <p:grpSp>
          <p:nvGrpSpPr>
            <p:cNvPr id="26" name="Group 14"/>
            <p:cNvGrpSpPr/>
            <p:nvPr/>
          </p:nvGrpSpPr>
          <p:grpSpPr>
            <a:xfrm>
              <a:off x="260200" y="3009044"/>
              <a:ext cx="1215452" cy="1507396"/>
              <a:chOff x="6804841" y="2560784"/>
              <a:chExt cx="1281971" cy="1641650"/>
            </a:xfrm>
          </p:grpSpPr>
          <p:sp>
            <p:nvSpPr>
              <p:cNvPr id="27" name="TextBox 26"/>
              <p:cNvSpPr txBox="1"/>
              <p:nvPr/>
            </p:nvSpPr>
            <p:spPr>
              <a:xfrm>
                <a:off x="6804841" y="2560784"/>
                <a:ext cx="848325" cy="679018"/>
              </a:xfrm>
              <a:prstGeom prst="rect">
                <a:avLst/>
              </a:prstGeom>
              <a:noFill/>
            </p:spPr>
            <p:txBody>
              <a:bodyPr wrap="none" rtlCol="0">
                <a:spAutoFit/>
              </a:bodyPr>
              <a:lstStyle/>
              <a:p>
                <a:pPr algn="ctr" defTabSz="961855"/>
                <a:r>
                  <a:rPr lang="en-CA" sz="1861" dirty="0">
                    <a:solidFill>
                      <a:srgbClr val="0BD0D9">
                        <a:lumMod val="50000"/>
                      </a:srgbClr>
                    </a:solidFill>
                  </a:rPr>
                  <a:t>4d </a:t>
                </a:r>
                <a:br>
                  <a:rPr lang="en-CA" sz="1861" dirty="0">
                    <a:solidFill>
                      <a:srgbClr val="0BD0D9">
                        <a:lumMod val="50000"/>
                      </a:srgbClr>
                    </a:solidFill>
                  </a:rPr>
                </a:br>
                <a:r>
                  <a:rPr lang="en-CA" sz="1861" dirty="0">
                    <a:solidFill>
                      <a:srgbClr val="0BD0D9">
                        <a:lumMod val="50000"/>
                      </a:srgbClr>
                    </a:solidFill>
                  </a:rPr>
                  <a:t>gravity</a:t>
                </a:r>
              </a:p>
            </p:txBody>
          </p:sp>
          <p:cxnSp>
            <p:nvCxnSpPr>
              <p:cNvPr id="28" name="Curved Connector 32"/>
              <p:cNvCxnSpPr/>
              <p:nvPr/>
            </p:nvCxnSpPr>
            <p:spPr bwMode="auto">
              <a:xfrm rot="16200000" flipH="1">
                <a:off x="7312812" y="3428434"/>
                <a:ext cx="720000" cy="828000"/>
              </a:xfrm>
              <a:prstGeom prst="curvedConnector2">
                <a:avLst/>
              </a:prstGeom>
              <a:noFill/>
              <a:ln w="38100" cap="flat" cmpd="sng" algn="ctr">
                <a:solidFill>
                  <a:srgbClr val="0FBBE3"/>
                </a:solidFill>
                <a:prstDash val="solid"/>
                <a:round/>
                <a:headEnd type="none" w="med" len="med"/>
                <a:tailEnd type="arrow"/>
              </a:ln>
              <a:effectLst/>
            </p:spPr>
          </p:cxnSp>
        </p:grpSp>
        <p:sp>
          <p:nvSpPr>
            <p:cNvPr id="29" name="Cloud 28"/>
            <p:cNvSpPr/>
            <p:nvPr/>
          </p:nvSpPr>
          <p:spPr>
            <a:xfrm>
              <a:off x="79813" y="2940921"/>
              <a:ext cx="1218836" cy="914400"/>
            </a:xfrm>
            <a:prstGeom prst="cloud">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6282" tIns="48140" rIns="96282" bIns="48140" rtlCol="0" anchor="ctr"/>
            <a:lstStyle/>
            <a:p>
              <a:pPr algn="ctr" defTabSz="961855"/>
              <a:endParaRPr lang="en-US" sz="1861">
                <a:solidFill>
                  <a:prstClr val="white"/>
                </a:solidFill>
              </a:endParaRPr>
            </a:p>
          </p:txBody>
        </p:sp>
      </p:grpSp>
      <p:cxnSp>
        <p:nvCxnSpPr>
          <p:cNvPr id="5" name="Straight Connector 4"/>
          <p:cNvCxnSpPr/>
          <p:nvPr/>
        </p:nvCxnSpPr>
        <p:spPr>
          <a:xfrm flipV="1">
            <a:off x="1833494" y="3748435"/>
            <a:ext cx="538162" cy="8401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AutoShape 14"/>
          <p:cNvSpPr>
            <a:spLocks noChangeArrowheads="1"/>
          </p:cNvSpPr>
          <p:nvPr/>
        </p:nvSpPr>
        <p:spPr bwMode="auto">
          <a:xfrm rot="16200000">
            <a:off x="1240861" y="4132915"/>
            <a:ext cx="2575694" cy="1316614"/>
          </a:xfrm>
          <a:prstGeom prst="parallelogram">
            <a:avLst>
              <a:gd name="adj" fmla="val 132299"/>
            </a:avLst>
          </a:prstGeom>
          <a:gradFill flip="none" rotWithShape="1">
            <a:gsLst>
              <a:gs pos="0">
                <a:schemeClr val="accent2">
                  <a:lumMod val="89000"/>
                  <a:lumOff val="11000"/>
                </a:schemeClr>
              </a:gs>
              <a:gs pos="23000">
                <a:schemeClr val="accent2">
                  <a:lumMod val="95000"/>
                  <a:lumOff val="5000"/>
                </a:schemeClr>
              </a:gs>
              <a:gs pos="69000">
                <a:schemeClr val="accent2">
                  <a:lumMod val="75000"/>
                </a:schemeClr>
              </a:gs>
              <a:gs pos="97000">
                <a:schemeClr val="accent2">
                  <a:lumMod val="60000"/>
                </a:schemeClr>
              </a:gs>
            </a:gsLst>
            <a:lin ang="10800000" scaled="1"/>
            <a:tileRect/>
          </a:gradFill>
          <a:ln w="12700">
            <a:solidFill>
              <a:schemeClr val="tx1"/>
            </a:solidFill>
            <a:miter lim="800000"/>
            <a:headEnd/>
            <a:tailEnd/>
          </a:ln>
          <a:effectLst/>
        </p:spPr>
        <p:txBody>
          <a:bodyPr wrap="none" lIns="96282" tIns="48140" rIns="96282" bIns="48140" anchor="ctr"/>
          <a:lstStyle/>
          <a:p>
            <a:pPr defTabSz="961855"/>
            <a:endParaRPr lang="en-CA" sz="1861">
              <a:solidFill>
                <a:srgbClr val="000000"/>
              </a:solidFill>
            </a:endParaRPr>
          </a:p>
        </p:txBody>
      </p:sp>
      <p:sp>
        <p:nvSpPr>
          <p:cNvPr id="31" name="AutoShape 14"/>
          <p:cNvSpPr>
            <a:spLocks noChangeArrowheads="1"/>
          </p:cNvSpPr>
          <p:nvPr/>
        </p:nvSpPr>
        <p:spPr bwMode="auto">
          <a:xfrm rot="5400000" flipV="1">
            <a:off x="1240864" y="2402115"/>
            <a:ext cx="2575694" cy="1316614"/>
          </a:xfrm>
          <a:prstGeom prst="parallelogram">
            <a:avLst>
              <a:gd name="adj" fmla="val 124362"/>
            </a:avLst>
          </a:prstGeom>
          <a:gradFill flip="none" rotWithShape="1">
            <a:gsLst>
              <a:gs pos="0">
                <a:schemeClr val="accent2">
                  <a:lumMod val="89000"/>
                  <a:lumOff val="11000"/>
                </a:schemeClr>
              </a:gs>
              <a:gs pos="23000">
                <a:schemeClr val="accent2">
                  <a:lumMod val="95000"/>
                  <a:lumOff val="5000"/>
                </a:schemeClr>
              </a:gs>
              <a:gs pos="69000">
                <a:schemeClr val="accent2">
                  <a:lumMod val="75000"/>
                </a:schemeClr>
              </a:gs>
              <a:gs pos="97000">
                <a:schemeClr val="accent2">
                  <a:lumMod val="60000"/>
                </a:schemeClr>
              </a:gs>
            </a:gsLst>
            <a:lin ang="10800000" scaled="1"/>
            <a:tileRect/>
          </a:gradFill>
          <a:ln w="12700">
            <a:solidFill>
              <a:schemeClr val="tx1"/>
            </a:solidFill>
            <a:miter lim="800000"/>
            <a:headEnd/>
            <a:tailEnd/>
          </a:ln>
          <a:effectLst/>
        </p:spPr>
        <p:txBody>
          <a:bodyPr wrap="none" lIns="96282" tIns="48140" rIns="96282" bIns="48140" anchor="ctr"/>
          <a:lstStyle/>
          <a:p>
            <a:pPr defTabSz="961855"/>
            <a:endParaRPr lang="en-CA" sz="1861">
              <a:solidFill>
                <a:srgbClr val="000000"/>
              </a:solidFill>
            </a:endParaRPr>
          </a:p>
        </p:txBody>
      </p:sp>
      <p:sp>
        <p:nvSpPr>
          <p:cNvPr id="32" name="TextBox 31"/>
          <p:cNvSpPr txBox="1"/>
          <p:nvPr/>
        </p:nvSpPr>
        <p:spPr>
          <a:xfrm>
            <a:off x="194758" y="6167636"/>
            <a:ext cx="2747868" cy="906210"/>
          </a:xfrm>
          <a:prstGeom prst="rect">
            <a:avLst/>
          </a:prstGeom>
          <a:noFill/>
        </p:spPr>
        <p:txBody>
          <a:bodyPr wrap="none" rtlCol="0">
            <a:spAutoFit/>
          </a:bodyPr>
          <a:lstStyle/>
          <a:p>
            <a:pPr algn="ctr" defTabSz="973423"/>
            <a:r>
              <a:rPr lang="en-US" sz="1763" dirty="0">
                <a:solidFill>
                  <a:prstClr val="black"/>
                </a:solidFill>
              </a:rPr>
              <a:t>Positive Tension</a:t>
            </a:r>
          </a:p>
          <a:p>
            <a:pPr algn="ctr" defTabSz="973423"/>
            <a:r>
              <a:rPr lang="en-US" sz="1763" dirty="0">
                <a:solidFill>
                  <a:prstClr val="black"/>
                </a:solidFill>
              </a:rPr>
              <a:t>Corresponds to deficit angle</a:t>
            </a:r>
            <a:br>
              <a:rPr lang="en-US" sz="1763" dirty="0">
                <a:solidFill>
                  <a:prstClr val="black"/>
                </a:solidFill>
              </a:rPr>
            </a:br>
            <a:r>
              <a:rPr lang="en-US" sz="1763" dirty="0">
                <a:solidFill>
                  <a:prstClr val="black"/>
                </a:solidFill>
              </a:rPr>
              <a:t>in the 2 extra dimensions</a:t>
            </a:r>
          </a:p>
        </p:txBody>
      </p:sp>
    </p:spTree>
    <p:extLst>
      <p:ext uri="{BB962C8B-B14F-4D97-AF65-F5344CB8AC3E}">
        <p14:creationId xmlns:p14="http://schemas.microsoft.com/office/powerpoint/2010/main" val="3284794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73074" y="3440192"/>
            <a:ext cx="3187991" cy="1083087"/>
          </a:xfrm>
          <a:prstGeom prst="rect">
            <a:avLst/>
          </a:prstGeom>
          <a:noFill/>
        </p:spPr>
        <p:txBody>
          <a:bodyPr wrap="none" lIns="97442" tIns="48721" rIns="97442" bIns="48721" rtlCol="0">
            <a:spAutoFit/>
          </a:bodyPr>
          <a:lstStyle/>
          <a:p>
            <a:pPr algn="ctr" defTabSz="973423"/>
            <a:r>
              <a:rPr lang="en-US" sz="2133" dirty="0">
                <a:solidFill>
                  <a:prstClr val="black"/>
                </a:solidFill>
              </a:rPr>
              <a:t>Infinite extra dimension</a:t>
            </a:r>
            <a:br>
              <a:rPr lang="en-US" sz="2133" dirty="0">
                <a:solidFill>
                  <a:prstClr val="black"/>
                </a:solidFill>
              </a:rPr>
            </a:br>
            <a:r>
              <a:rPr lang="en-US" sz="2133" dirty="0">
                <a:solidFill>
                  <a:prstClr val="black"/>
                </a:solidFill>
              </a:rPr>
              <a:t>Confine Gravity on a </a:t>
            </a:r>
            <a:r>
              <a:rPr lang="en-US" sz="2133" dirty="0" err="1">
                <a:solidFill>
                  <a:prstClr val="black"/>
                </a:solidFill>
              </a:rPr>
              <a:t>brane</a:t>
            </a:r>
            <a:endParaRPr lang="en-US" sz="2133" dirty="0">
              <a:solidFill>
                <a:prstClr val="black"/>
              </a:solidFill>
            </a:endParaRPr>
          </a:p>
          <a:p>
            <a:pPr algn="ctr" defTabSz="973423"/>
            <a:r>
              <a:rPr lang="en-US" sz="2133" dirty="0">
                <a:solidFill>
                  <a:prstClr val="black"/>
                </a:solidFill>
              </a:rPr>
              <a:t>DGP model</a:t>
            </a:r>
          </a:p>
        </p:txBody>
      </p:sp>
      <p:cxnSp>
        <p:nvCxnSpPr>
          <p:cNvPr id="28" name="Straight Arrow Connector 27"/>
          <p:cNvCxnSpPr/>
          <p:nvPr/>
        </p:nvCxnSpPr>
        <p:spPr>
          <a:xfrm>
            <a:off x="1152817" y="5076060"/>
            <a:ext cx="0" cy="1536171"/>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99201" y="6458614"/>
            <a:ext cx="215063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13" y="4623766"/>
            <a:ext cx="1154589" cy="72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1008" y="6111086"/>
            <a:ext cx="827617" cy="69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382" y="6653917"/>
            <a:ext cx="2353845" cy="74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loud 30"/>
          <p:cNvSpPr/>
          <p:nvPr/>
        </p:nvSpPr>
        <p:spPr>
          <a:xfrm>
            <a:off x="2108431" y="1765947"/>
            <a:ext cx="1612979" cy="92170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defTabSz="973423"/>
            <a:r>
              <a:rPr lang="en-US" sz="1707" dirty="0">
                <a:solidFill>
                  <a:prstClr val="white"/>
                </a:solidFill>
              </a:rPr>
              <a:t>5d Gravity</a:t>
            </a:r>
          </a:p>
        </p:txBody>
      </p:sp>
      <p:cxnSp>
        <p:nvCxnSpPr>
          <p:cNvPr id="32" name="Straight Arrow Connector 31"/>
          <p:cNvCxnSpPr/>
          <p:nvPr/>
        </p:nvCxnSpPr>
        <p:spPr>
          <a:xfrm>
            <a:off x="1685980" y="1535520"/>
            <a:ext cx="0" cy="1843405"/>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378750" y="3148500"/>
            <a:ext cx="192021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AutoShape 14"/>
          <p:cNvSpPr>
            <a:spLocks noChangeArrowheads="1"/>
          </p:cNvSpPr>
          <p:nvPr/>
        </p:nvSpPr>
        <p:spPr bwMode="auto">
          <a:xfrm rot="5400000" flipV="1">
            <a:off x="704442" y="1825782"/>
            <a:ext cx="2304256" cy="341180"/>
          </a:xfrm>
          <a:prstGeom prst="parallelogram">
            <a:avLst>
              <a:gd name="adj" fmla="val 156111"/>
            </a:avLst>
          </a:prstGeom>
          <a:blipFill dpi="0" rotWithShape="1">
            <a:blip r:embed="rId5" cstate="print"/>
            <a:srcRect/>
            <a:stretch>
              <a:fillRect/>
            </a:stretch>
          </a:blipFill>
          <a:ln w="12700">
            <a:solidFill>
              <a:srgbClr val="0FBBE3"/>
            </a:solidFill>
            <a:miter lim="800000"/>
            <a:headEnd/>
            <a:tailEnd/>
          </a:ln>
          <a:effectLst/>
        </p:spPr>
        <p:txBody>
          <a:bodyPr wrap="none" lIns="97442" tIns="48721" rIns="97442" bIns="48721" anchor="ctr"/>
          <a:lstStyle/>
          <a:p>
            <a:pPr defTabSz="973423"/>
            <a:endParaRPr lang="en-CA" sz="2133">
              <a:solidFill>
                <a:srgbClr val="000000"/>
              </a:solidFill>
            </a:endParaRPr>
          </a:p>
        </p:txBody>
      </p:sp>
      <p:sp>
        <p:nvSpPr>
          <p:cNvPr id="39" name="TextBox 38"/>
          <p:cNvSpPr txBox="1"/>
          <p:nvPr/>
        </p:nvSpPr>
        <p:spPr>
          <a:xfrm>
            <a:off x="5728075" y="3503386"/>
            <a:ext cx="3170358" cy="1411317"/>
          </a:xfrm>
          <a:prstGeom prst="rect">
            <a:avLst/>
          </a:prstGeom>
          <a:noFill/>
        </p:spPr>
        <p:txBody>
          <a:bodyPr wrap="none" lIns="97442" tIns="48721" rIns="97442" bIns="48721" rtlCol="0">
            <a:spAutoFit/>
          </a:bodyPr>
          <a:lstStyle/>
          <a:p>
            <a:pPr algn="ctr" defTabSz="973423"/>
            <a:r>
              <a:rPr lang="en-US" sz="2133" dirty="0">
                <a:solidFill>
                  <a:prstClr val="black"/>
                </a:solidFill>
              </a:rPr>
              <a:t>Finite-size extra dimension</a:t>
            </a:r>
            <a:br>
              <a:rPr lang="en-US" sz="2133" dirty="0">
                <a:solidFill>
                  <a:prstClr val="black"/>
                </a:solidFill>
              </a:rPr>
            </a:br>
            <a:r>
              <a:rPr lang="en-US" sz="2133" dirty="0">
                <a:solidFill>
                  <a:prstClr val="black"/>
                </a:solidFill>
              </a:rPr>
              <a:t>KK or deconstruction</a:t>
            </a:r>
          </a:p>
          <a:p>
            <a:pPr algn="ctr" defTabSz="973423"/>
            <a:r>
              <a:rPr lang="en-US" sz="2133" dirty="0">
                <a:solidFill>
                  <a:prstClr val="black"/>
                </a:solidFill>
              </a:rPr>
              <a:t>Hard massive Gravity</a:t>
            </a:r>
            <a:br>
              <a:rPr lang="en-US" sz="2133" dirty="0">
                <a:solidFill>
                  <a:prstClr val="black"/>
                </a:solidFill>
              </a:rPr>
            </a:br>
            <a:r>
              <a:rPr lang="en-US" sz="2133" dirty="0">
                <a:solidFill>
                  <a:prstClr val="black"/>
                </a:solidFill>
              </a:rPr>
              <a:t>(or multi-gravity)</a:t>
            </a:r>
          </a:p>
        </p:txBody>
      </p:sp>
      <p:cxnSp>
        <p:nvCxnSpPr>
          <p:cNvPr id="40" name="Straight Arrow Connector 39"/>
          <p:cNvCxnSpPr/>
          <p:nvPr/>
        </p:nvCxnSpPr>
        <p:spPr>
          <a:xfrm>
            <a:off x="6399091" y="5234623"/>
            <a:ext cx="0" cy="1536171"/>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245474" y="6617177"/>
            <a:ext cx="215063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3"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9275" y="4782329"/>
            <a:ext cx="1154589" cy="72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7270" y="6269650"/>
            <a:ext cx="827617" cy="69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val 44"/>
          <p:cNvSpPr/>
          <p:nvPr/>
        </p:nvSpPr>
        <p:spPr>
          <a:xfrm>
            <a:off x="6336162"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46" name="Oval 45"/>
          <p:cNvSpPr/>
          <p:nvPr/>
        </p:nvSpPr>
        <p:spPr>
          <a:xfrm>
            <a:off x="6632448"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47" name="Oval 46"/>
          <p:cNvSpPr/>
          <p:nvPr/>
        </p:nvSpPr>
        <p:spPr>
          <a:xfrm>
            <a:off x="6925056"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48" name="Oval 47"/>
          <p:cNvSpPr/>
          <p:nvPr/>
        </p:nvSpPr>
        <p:spPr>
          <a:xfrm>
            <a:off x="7217664"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49" name="Oval 48"/>
          <p:cNvSpPr/>
          <p:nvPr/>
        </p:nvSpPr>
        <p:spPr>
          <a:xfrm>
            <a:off x="7510272"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50" name="Oval 49"/>
          <p:cNvSpPr/>
          <p:nvPr/>
        </p:nvSpPr>
        <p:spPr>
          <a:xfrm>
            <a:off x="7802880"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51" name="Oval 50"/>
          <p:cNvSpPr/>
          <p:nvPr/>
        </p:nvSpPr>
        <p:spPr>
          <a:xfrm>
            <a:off x="8095488"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52" name="Oval 51"/>
          <p:cNvSpPr/>
          <p:nvPr/>
        </p:nvSpPr>
        <p:spPr>
          <a:xfrm>
            <a:off x="8388096" y="5685770"/>
            <a:ext cx="132186" cy="115106"/>
          </a:xfrm>
          <a:prstGeom prst="ellipse">
            <a:avLst/>
          </a:prstGeom>
          <a:solidFill>
            <a:srgbClr val="BE1CB6"/>
          </a:solid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grpSp>
        <p:nvGrpSpPr>
          <p:cNvPr id="41" name="Group 14"/>
          <p:cNvGrpSpPr/>
          <p:nvPr/>
        </p:nvGrpSpPr>
        <p:grpSpPr>
          <a:xfrm>
            <a:off x="344567" y="1255755"/>
            <a:ext cx="1364249" cy="1607889"/>
            <a:chOff x="6765363" y="2560784"/>
            <a:chExt cx="1321449" cy="1641650"/>
          </a:xfrm>
        </p:grpSpPr>
        <p:sp>
          <p:nvSpPr>
            <p:cNvPr id="54" name="TextBox 53"/>
            <p:cNvSpPr txBox="1"/>
            <p:nvPr/>
          </p:nvSpPr>
          <p:spPr>
            <a:xfrm>
              <a:off x="6765363" y="2560784"/>
              <a:ext cx="927280" cy="764518"/>
            </a:xfrm>
            <a:prstGeom prst="rect">
              <a:avLst/>
            </a:prstGeom>
            <a:noFill/>
          </p:spPr>
          <p:txBody>
            <a:bodyPr wrap="none" rtlCol="0">
              <a:spAutoFit/>
            </a:bodyPr>
            <a:lstStyle/>
            <a:p>
              <a:pPr algn="ctr" defTabSz="973423"/>
              <a:r>
                <a:rPr lang="en-CA" sz="2133" dirty="0">
                  <a:solidFill>
                    <a:srgbClr val="0BD0D9">
                      <a:lumMod val="50000"/>
                    </a:srgbClr>
                  </a:solidFill>
                </a:rPr>
                <a:t>4d </a:t>
              </a:r>
              <a:br>
                <a:rPr lang="en-CA" sz="2133" dirty="0">
                  <a:solidFill>
                    <a:srgbClr val="0BD0D9">
                      <a:lumMod val="50000"/>
                    </a:srgbClr>
                  </a:solidFill>
                </a:rPr>
              </a:br>
              <a:r>
                <a:rPr lang="en-CA" sz="2133" dirty="0">
                  <a:solidFill>
                    <a:srgbClr val="0BD0D9">
                      <a:lumMod val="50000"/>
                    </a:srgbClr>
                  </a:solidFill>
                </a:rPr>
                <a:t>gravity</a:t>
              </a:r>
            </a:p>
          </p:txBody>
        </p:sp>
        <p:cxnSp>
          <p:nvCxnSpPr>
            <p:cNvPr id="55" name="Curved Connector 32"/>
            <p:cNvCxnSpPr/>
            <p:nvPr/>
          </p:nvCxnSpPr>
          <p:spPr bwMode="auto">
            <a:xfrm rot="16200000" flipH="1">
              <a:off x="7312812" y="3428434"/>
              <a:ext cx="720000" cy="828000"/>
            </a:xfrm>
            <a:prstGeom prst="curvedConnector2">
              <a:avLst/>
            </a:prstGeom>
            <a:noFill/>
            <a:ln w="38100" cap="flat" cmpd="sng" algn="ctr">
              <a:solidFill>
                <a:srgbClr val="0FBBE3"/>
              </a:solidFill>
              <a:prstDash val="solid"/>
              <a:round/>
              <a:headEnd type="none" w="med" len="med"/>
              <a:tailEnd type="arrow"/>
            </a:ln>
            <a:effectLst/>
          </p:spPr>
        </p:cxnSp>
      </p:grpSp>
      <p:sp>
        <p:nvSpPr>
          <p:cNvPr id="56" name="Cloud 55"/>
          <p:cNvSpPr/>
          <p:nvPr/>
        </p:nvSpPr>
        <p:spPr>
          <a:xfrm>
            <a:off x="188900" y="1183091"/>
            <a:ext cx="1327177" cy="975360"/>
          </a:xfrm>
          <a:prstGeom prst="cloud">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defTabSz="973423"/>
            <a:endParaRPr lang="en-US" sz="2133">
              <a:solidFill>
                <a:prstClr val="white"/>
              </a:solidFill>
            </a:endParaRPr>
          </a:p>
        </p:txBody>
      </p:sp>
      <p:grpSp>
        <p:nvGrpSpPr>
          <p:cNvPr id="5" name="Group 4"/>
          <p:cNvGrpSpPr/>
          <p:nvPr/>
        </p:nvGrpSpPr>
        <p:grpSpPr>
          <a:xfrm>
            <a:off x="6716291" y="1275939"/>
            <a:ext cx="1271029" cy="2338053"/>
            <a:chOff x="6296523" y="1124744"/>
            <a:chExt cx="1191590" cy="2191925"/>
          </a:xfrm>
        </p:grpSpPr>
        <p:grpSp>
          <p:nvGrpSpPr>
            <p:cNvPr id="2" name="Group 1"/>
            <p:cNvGrpSpPr/>
            <p:nvPr/>
          </p:nvGrpSpPr>
          <p:grpSpPr>
            <a:xfrm>
              <a:off x="6300192" y="1307299"/>
              <a:ext cx="1187921" cy="2009370"/>
              <a:chOff x="6912471" y="1307299"/>
              <a:chExt cx="1187921" cy="2009370"/>
            </a:xfrm>
          </p:grpSpPr>
          <p:sp>
            <p:nvSpPr>
              <p:cNvPr id="25" name="Cloud 24"/>
              <p:cNvSpPr/>
              <p:nvPr/>
            </p:nvSpPr>
            <p:spPr>
              <a:xfrm>
                <a:off x="6980088" y="1667339"/>
                <a:ext cx="1007901" cy="8640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r>
                  <a:rPr lang="en-US" sz="1280" dirty="0">
                    <a:solidFill>
                      <a:prstClr val="white"/>
                    </a:solidFill>
                  </a:rPr>
                  <a:t>5d Gravity</a:t>
                </a:r>
              </a:p>
            </p:txBody>
          </p:sp>
          <p:cxnSp>
            <p:nvCxnSpPr>
              <p:cNvPr id="26" name="Straight Arrow Connector 25"/>
              <p:cNvCxnSpPr/>
              <p:nvPr/>
            </p:nvCxnSpPr>
            <p:spPr>
              <a:xfrm>
                <a:off x="6912471" y="1307299"/>
                <a:ext cx="0" cy="172819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912471" y="2819467"/>
                <a:ext cx="1187921"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100392" y="1307299"/>
                <a:ext cx="0" cy="172819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1992" r="23088"/>
              <a:stretch/>
            </p:blipFill>
            <p:spPr bwMode="auto">
              <a:xfrm>
                <a:off x="7373186" y="2754313"/>
                <a:ext cx="278296" cy="56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Oval 2"/>
            <p:cNvSpPr/>
            <p:nvPr/>
          </p:nvSpPr>
          <p:spPr>
            <a:xfrm>
              <a:off x="6300192" y="1124744"/>
              <a:ext cx="1187921" cy="3265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57" name="Oval 56"/>
            <p:cNvSpPr/>
            <p:nvPr/>
          </p:nvSpPr>
          <p:spPr>
            <a:xfrm>
              <a:off x="6296523" y="3014662"/>
              <a:ext cx="1187922" cy="163286"/>
            </a:xfrm>
            <a:custGeom>
              <a:avLst/>
              <a:gdLst>
                <a:gd name="connsiteX0" fmla="*/ 0 w 1187921"/>
                <a:gd name="connsiteY0" fmla="*/ 163286 h 326571"/>
                <a:gd name="connsiteX1" fmla="*/ 593961 w 1187921"/>
                <a:gd name="connsiteY1" fmla="*/ 0 h 326571"/>
                <a:gd name="connsiteX2" fmla="*/ 1187922 w 1187921"/>
                <a:gd name="connsiteY2" fmla="*/ 163286 h 326571"/>
                <a:gd name="connsiteX3" fmla="*/ 593961 w 1187921"/>
                <a:gd name="connsiteY3" fmla="*/ 326572 h 326571"/>
                <a:gd name="connsiteX4" fmla="*/ 0 w 1187921"/>
                <a:gd name="connsiteY4" fmla="*/ 163286 h 326571"/>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4" fmla="*/ 685401 w 1187922"/>
                <a:gd name="connsiteY4" fmla="*/ 91440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0" fmla="*/ 1187922 w 1187922"/>
                <a:gd name="connsiteY0" fmla="*/ 0 h 163286"/>
                <a:gd name="connsiteX1" fmla="*/ 593961 w 1187922"/>
                <a:gd name="connsiteY1" fmla="*/ 163286 h 163286"/>
                <a:gd name="connsiteX2" fmla="*/ 0 w 1187922"/>
                <a:gd name="connsiteY2" fmla="*/ 0 h 163286"/>
              </a:gdLst>
              <a:ahLst/>
              <a:cxnLst>
                <a:cxn ang="0">
                  <a:pos x="connsiteX0" y="connsiteY0"/>
                </a:cxn>
                <a:cxn ang="0">
                  <a:pos x="connsiteX1" y="connsiteY1"/>
                </a:cxn>
                <a:cxn ang="0">
                  <a:pos x="connsiteX2" y="connsiteY2"/>
                </a:cxn>
              </a:cxnLst>
              <a:rect l="l" t="t" r="r" b="b"/>
              <a:pathLst>
                <a:path w="1187922" h="163286">
                  <a:moveTo>
                    <a:pt x="1187922" y="0"/>
                  </a:moveTo>
                  <a:cubicBezTo>
                    <a:pt x="1187922" y="90180"/>
                    <a:pt x="921997" y="163286"/>
                    <a:pt x="593961" y="163286"/>
                  </a:cubicBezTo>
                  <a:cubicBezTo>
                    <a:pt x="265925" y="163286"/>
                    <a:pt x="0" y="54429"/>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grpSp>
      <p:pic>
        <p:nvPicPr>
          <p:cNvPr id="58"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8461" y="5443140"/>
            <a:ext cx="1708215" cy="105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569566" y="1122310"/>
            <a:ext cx="0" cy="591425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34884" y="738267"/>
            <a:ext cx="2149382" cy="420564"/>
          </a:xfrm>
          <a:prstGeom prst="rect">
            <a:avLst/>
          </a:prstGeom>
          <a:noFill/>
        </p:spPr>
        <p:txBody>
          <a:bodyPr wrap="square" rtlCol="0">
            <a:spAutoFit/>
          </a:bodyPr>
          <a:lstStyle/>
          <a:p>
            <a:pPr defTabSz="973423"/>
            <a:r>
              <a:rPr lang="en-US" sz="2133" dirty="0">
                <a:solidFill>
                  <a:prstClr val="black"/>
                </a:solidFill>
              </a:rPr>
              <a:t>Induced Gravity</a:t>
            </a:r>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6632449" y="6806142"/>
            <a:ext cx="1635282" cy="509217"/>
          </a:xfrm>
          <a:prstGeom prst="rect">
            <a:avLst/>
          </a:prstGeom>
        </p:spPr>
      </p:pic>
    </p:spTree>
    <p:extLst>
      <p:ext uri="{BB962C8B-B14F-4D97-AF65-F5344CB8AC3E}">
        <p14:creationId xmlns:p14="http://schemas.microsoft.com/office/powerpoint/2010/main" val="857845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8717227" y="481897"/>
            <a:ext cx="898341" cy="1909861"/>
            <a:chOff x="6296523" y="1124744"/>
            <a:chExt cx="1191590" cy="2191925"/>
          </a:xfrm>
        </p:grpSpPr>
        <p:grpSp>
          <p:nvGrpSpPr>
            <p:cNvPr id="2" name="Group 1"/>
            <p:cNvGrpSpPr/>
            <p:nvPr/>
          </p:nvGrpSpPr>
          <p:grpSpPr>
            <a:xfrm>
              <a:off x="6300192" y="1307299"/>
              <a:ext cx="1187921" cy="2009370"/>
              <a:chOff x="6912471" y="1307299"/>
              <a:chExt cx="1187921" cy="2009370"/>
            </a:xfrm>
          </p:grpSpPr>
          <p:sp>
            <p:nvSpPr>
              <p:cNvPr id="25" name="Cloud 24"/>
              <p:cNvSpPr/>
              <p:nvPr/>
            </p:nvSpPr>
            <p:spPr>
              <a:xfrm>
                <a:off x="6980088" y="1667339"/>
                <a:ext cx="1007901" cy="8640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r>
                  <a:rPr lang="en-US" sz="747" dirty="0">
                    <a:solidFill>
                      <a:prstClr val="white"/>
                    </a:solidFill>
                  </a:rPr>
                  <a:t>5d Gravity</a:t>
                </a:r>
              </a:p>
            </p:txBody>
          </p:sp>
          <p:cxnSp>
            <p:nvCxnSpPr>
              <p:cNvPr id="26" name="Straight Arrow Connector 25"/>
              <p:cNvCxnSpPr/>
              <p:nvPr/>
            </p:nvCxnSpPr>
            <p:spPr>
              <a:xfrm>
                <a:off x="6912471" y="1307299"/>
                <a:ext cx="0" cy="172819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912471" y="2819467"/>
                <a:ext cx="1187921"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100392" y="1307299"/>
                <a:ext cx="0" cy="172819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1992" r="23088"/>
              <a:stretch/>
            </p:blipFill>
            <p:spPr bwMode="auto">
              <a:xfrm>
                <a:off x="7373186" y="2754313"/>
                <a:ext cx="278296" cy="56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Oval 2"/>
            <p:cNvSpPr/>
            <p:nvPr/>
          </p:nvSpPr>
          <p:spPr>
            <a:xfrm>
              <a:off x="6300192" y="1124744"/>
              <a:ext cx="1187921" cy="3265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57" name="Oval 56"/>
            <p:cNvSpPr/>
            <p:nvPr/>
          </p:nvSpPr>
          <p:spPr>
            <a:xfrm>
              <a:off x="6296523" y="3014662"/>
              <a:ext cx="1187922" cy="163286"/>
            </a:xfrm>
            <a:custGeom>
              <a:avLst/>
              <a:gdLst>
                <a:gd name="connsiteX0" fmla="*/ 0 w 1187921"/>
                <a:gd name="connsiteY0" fmla="*/ 163286 h 326571"/>
                <a:gd name="connsiteX1" fmla="*/ 593961 w 1187921"/>
                <a:gd name="connsiteY1" fmla="*/ 0 h 326571"/>
                <a:gd name="connsiteX2" fmla="*/ 1187922 w 1187921"/>
                <a:gd name="connsiteY2" fmla="*/ 163286 h 326571"/>
                <a:gd name="connsiteX3" fmla="*/ 593961 w 1187921"/>
                <a:gd name="connsiteY3" fmla="*/ 326572 h 326571"/>
                <a:gd name="connsiteX4" fmla="*/ 0 w 1187921"/>
                <a:gd name="connsiteY4" fmla="*/ 163286 h 326571"/>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4" fmla="*/ 685401 w 1187922"/>
                <a:gd name="connsiteY4" fmla="*/ 91440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0" fmla="*/ 1187922 w 1187922"/>
                <a:gd name="connsiteY0" fmla="*/ 0 h 163286"/>
                <a:gd name="connsiteX1" fmla="*/ 593961 w 1187922"/>
                <a:gd name="connsiteY1" fmla="*/ 163286 h 163286"/>
                <a:gd name="connsiteX2" fmla="*/ 0 w 1187922"/>
                <a:gd name="connsiteY2" fmla="*/ 0 h 163286"/>
              </a:gdLst>
              <a:ahLst/>
              <a:cxnLst>
                <a:cxn ang="0">
                  <a:pos x="connsiteX0" y="connsiteY0"/>
                </a:cxn>
                <a:cxn ang="0">
                  <a:pos x="connsiteX1" y="connsiteY1"/>
                </a:cxn>
                <a:cxn ang="0">
                  <a:pos x="connsiteX2" y="connsiteY2"/>
                </a:cxn>
              </a:cxnLst>
              <a:rect l="l" t="t" r="r" b="b"/>
              <a:pathLst>
                <a:path w="1187922" h="163286">
                  <a:moveTo>
                    <a:pt x="1187922" y="0"/>
                  </a:moveTo>
                  <a:cubicBezTo>
                    <a:pt x="1187922" y="90180"/>
                    <a:pt x="921997" y="163286"/>
                    <a:pt x="593961" y="163286"/>
                  </a:cubicBezTo>
                  <a:cubicBezTo>
                    <a:pt x="265925" y="163286"/>
                    <a:pt x="0" y="54429"/>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grpSp>
      <p:sp>
        <p:nvSpPr>
          <p:cNvPr id="4" name="Title 3"/>
          <p:cNvSpPr>
            <a:spLocks noGrp="1"/>
          </p:cNvSpPr>
          <p:nvPr>
            <p:ph type="title"/>
          </p:nvPr>
        </p:nvSpPr>
        <p:spPr/>
        <p:txBody>
          <a:bodyPr/>
          <a:lstStyle/>
          <a:p>
            <a:r>
              <a:rPr lang="en-US" dirty="0" err="1" smtClean="0"/>
              <a:t>Kac</a:t>
            </a:r>
            <a:r>
              <a:rPr lang="en-US" dirty="0" smtClean="0"/>
              <a:t>-Moody Symmetry</a:t>
            </a:r>
            <a:endParaRPr lang="en-US" dirty="0"/>
          </a:p>
        </p:txBody>
      </p:sp>
      <p:sp>
        <p:nvSpPr>
          <p:cNvPr id="9" name="Content Placeholder 8"/>
          <p:cNvSpPr>
            <a:spLocks noGrp="1"/>
          </p:cNvSpPr>
          <p:nvPr>
            <p:ph idx="1"/>
          </p:nvPr>
        </p:nvSpPr>
        <p:spPr/>
        <p:txBody>
          <a:bodyPr/>
          <a:lstStyle/>
          <a:p>
            <a:r>
              <a:rPr lang="en-US" dirty="0" smtClean="0">
                <a:solidFill>
                  <a:srgbClr val="04617B"/>
                </a:solidFill>
              </a:rPr>
              <a:t>5d </a:t>
            </a:r>
            <a:r>
              <a:rPr lang="en-US" dirty="0" err="1" smtClean="0">
                <a:solidFill>
                  <a:srgbClr val="04617B"/>
                </a:solidFill>
              </a:rPr>
              <a:t>Poincaré</a:t>
            </a:r>
            <a:r>
              <a:rPr lang="en-US" dirty="0" smtClean="0">
                <a:solidFill>
                  <a:srgbClr val="04617B"/>
                </a:solidFill>
              </a:rPr>
              <a:t> 		</a:t>
            </a:r>
            <a:r>
              <a:rPr lang="en-US" dirty="0" err="1" smtClean="0">
                <a:solidFill>
                  <a:srgbClr val="04617B"/>
                </a:solidFill>
              </a:rPr>
              <a:t>Kac</a:t>
            </a:r>
            <a:r>
              <a:rPr lang="en-US" dirty="0" smtClean="0">
                <a:solidFill>
                  <a:srgbClr val="04617B"/>
                </a:solidFill>
              </a:rPr>
              <a:t>-Moody group </a:t>
            </a:r>
            <a:r>
              <a:rPr lang="en-US" sz="2133" dirty="0">
                <a:solidFill>
                  <a:srgbClr val="04617B"/>
                </a:solidFill>
              </a:rPr>
              <a:t>(infinite dim)</a:t>
            </a:r>
            <a:r>
              <a:rPr lang="en-US" dirty="0" smtClean="0">
                <a:solidFill>
                  <a:srgbClr val="04617B"/>
                </a:solidFill>
              </a:rPr>
              <a:t/>
            </a:r>
            <a:br>
              <a:rPr lang="en-US" dirty="0" smtClean="0">
                <a:solidFill>
                  <a:srgbClr val="04617B"/>
                </a:solidFill>
              </a:rPr>
            </a:br>
            <a:endParaRPr lang="en-US" dirty="0" smtClean="0">
              <a:solidFill>
                <a:srgbClr val="04617B"/>
              </a:solidFill>
            </a:endParaRPr>
          </a:p>
          <a:p>
            <a:r>
              <a:rPr lang="en-US" dirty="0">
                <a:solidFill>
                  <a:srgbClr val="0070C0"/>
                </a:solidFill>
              </a:rPr>
              <a:t>Vacuum preserves 4d </a:t>
            </a:r>
            <a:r>
              <a:rPr lang="en-US" dirty="0" err="1" smtClean="0">
                <a:solidFill>
                  <a:srgbClr val="0070C0"/>
                </a:solidFill>
              </a:rPr>
              <a:t>Poincaré</a:t>
            </a:r>
            <a:r>
              <a:rPr lang="en-US" dirty="0" smtClean="0">
                <a:solidFill>
                  <a:srgbClr val="0070C0"/>
                </a:solidFill>
              </a:rPr>
              <a:t> </a:t>
            </a:r>
            <a:r>
              <a:rPr lang="en-US" dirty="0">
                <a:solidFill>
                  <a:srgbClr val="0070C0"/>
                </a:solidFill>
              </a:rPr>
              <a:t>+ U(1)</a:t>
            </a:r>
          </a:p>
        </p:txBody>
      </p:sp>
      <p:cxnSp>
        <p:nvCxnSpPr>
          <p:cNvPr id="11" name="Straight Arrow Connector 10"/>
          <p:cNvCxnSpPr/>
          <p:nvPr/>
        </p:nvCxnSpPr>
        <p:spPr>
          <a:xfrm>
            <a:off x="2791697" y="2405190"/>
            <a:ext cx="13057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13424" y="3724571"/>
            <a:ext cx="4700326" cy="420564"/>
          </a:xfrm>
          <a:prstGeom prst="rect">
            <a:avLst/>
          </a:prstGeom>
          <a:noFill/>
        </p:spPr>
        <p:txBody>
          <a:bodyPr wrap="none" rtlCol="0">
            <a:spAutoFit/>
          </a:bodyPr>
          <a:lstStyle/>
          <a:p>
            <a:r>
              <a:rPr lang="en-US" sz="2133" dirty="0" smtClean="0"/>
              <a:t>Symmetry ensures </a:t>
            </a:r>
            <a:r>
              <a:rPr lang="en-US" sz="2133" dirty="0"/>
              <a:t>some level of stability</a:t>
            </a:r>
          </a:p>
        </p:txBody>
      </p:sp>
      <p:sp>
        <p:nvSpPr>
          <p:cNvPr id="68" name="TextBox 67"/>
          <p:cNvSpPr txBox="1"/>
          <p:nvPr/>
        </p:nvSpPr>
        <p:spPr>
          <a:xfrm>
            <a:off x="0" y="6991867"/>
            <a:ext cx="3755515" cy="420564"/>
          </a:xfrm>
          <a:prstGeom prst="rect">
            <a:avLst/>
          </a:prstGeom>
          <a:noFill/>
        </p:spPr>
        <p:txBody>
          <a:bodyPr wrap="none" rtlCol="0">
            <a:spAutoFit/>
          </a:bodyPr>
          <a:lstStyle/>
          <a:p>
            <a:r>
              <a:rPr lang="en-US" sz="2133" dirty="0"/>
              <a:t>Dolan &amp; Duff, PRL 52 (1) 1984 </a:t>
            </a:r>
          </a:p>
        </p:txBody>
      </p:sp>
      <p:grpSp>
        <p:nvGrpSpPr>
          <p:cNvPr id="69" name="Group 68"/>
          <p:cNvGrpSpPr/>
          <p:nvPr/>
        </p:nvGrpSpPr>
        <p:grpSpPr>
          <a:xfrm>
            <a:off x="1940592" y="3656992"/>
            <a:ext cx="1640017" cy="3300593"/>
            <a:chOff x="1819305" y="3356992"/>
            <a:chExt cx="1537516" cy="3094306"/>
          </a:xfrm>
        </p:grpSpPr>
        <p:cxnSp>
          <p:nvCxnSpPr>
            <p:cNvPr id="70" name="Straight Arrow Connector 69"/>
            <p:cNvCxnSpPr/>
            <p:nvPr/>
          </p:nvCxnSpPr>
          <p:spPr>
            <a:xfrm>
              <a:off x="1999325" y="3356992"/>
              <a:ext cx="0" cy="3024336"/>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19305" y="6021288"/>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819305" y="572297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819305" y="5424651"/>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19305" y="5126332"/>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819305" y="4828013"/>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819305" y="4529694"/>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819305" y="4231375"/>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19305" y="3933056"/>
              <a:ext cx="360040" cy="0"/>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rotWithShape="1">
            <a:blip r:embed="rId3">
              <a:clrChange>
                <a:clrFrom>
                  <a:srgbClr val="FFFFFF"/>
                </a:clrFrom>
                <a:clrTo>
                  <a:srgbClr val="FFFFFF">
                    <a:alpha val="0"/>
                  </a:srgbClr>
                </a:clrTo>
              </a:clrChange>
            </a:blip>
            <a:srcRect t="70128"/>
            <a:stretch/>
          </p:blipFill>
          <p:spPr>
            <a:xfrm>
              <a:off x="2186778" y="5877272"/>
              <a:ext cx="1170043" cy="574026"/>
            </a:xfrm>
            <a:prstGeom prst="rect">
              <a:avLst/>
            </a:prstGeom>
          </p:spPr>
        </p:pic>
        <p:pic>
          <p:nvPicPr>
            <p:cNvPr id="80" name="Picture 79"/>
            <p:cNvPicPr>
              <a:picLocks noChangeAspect="1"/>
            </p:cNvPicPr>
            <p:nvPr/>
          </p:nvPicPr>
          <p:blipFill rotWithShape="1">
            <a:blip r:embed="rId3">
              <a:clrChange>
                <a:clrFrom>
                  <a:srgbClr val="FFFFFF"/>
                </a:clrFrom>
                <a:clrTo>
                  <a:srgbClr val="FFFFFF">
                    <a:alpha val="0"/>
                  </a:srgbClr>
                </a:clrTo>
              </a:clrChange>
            </a:blip>
            <a:srcRect t="35867" b="45396"/>
            <a:stretch/>
          </p:blipFill>
          <p:spPr>
            <a:xfrm>
              <a:off x="2186778" y="5589239"/>
              <a:ext cx="1170043" cy="360041"/>
            </a:xfrm>
            <a:prstGeom prst="rect">
              <a:avLst/>
            </a:prstGeom>
          </p:spPr>
        </p:pic>
        <p:pic>
          <p:nvPicPr>
            <p:cNvPr id="81" name="Picture 80"/>
            <p:cNvPicPr>
              <a:picLocks noChangeAspect="1"/>
            </p:cNvPicPr>
            <p:nvPr/>
          </p:nvPicPr>
          <p:blipFill rotWithShape="1">
            <a:blip r:embed="rId3">
              <a:clrChange>
                <a:clrFrom>
                  <a:srgbClr val="FFFFFF"/>
                </a:clrFrom>
                <a:clrTo>
                  <a:srgbClr val="FFFFFF">
                    <a:alpha val="0"/>
                  </a:srgbClr>
                </a:clrTo>
              </a:clrChange>
            </a:blip>
            <a:srcRect b="79925"/>
            <a:stretch/>
          </p:blipFill>
          <p:spPr>
            <a:xfrm>
              <a:off x="2186778" y="5275491"/>
              <a:ext cx="1170043" cy="385757"/>
            </a:xfrm>
            <a:prstGeom prst="rect">
              <a:avLst/>
            </a:prstGeom>
          </p:spPr>
        </p:pic>
      </p:gr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3370701" y="4522908"/>
            <a:ext cx="9075356" cy="2718341"/>
          </a:xfrm>
          <a:prstGeom prst="rect">
            <a:avLst/>
          </a:prstGeom>
        </p:spPr>
      </p:pic>
    </p:spTree>
    <p:extLst>
      <p:ext uri="{BB962C8B-B14F-4D97-AF65-F5344CB8AC3E}">
        <p14:creationId xmlns:p14="http://schemas.microsoft.com/office/powerpoint/2010/main" val="2167807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8717227" y="481897"/>
            <a:ext cx="898341" cy="1909861"/>
            <a:chOff x="6296523" y="1124744"/>
            <a:chExt cx="1191590" cy="2191925"/>
          </a:xfrm>
        </p:grpSpPr>
        <p:grpSp>
          <p:nvGrpSpPr>
            <p:cNvPr id="2" name="Group 1"/>
            <p:cNvGrpSpPr/>
            <p:nvPr/>
          </p:nvGrpSpPr>
          <p:grpSpPr>
            <a:xfrm>
              <a:off x="6300192" y="1307299"/>
              <a:ext cx="1187921" cy="2009370"/>
              <a:chOff x="6912471" y="1307299"/>
              <a:chExt cx="1187921" cy="2009370"/>
            </a:xfrm>
          </p:grpSpPr>
          <p:sp>
            <p:nvSpPr>
              <p:cNvPr id="25" name="Cloud 24"/>
              <p:cNvSpPr/>
              <p:nvPr/>
            </p:nvSpPr>
            <p:spPr>
              <a:xfrm>
                <a:off x="6980088" y="1667339"/>
                <a:ext cx="1007901" cy="8640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r>
                  <a:rPr lang="en-US" sz="747" dirty="0">
                    <a:solidFill>
                      <a:prstClr val="white"/>
                    </a:solidFill>
                  </a:rPr>
                  <a:t>5d Gravity</a:t>
                </a:r>
              </a:p>
            </p:txBody>
          </p:sp>
          <p:cxnSp>
            <p:nvCxnSpPr>
              <p:cNvPr id="26" name="Straight Arrow Connector 25"/>
              <p:cNvCxnSpPr/>
              <p:nvPr/>
            </p:nvCxnSpPr>
            <p:spPr>
              <a:xfrm>
                <a:off x="6912471" y="1307299"/>
                <a:ext cx="0" cy="172819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912471" y="2819467"/>
                <a:ext cx="1187921"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100392" y="1307299"/>
                <a:ext cx="0" cy="172819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1992" r="23088"/>
              <a:stretch/>
            </p:blipFill>
            <p:spPr bwMode="auto">
              <a:xfrm>
                <a:off x="7373186" y="2754313"/>
                <a:ext cx="278296" cy="56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Oval 2"/>
            <p:cNvSpPr/>
            <p:nvPr/>
          </p:nvSpPr>
          <p:spPr>
            <a:xfrm>
              <a:off x="6300192" y="1124744"/>
              <a:ext cx="1187921" cy="3265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sp>
          <p:nvSpPr>
            <p:cNvPr id="57" name="Oval 56"/>
            <p:cNvSpPr/>
            <p:nvPr/>
          </p:nvSpPr>
          <p:spPr>
            <a:xfrm>
              <a:off x="6296523" y="3014662"/>
              <a:ext cx="1187922" cy="163286"/>
            </a:xfrm>
            <a:custGeom>
              <a:avLst/>
              <a:gdLst>
                <a:gd name="connsiteX0" fmla="*/ 0 w 1187921"/>
                <a:gd name="connsiteY0" fmla="*/ 163286 h 326571"/>
                <a:gd name="connsiteX1" fmla="*/ 593961 w 1187921"/>
                <a:gd name="connsiteY1" fmla="*/ 0 h 326571"/>
                <a:gd name="connsiteX2" fmla="*/ 1187922 w 1187921"/>
                <a:gd name="connsiteY2" fmla="*/ 163286 h 326571"/>
                <a:gd name="connsiteX3" fmla="*/ 593961 w 1187921"/>
                <a:gd name="connsiteY3" fmla="*/ 326572 h 326571"/>
                <a:gd name="connsiteX4" fmla="*/ 0 w 1187921"/>
                <a:gd name="connsiteY4" fmla="*/ 163286 h 326571"/>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0 w 1187922"/>
                <a:gd name="connsiteY0" fmla="*/ 163286 h 326572"/>
                <a:gd name="connsiteX1" fmla="*/ 593961 w 1187922"/>
                <a:gd name="connsiteY1" fmla="*/ 0 h 326572"/>
                <a:gd name="connsiteX2" fmla="*/ 1187922 w 1187922"/>
                <a:gd name="connsiteY2" fmla="*/ 163286 h 326572"/>
                <a:gd name="connsiteX3" fmla="*/ 593961 w 1187922"/>
                <a:gd name="connsiteY3" fmla="*/ 326572 h 326572"/>
                <a:gd name="connsiteX4" fmla="*/ 0 w 1187922"/>
                <a:gd name="connsiteY4" fmla="*/ 163286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4" fmla="*/ 685401 w 1187922"/>
                <a:gd name="connsiteY4" fmla="*/ 91440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0" fmla="*/ 593961 w 1187922"/>
                <a:gd name="connsiteY0" fmla="*/ 0 h 326572"/>
                <a:gd name="connsiteX1" fmla="*/ 1187922 w 1187922"/>
                <a:gd name="connsiteY1" fmla="*/ 163286 h 326572"/>
                <a:gd name="connsiteX2" fmla="*/ 593961 w 1187922"/>
                <a:gd name="connsiteY2" fmla="*/ 326572 h 326572"/>
                <a:gd name="connsiteX3" fmla="*/ 0 w 1187922"/>
                <a:gd name="connsiteY3" fmla="*/ 163286 h 326572"/>
                <a:gd name="connsiteX0" fmla="*/ 1187922 w 1187922"/>
                <a:gd name="connsiteY0" fmla="*/ 0 h 163286"/>
                <a:gd name="connsiteX1" fmla="*/ 593961 w 1187922"/>
                <a:gd name="connsiteY1" fmla="*/ 163286 h 163286"/>
                <a:gd name="connsiteX2" fmla="*/ 0 w 1187922"/>
                <a:gd name="connsiteY2" fmla="*/ 0 h 163286"/>
              </a:gdLst>
              <a:ahLst/>
              <a:cxnLst>
                <a:cxn ang="0">
                  <a:pos x="connsiteX0" y="connsiteY0"/>
                </a:cxn>
                <a:cxn ang="0">
                  <a:pos x="connsiteX1" y="connsiteY1"/>
                </a:cxn>
                <a:cxn ang="0">
                  <a:pos x="connsiteX2" y="connsiteY2"/>
                </a:cxn>
              </a:cxnLst>
              <a:rect l="l" t="t" r="r" b="b"/>
              <a:pathLst>
                <a:path w="1187922" h="163286">
                  <a:moveTo>
                    <a:pt x="1187922" y="0"/>
                  </a:moveTo>
                  <a:cubicBezTo>
                    <a:pt x="1187922" y="90180"/>
                    <a:pt x="921997" y="163286"/>
                    <a:pt x="593961" y="163286"/>
                  </a:cubicBezTo>
                  <a:cubicBezTo>
                    <a:pt x="265925" y="163286"/>
                    <a:pt x="0" y="54429"/>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a:endParaRPr lang="en-US" sz="2133">
                <a:solidFill>
                  <a:prstClr val="white"/>
                </a:solidFill>
              </a:endParaRPr>
            </a:p>
          </p:txBody>
        </p:sp>
      </p:grpSp>
      <p:sp>
        <p:nvSpPr>
          <p:cNvPr id="4" name="Title 3"/>
          <p:cNvSpPr>
            <a:spLocks noGrp="1"/>
          </p:cNvSpPr>
          <p:nvPr>
            <p:ph type="title"/>
          </p:nvPr>
        </p:nvSpPr>
        <p:spPr/>
        <p:txBody>
          <a:bodyPr/>
          <a:lstStyle/>
          <a:p>
            <a:r>
              <a:rPr lang="en-US" dirty="0" err="1" smtClean="0"/>
              <a:t>Kac</a:t>
            </a:r>
            <a:r>
              <a:rPr lang="en-US" dirty="0" smtClean="0"/>
              <a:t>-Moody Symmetry</a:t>
            </a:r>
            <a:endParaRPr lang="en-US" dirty="0"/>
          </a:p>
        </p:txBody>
      </p:sp>
      <p:sp>
        <p:nvSpPr>
          <p:cNvPr id="9" name="Content Placeholder 8"/>
          <p:cNvSpPr>
            <a:spLocks noGrp="1"/>
          </p:cNvSpPr>
          <p:nvPr>
            <p:ph idx="1"/>
          </p:nvPr>
        </p:nvSpPr>
        <p:spPr/>
        <p:txBody>
          <a:bodyPr/>
          <a:lstStyle/>
          <a:p>
            <a:r>
              <a:rPr lang="en-US" dirty="0" smtClean="0">
                <a:solidFill>
                  <a:srgbClr val="04617B"/>
                </a:solidFill>
              </a:rPr>
              <a:t>5d </a:t>
            </a:r>
            <a:r>
              <a:rPr lang="en-US" dirty="0" err="1" smtClean="0">
                <a:solidFill>
                  <a:srgbClr val="04617B"/>
                </a:solidFill>
              </a:rPr>
              <a:t>Poincaré</a:t>
            </a:r>
            <a:r>
              <a:rPr lang="en-US" dirty="0" smtClean="0">
                <a:solidFill>
                  <a:srgbClr val="04617B"/>
                </a:solidFill>
              </a:rPr>
              <a:t> 		</a:t>
            </a:r>
            <a:r>
              <a:rPr lang="en-US" dirty="0" err="1" smtClean="0">
                <a:solidFill>
                  <a:srgbClr val="04617B"/>
                </a:solidFill>
              </a:rPr>
              <a:t>Kac</a:t>
            </a:r>
            <a:r>
              <a:rPr lang="en-US" dirty="0" smtClean="0">
                <a:solidFill>
                  <a:srgbClr val="04617B"/>
                </a:solidFill>
              </a:rPr>
              <a:t>-Moody group </a:t>
            </a:r>
            <a:r>
              <a:rPr lang="en-US" sz="2133" dirty="0">
                <a:solidFill>
                  <a:srgbClr val="04617B"/>
                </a:solidFill>
              </a:rPr>
              <a:t>(infinite dim)</a:t>
            </a:r>
            <a:r>
              <a:rPr lang="en-US" dirty="0" smtClean="0">
                <a:solidFill>
                  <a:srgbClr val="04617B"/>
                </a:solidFill>
              </a:rPr>
              <a:t/>
            </a:r>
            <a:br>
              <a:rPr lang="en-US" dirty="0" smtClean="0">
                <a:solidFill>
                  <a:srgbClr val="04617B"/>
                </a:solidFill>
              </a:rPr>
            </a:br>
            <a:endParaRPr lang="en-US" dirty="0" smtClean="0">
              <a:solidFill>
                <a:srgbClr val="04617B"/>
              </a:solidFill>
            </a:endParaRPr>
          </a:p>
          <a:p>
            <a:r>
              <a:rPr lang="en-US" dirty="0">
                <a:solidFill>
                  <a:srgbClr val="0070C0"/>
                </a:solidFill>
              </a:rPr>
              <a:t>Vacuum preserves 4d </a:t>
            </a:r>
            <a:r>
              <a:rPr lang="en-US" dirty="0" err="1" smtClean="0">
                <a:solidFill>
                  <a:srgbClr val="0070C0"/>
                </a:solidFill>
              </a:rPr>
              <a:t>Poincaré</a:t>
            </a:r>
            <a:r>
              <a:rPr lang="en-US" dirty="0" smtClean="0">
                <a:solidFill>
                  <a:srgbClr val="0070C0"/>
                </a:solidFill>
              </a:rPr>
              <a:t> </a:t>
            </a:r>
            <a:r>
              <a:rPr lang="en-US" dirty="0">
                <a:solidFill>
                  <a:srgbClr val="0070C0"/>
                </a:solidFill>
              </a:rPr>
              <a:t>+ U(1)</a:t>
            </a:r>
          </a:p>
        </p:txBody>
      </p:sp>
      <p:grpSp>
        <p:nvGrpSpPr>
          <p:cNvPr id="6" name="Group 5"/>
          <p:cNvGrpSpPr/>
          <p:nvPr/>
        </p:nvGrpSpPr>
        <p:grpSpPr>
          <a:xfrm>
            <a:off x="1940592" y="3656992"/>
            <a:ext cx="1640017" cy="3300593"/>
            <a:chOff x="1819305" y="3356992"/>
            <a:chExt cx="1537516" cy="3094306"/>
          </a:xfrm>
        </p:grpSpPr>
        <p:cxnSp>
          <p:nvCxnSpPr>
            <p:cNvPr id="14" name="Straight Arrow Connector 13"/>
            <p:cNvCxnSpPr/>
            <p:nvPr/>
          </p:nvCxnSpPr>
          <p:spPr>
            <a:xfrm>
              <a:off x="1999325" y="3356992"/>
              <a:ext cx="0" cy="3024336"/>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19305" y="6021288"/>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819305" y="572297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819305" y="5424651"/>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819305" y="5126332"/>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819305" y="4828013"/>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19305" y="4529694"/>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819305" y="4231375"/>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819305" y="3933056"/>
              <a:ext cx="360040"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a:clrChange>
                <a:clrFrom>
                  <a:srgbClr val="FFFFFF"/>
                </a:clrFrom>
                <a:clrTo>
                  <a:srgbClr val="FFFFFF">
                    <a:alpha val="0"/>
                  </a:srgbClr>
                </a:clrTo>
              </a:clrChange>
            </a:blip>
            <a:srcRect t="70128"/>
            <a:stretch/>
          </p:blipFill>
          <p:spPr>
            <a:xfrm>
              <a:off x="2186778" y="5877272"/>
              <a:ext cx="1170043" cy="574026"/>
            </a:xfrm>
            <a:prstGeom prst="rect">
              <a:avLst/>
            </a:prstGeom>
          </p:spPr>
        </p:pic>
        <p:pic>
          <p:nvPicPr>
            <p:cNvPr id="66" name="Picture 65"/>
            <p:cNvPicPr>
              <a:picLocks noChangeAspect="1"/>
            </p:cNvPicPr>
            <p:nvPr/>
          </p:nvPicPr>
          <p:blipFill rotWithShape="1">
            <a:blip r:embed="rId3">
              <a:clrChange>
                <a:clrFrom>
                  <a:srgbClr val="FFFFFF"/>
                </a:clrFrom>
                <a:clrTo>
                  <a:srgbClr val="FFFFFF">
                    <a:alpha val="0"/>
                  </a:srgbClr>
                </a:clrTo>
              </a:clrChange>
            </a:blip>
            <a:srcRect t="35867" b="45396"/>
            <a:stretch/>
          </p:blipFill>
          <p:spPr>
            <a:xfrm>
              <a:off x="2186778" y="5589239"/>
              <a:ext cx="1170043" cy="360041"/>
            </a:xfrm>
            <a:prstGeom prst="rect">
              <a:avLst/>
            </a:prstGeom>
          </p:spPr>
        </p:pic>
        <p:pic>
          <p:nvPicPr>
            <p:cNvPr id="67" name="Picture 66"/>
            <p:cNvPicPr>
              <a:picLocks noChangeAspect="1"/>
            </p:cNvPicPr>
            <p:nvPr/>
          </p:nvPicPr>
          <p:blipFill rotWithShape="1">
            <a:blip r:embed="rId3">
              <a:clrChange>
                <a:clrFrom>
                  <a:srgbClr val="FFFFFF"/>
                </a:clrFrom>
                <a:clrTo>
                  <a:srgbClr val="FFFFFF">
                    <a:alpha val="0"/>
                  </a:srgbClr>
                </a:clrTo>
              </a:clrChange>
            </a:blip>
            <a:srcRect b="79925"/>
            <a:stretch/>
          </p:blipFill>
          <p:spPr>
            <a:xfrm>
              <a:off x="2186778" y="5275491"/>
              <a:ext cx="1170043" cy="385757"/>
            </a:xfrm>
            <a:prstGeom prst="rect">
              <a:avLst/>
            </a:prstGeom>
          </p:spPr>
        </p:pic>
      </p:grpSp>
      <p:sp>
        <p:nvSpPr>
          <p:cNvPr id="31" name="TextBox 30"/>
          <p:cNvSpPr txBox="1"/>
          <p:nvPr/>
        </p:nvSpPr>
        <p:spPr>
          <a:xfrm>
            <a:off x="3013424" y="3724571"/>
            <a:ext cx="4700326" cy="420564"/>
          </a:xfrm>
          <a:prstGeom prst="rect">
            <a:avLst/>
          </a:prstGeom>
          <a:noFill/>
        </p:spPr>
        <p:txBody>
          <a:bodyPr wrap="none" rtlCol="0">
            <a:spAutoFit/>
          </a:bodyPr>
          <a:lstStyle/>
          <a:p>
            <a:r>
              <a:rPr lang="en-US" sz="2133" dirty="0"/>
              <a:t>Symmetry </a:t>
            </a:r>
            <a:r>
              <a:rPr lang="en-US" sz="2133" dirty="0" smtClean="0"/>
              <a:t>ensures </a:t>
            </a:r>
            <a:r>
              <a:rPr lang="en-US" sz="2133" dirty="0"/>
              <a:t>some level of stability</a:t>
            </a:r>
          </a:p>
        </p:txBody>
      </p:sp>
      <p:cxnSp>
        <p:nvCxnSpPr>
          <p:cNvPr id="12" name="Straight Arrow Connector 11"/>
          <p:cNvCxnSpPr/>
          <p:nvPr/>
        </p:nvCxnSpPr>
        <p:spPr>
          <a:xfrm>
            <a:off x="3263821" y="5226081"/>
            <a:ext cx="31491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61187" y="5399981"/>
            <a:ext cx="3267241" cy="1077026"/>
          </a:xfrm>
          <a:prstGeom prst="rect">
            <a:avLst/>
          </a:prstGeom>
          <a:noFill/>
        </p:spPr>
        <p:txBody>
          <a:bodyPr wrap="none" rtlCol="0">
            <a:spAutoFit/>
          </a:bodyPr>
          <a:lstStyle/>
          <a:p>
            <a:pPr algn="ctr"/>
            <a:r>
              <a:rPr lang="en-US" sz="2133" dirty="0"/>
              <a:t>Can we modify the setup to </a:t>
            </a:r>
          </a:p>
          <a:p>
            <a:pPr algn="ctr"/>
            <a:r>
              <a:rPr lang="en-US" sz="2133" dirty="0"/>
              <a:t>create a different mass gap?</a:t>
            </a:r>
            <a:br>
              <a:rPr lang="en-US" sz="2133" dirty="0"/>
            </a:br>
            <a:r>
              <a:rPr lang="en-US" sz="2133" dirty="0"/>
              <a:t>(hierarchy)</a:t>
            </a:r>
          </a:p>
        </p:txBody>
      </p:sp>
      <p:cxnSp>
        <p:nvCxnSpPr>
          <p:cNvPr id="36" name="Straight Arrow Connector 35"/>
          <p:cNvCxnSpPr/>
          <p:nvPr/>
        </p:nvCxnSpPr>
        <p:spPr>
          <a:xfrm>
            <a:off x="8258329" y="3656992"/>
            <a:ext cx="0" cy="3225958"/>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66307" y="6498907"/>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066307" y="618070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066307" y="526997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066307" y="513970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66307" y="5009430"/>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066307" y="4879159"/>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066307" y="4748888"/>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066307" y="4618617"/>
            <a:ext cx="384043"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rotWithShape="1">
          <a:blip r:embed="rId3">
            <a:clrChange>
              <a:clrFrom>
                <a:srgbClr val="FFFFFF"/>
              </a:clrFrom>
              <a:clrTo>
                <a:srgbClr val="FFFFFF">
                  <a:alpha val="0"/>
                </a:srgbClr>
              </a:clrTo>
            </a:clrChange>
          </a:blip>
          <a:srcRect t="70128"/>
          <a:stretch/>
        </p:blipFill>
        <p:spPr>
          <a:xfrm>
            <a:off x="8458279" y="6345290"/>
            <a:ext cx="1248046" cy="612294"/>
          </a:xfrm>
          <a:prstGeom prst="rect">
            <a:avLst/>
          </a:prstGeom>
        </p:spPr>
      </p:pic>
      <p:pic>
        <p:nvPicPr>
          <p:cNvPr id="46" name="Picture 45"/>
          <p:cNvPicPr>
            <a:picLocks noChangeAspect="1"/>
          </p:cNvPicPr>
          <p:nvPr/>
        </p:nvPicPr>
        <p:blipFill rotWithShape="1">
          <a:blip r:embed="rId3">
            <a:clrChange>
              <a:clrFrom>
                <a:srgbClr val="FFFFFF"/>
              </a:clrFrom>
              <a:clrTo>
                <a:srgbClr val="FFFFFF">
                  <a:alpha val="0"/>
                </a:srgbClr>
              </a:clrTo>
            </a:clrChange>
          </a:blip>
          <a:srcRect t="35867" b="45396"/>
          <a:stretch/>
        </p:blipFill>
        <p:spPr>
          <a:xfrm>
            <a:off x="8458279" y="6038055"/>
            <a:ext cx="1248046" cy="384044"/>
          </a:xfrm>
          <a:prstGeom prst="rect">
            <a:avLst/>
          </a:prstGeom>
        </p:spPr>
      </p:pic>
      <p:cxnSp>
        <p:nvCxnSpPr>
          <p:cNvPr id="48" name="Straight Connector 47"/>
          <p:cNvCxnSpPr/>
          <p:nvPr/>
        </p:nvCxnSpPr>
        <p:spPr>
          <a:xfrm>
            <a:off x="8066307" y="4488346"/>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066307" y="4358075"/>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066307" y="4227804"/>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066307" y="4097533"/>
            <a:ext cx="3840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8412175" y="4885928"/>
            <a:ext cx="1380372" cy="604979"/>
          </a:xfrm>
          <a:prstGeom prst="rect">
            <a:avLst/>
          </a:prstGeom>
        </p:spPr>
      </p:pic>
      <p:sp>
        <p:nvSpPr>
          <p:cNvPr id="7" name="Oval 6"/>
          <p:cNvSpPr/>
          <p:nvPr/>
        </p:nvSpPr>
        <p:spPr>
          <a:xfrm>
            <a:off x="7411482" y="5862495"/>
            <a:ext cx="2119346" cy="1129373"/>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TextBox 7"/>
          <p:cNvSpPr txBox="1"/>
          <p:nvPr/>
        </p:nvSpPr>
        <p:spPr>
          <a:xfrm>
            <a:off x="5549078" y="6822440"/>
            <a:ext cx="2512226" cy="420564"/>
          </a:xfrm>
          <a:prstGeom prst="rect">
            <a:avLst/>
          </a:prstGeom>
          <a:noFill/>
        </p:spPr>
        <p:txBody>
          <a:bodyPr wrap="none" rtlCol="0">
            <a:spAutoFit/>
          </a:bodyPr>
          <a:lstStyle/>
          <a:p>
            <a:r>
              <a:rPr lang="en-US" sz="2133" dirty="0">
                <a:solidFill>
                  <a:srgbClr val="FF00FF"/>
                </a:solidFill>
              </a:rPr>
              <a:t>Decoupled bi-gravity</a:t>
            </a:r>
          </a:p>
        </p:txBody>
      </p:sp>
      <p:cxnSp>
        <p:nvCxnSpPr>
          <p:cNvPr id="52" name="Straight Arrow Connector 51"/>
          <p:cNvCxnSpPr/>
          <p:nvPr/>
        </p:nvCxnSpPr>
        <p:spPr>
          <a:xfrm>
            <a:off x="2791697" y="2405190"/>
            <a:ext cx="13057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92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atnf.csiro.au/outreach/education/everyone/pulsars/pulsar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092" y="4133307"/>
            <a:ext cx="286512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mcdonaldobservatory.org/images/news/gallery/d_Tele_laser.jpg"/>
          <p:cNvPicPr>
            <a:picLocks noChangeAspect="1" noChangeArrowheads="1"/>
          </p:cNvPicPr>
          <p:nvPr/>
        </p:nvPicPr>
        <p:blipFill>
          <a:blip r:embed="rId4" cstate="print"/>
          <a:srcRect/>
          <a:stretch>
            <a:fillRect/>
          </a:stretch>
        </p:blipFill>
        <p:spPr bwMode="auto">
          <a:xfrm flipH="1">
            <a:off x="2618552" y="4337515"/>
            <a:ext cx="1835117" cy="2552685"/>
          </a:xfrm>
          <a:prstGeom prst="rect">
            <a:avLst/>
          </a:prstGeom>
          <a:noFill/>
        </p:spPr>
      </p:pic>
      <p:pic>
        <p:nvPicPr>
          <p:cNvPr id="1278978" name="Picture 2" descr="http://www.npl.washington.edu/eotwash/results/alpha_title.gif"/>
          <p:cNvPicPr>
            <a:picLocks noChangeAspect="1" noChangeArrowheads="1"/>
          </p:cNvPicPr>
          <p:nvPr/>
        </p:nvPicPr>
        <p:blipFill>
          <a:blip r:embed="rId5" cstate="print"/>
          <a:srcRect/>
          <a:stretch>
            <a:fillRect/>
          </a:stretch>
        </p:blipFill>
        <p:spPr bwMode="auto">
          <a:xfrm>
            <a:off x="3178248" y="370451"/>
            <a:ext cx="3475666" cy="3482114"/>
          </a:xfrm>
          <a:prstGeom prst="rect">
            <a:avLst/>
          </a:prstGeom>
          <a:noFill/>
        </p:spPr>
      </p:pic>
      <p:pic>
        <p:nvPicPr>
          <p:cNvPr id="3078" name="Picture 6" descr="http://www.atnf.csiro.au/research/pulsar/array/images/BinaryPulsarThumbnail.PNG"/>
          <p:cNvPicPr>
            <a:picLocks noChangeAspect="1" noChangeArrowheads="1"/>
          </p:cNvPicPr>
          <p:nvPr/>
        </p:nvPicPr>
        <p:blipFill>
          <a:blip r:embed="rId6" cstate="print"/>
          <a:srcRect/>
          <a:stretch>
            <a:fillRect/>
          </a:stretch>
        </p:blipFill>
        <p:spPr bwMode="auto">
          <a:xfrm>
            <a:off x="7452360" y="2849982"/>
            <a:ext cx="1074420" cy="763310"/>
          </a:xfrm>
          <a:prstGeom prst="rect">
            <a:avLst/>
          </a:prstGeom>
          <a:noFill/>
        </p:spPr>
      </p:pic>
      <p:pic>
        <p:nvPicPr>
          <p:cNvPr id="3084" name="Picture 12" descr="http://images.iop.org/objects/phw/news/7/9/14/CASSINI.jpg"/>
          <p:cNvPicPr>
            <a:picLocks noChangeAspect="1" noChangeArrowheads="1"/>
          </p:cNvPicPr>
          <p:nvPr/>
        </p:nvPicPr>
        <p:blipFill>
          <a:blip r:embed="rId7" cstate="print"/>
          <a:srcRect/>
          <a:stretch>
            <a:fillRect/>
          </a:stretch>
        </p:blipFill>
        <p:spPr bwMode="auto">
          <a:xfrm>
            <a:off x="346199" y="4319772"/>
            <a:ext cx="1794249" cy="2536848"/>
          </a:xfrm>
          <a:prstGeom prst="rect">
            <a:avLst/>
          </a:prstGeom>
          <a:noFill/>
        </p:spPr>
      </p:pic>
      <p:pic>
        <p:nvPicPr>
          <p:cNvPr id="3080" name="Picture 8" descr="http://einstein.stanford.edu/Library/images/gpb_exp_dgrm-color.jpg"/>
          <p:cNvPicPr>
            <a:picLocks noChangeAspect="1" noChangeArrowheads="1"/>
          </p:cNvPicPr>
          <p:nvPr/>
        </p:nvPicPr>
        <p:blipFill>
          <a:blip r:embed="rId8" cstate="print"/>
          <a:srcRect/>
          <a:stretch>
            <a:fillRect/>
          </a:stretch>
        </p:blipFill>
        <p:spPr bwMode="auto">
          <a:xfrm>
            <a:off x="235680" y="1552608"/>
            <a:ext cx="2875175" cy="1764223"/>
          </a:xfrm>
          <a:prstGeom prst="rect">
            <a:avLst/>
          </a:prstGeom>
          <a:noFill/>
        </p:spPr>
      </p:pic>
      <p:sp>
        <p:nvSpPr>
          <p:cNvPr id="9" name="TextBox 8"/>
          <p:cNvSpPr txBox="1"/>
          <p:nvPr/>
        </p:nvSpPr>
        <p:spPr>
          <a:xfrm>
            <a:off x="377200" y="322531"/>
            <a:ext cx="9146375" cy="1010805"/>
          </a:xfrm>
          <a:prstGeom prst="rect">
            <a:avLst/>
          </a:prstGeom>
          <a:solidFill>
            <a:schemeClr val="bg1"/>
          </a:solidFill>
        </p:spPr>
        <p:txBody>
          <a:bodyPr wrap="square" lIns="90566" tIns="45283" rIns="90566" bIns="45283" rtlCol="0">
            <a:spAutoFit/>
          </a:bodyPr>
          <a:lstStyle/>
          <a:p>
            <a:pPr algn="ctr" defTabSz="974364" fontAlgn="auto">
              <a:spcBef>
                <a:spcPts val="0"/>
              </a:spcBef>
              <a:spcAft>
                <a:spcPts val="0"/>
              </a:spcAft>
            </a:pPr>
            <a:r>
              <a:rPr lang="en-CA" sz="2987" dirty="0">
                <a:solidFill>
                  <a:srgbClr val="0070C0"/>
                </a:solidFill>
                <a:latin typeface="Calibri"/>
                <a:ea typeface="+mn-ea"/>
              </a:rPr>
              <a:t>GR has been a successful theory from mm length scales to Cosmological scales</a:t>
            </a:r>
          </a:p>
        </p:txBody>
      </p:sp>
      <p:pic>
        <p:nvPicPr>
          <p:cNvPr id="3076" name="Picture 4" descr="http://upload.wikimedia.org/wikipedia/commons/thumb/0/04/PSR_B1913%2B16_period_shift_graph.svg/2000px-PSR_B1913%2B16_period_shift_graph.svg.png"/>
          <p:cNvPicPr>
            <a:picLocks noChangeAspect="1" noChangeArrowheads="1"/>
          </p:cNvPicPr>
          <p:nvPr/>
        </p:nvPicPr>
        <p:blipFill>
          <a:blip r:embed="rId9" cstate="print"/>
          <a:srcRect/>
          <a:stretch>
            <a:fillRect/>
          </a:stretch>
        </p:blipFill>
        <p:spPr bwMode="auto">
          <a:xfrm>
            <a:off x="6556112" y="929539"/>
            <a:ext cx="2937081" cy="3195077"/>
          </a:xfrm>
          <a:prstGeom prst="rect">
            <a:avLst/>
          </a:prstGeom>
          <a:noFill/>
        </p:spPr>
      </p:pic>
      <p:pic>
        <p:nvPicPr>
          <p:cNvPr id="10" name="Picture 5" descr="srtpend"/>
          <p:cNvPicPr>
            <a:picLocks noChangeAspect="1" noChangeArrowheads="1"/>
          </p:cNvPicPr>
          <p:nvPr/>
        </p:nvPicPr>
        <p:blipFill>
          <a:blip r:embed="rId10" cstate="print">
            <a:clrChange>
              <a:clrFrom>
                <a:srgbClr val="FCFCFC"/>
              </a:clrFrom>
              <a:clrTo>
                <a:srgbClr val="FCFCFC">
                  <a:alpha val="0"/>
                </a:srgbClr>
              </a:clrTo>
            </a:clrChange>
          </a:blip>
          <a:srcRect/>
          <a:stretch>
            <a:fillRect/>
          </a:stretch>
        </p:blipFill>
        <p:spPr bwMode="auto">
          <a:xfrm>
            <a:off x="3897636" y="4846013"/>
            <a:ext cx="2781193" cy="2333657"/>
          </a:xfrm>
          <a:prstGeom prst="rect">
            <a:avLst/>
          </a:prstGeom>
          <a:noFill/>
          <a:ln w="9525">
            <a:noFill/>
            <a:miter lim="800000"/>
            <a:headEnd/>
            <a:tailEnd/>
          </a:ln>
        </p:spPr>
      </p:pic>
      <p:sp>
        <p:nvSpPr>
          <p:cNvPr id="8" name="Rounded Rectangle 7"/>
          <p:cNvSpPr/>
          <p:nvPr/>
        </p:nvSpPr>
        <p:spPr>
          <a:xfrm>
            <a:off x="306701" y="2484549"/>
            <a:ext cx="9140215" cy="2498219"/>
          </a:xfrm>
          <a:prstGeom prst="roundRect">
            <a:avLst/>
          </a:prstGeom>
          <a:solidFill>
            <a:srgbClr val="082172">
              <a:alpha val="85490"/>
            </a:srgbClr>
          </a:solidFill>
          <a:effectLst>
            <a:softEdge rad="12700"/>
          </a:effectLst>
          <a:scene3d>
            <a:camera prst="orthographicFront"/>
            <a:lightRig rig="freezing" dir="t"/>
          </a:scene3d>
          <a:sp3d prstMaterial="plastic">
            <a:bevelT prst="relaxedInset"/>
          </a:sp3d>
        </p:spPr>
        <p:txBody>
          <a:bodyPr wrap="square" lIns="90566" tIns="45283" rIns="90566" bIns="45283">
            <a:spAutoFit/>
          </a:bodyPr>
          <a:lstStyle/>
          <a:p>
            <a:pPr algn="ctr" defTabSz="974364" fontAlgn="auto">
              <a:spcBef>
                <a:spcPts val="0"/>
              </a:spcBef>
              <a:spcAft>
                <a:spcPts val="0"/>
              </a:spcAft>
            </a:pPr>
            <a:r>
              <a:rPr lang="en-US" sz="4693" kern="0" dirty="0">
                <a:solidFill>
                  <a:prstClr val="white"/>
                </a:solidFill>
                <a:latin typeface="Calibri"/>
                <a:ea typeface="+mn-ea"/>
              </a:rPr>
              <a:t> </a:t>
            </a:r>
            <a:endParaRPr lang="en-US" sz="4693" kern="0" dirty="0" smtClean="0">
              <a:solidFill>
                <a:prstClr val="white"/>
              </a:solidFill>
              <a:latin typeface="Calibri"/>
              <a:ea typeface="+mn-ea"/>
            </a:endParaRPr>
          </a:p>
          <a:p>
            <a:pPr algn="ctr" defTabSz="974364" fontAlgn="auto">
              <a:spcBef>
                <a:spcPts val="0"/>
              </a:spcBef>
              <a:spcAft>
                <a:spcPts val="0"/>
              </a:spcAft>
            </a:pPr>
            <a:r>
              <a:rPr lang="en-US" sz="4693" b="1" kern="0" dirty="0" smtClean="0">
                <a:solidFill>
                  <a:srgbClr val="FFC000"/>
                </a:solidFill>
                <a:effectLst>
                  <a:outerShdw blurRad="38100" dist="38100" dir="2700000" algn="tl">
                    <a:srgbClr val="000000">
                      <a:alpha val="43137"/>
                    </a:srgbClr>
                  </a:outerShdw>
                </a:effectLst>
                <a:latin typeface="Calibri"/>
                <a:ea typeface="+mn-ea"/>
              </a:rPr>
              <a:t>Then WHY Modify Gravity </a:t>
            </a:r>
            <a:r>
              <a:rPr lang="en-US" sz="4693" b="1" kern="0" dirty="0">
                <a:solidFill>
                  <a:srgbClr val="FFC000"/>
                </a:solidFill>
                <a:effectLst>
                  <a:outerShdw blurRad="38100" dist="38100" dir="2700000" algn="tl">
                    <a:srgbClr val="000000">
                      <a:alpha val="43137"/>
                    </a:srgbClr>
                  </a:outerShdw>
                </a:effectLst>
                <a:latin typeface="Calibri"/>
                <a:ea typeface="+mn-ea"/>
              </a:rPr>
              <a:t>?</a:t>
            </a:r>
          </a:p>
          <a:p>
            <a:pPr algn="ctr" defTabSz="974364" fontAlgn="auto">
              <a:spcBef>
                <a:spcPts val="0"/>
              </a:spcBef>
              <a:spcAft>
                <a:spcPts val="0"/>
              </a:spcAft>
            </a:pPr>
            <a:r>
              <a:rPr lang="en-US" sz="4693" b="1" kern="0" dirty="0">
                <a:solidFill>
                  <a:srgbClr val="FFC000"/>
                </a:solidFill>
                <a:effectLst>
                  <a:outerShdw blurRad="38100" dist="38100" dir="2700000" algn="tl">
                    <a:srgbClr val="000000">
                      <a:alpha val="43137"/>
                    </a:srgbClr>
                  </a:outerShdw>
                </a:effectLst>
                <a:latin typeface="Calibri"/>
                <a:ea typeface="+mn-ea"/>
              </a:rPr>
              <a:t>	</a:t>
            </a:r>
          </a:p>
        </p:txBody>
      </p:sp>
    </p:spTree>
    <p:extLst>
      <p:ext uri="{BB962C8B-B14F-4D97-AF65-F5344CB8AC3E}">
        <p14:creationId xmlns:p14="http://schemas.microsoft.com/office/powerpoint/2010/main" val="22063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2"/>
          <p:cNvSpPr txBox="1">
            <a:spLocks noChangeArrowheads="1"/>
          </p:cNvSpPr>
          <p:nvPr/>
        </p:nvSpPr>
        <p:spPr>
          <a:xfrm>
            <a:off x="805948" y="815076"/>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Deconstruction</a:t>
            </a:r>
          </a:p>
        </p:txBody>
      </p:sp>
      <p:pic>
        <p:nvPicPr>
          <p:cNvPr id="56" name="Picture 55"/>
          <p:cNvPicPr>
            <a:picLocks noChangeAspect="1"/>
          </p:cNvPicPr>
          <p:nvPr/>
        </p:nvPicPr>
        <p:blipFill>
          <a:blip r:embed="rId2">
            <a:clrChange>
              <a:clrFrom>
                <a:srgbClr val="FFFFFF"/>
              </a:clrFrom>
              <a:clrTo>
                <a:srgbClr val="FFFFFF">
                  <a:alpha val="0"/>
                </a:srgbClr>
              </a:clrTo>
            </a:clrChange>
          </a:blip>
          <a:stretch>
            <a:fillRect/>
          </a:stretch>
        </p:blipFill>
        <p:spPr>
          <a:xfrm>
            <a:off x="959565" y="2162796"/>
            <a:ext cx="9075356" cy="2718341"/>
          </a:xfrm>
          <a:prstGeom prst="rect">
            <a:avLst/>
          </a:prstGeom>
        </p:spPr>
      </p:pic>
      <p:cxnSp>
        <p:nvCxnSpPr>
          <p:cNvPr id="4" name="Straight Connector 3"/>
          <p:cNvCxnSpPr/>
          <p:nvPr/>
        </p:nvCxnSpPr>
        <p:spPr>
          <a:xfrm>
            <a:off x="1343607" y="3580184"/>
            <a:ext cx="2304256" cy="1359171"/>
          </a:xfrm>
          <a:prstGeom prst="line">
            <a:avLst/>
          </a:prstGeom>
          <a:ln w="7620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343607" y="3580184"/>
            <a:ext cx="2304256" cy="1359171"/>
          </a:xfrm>
          <a:prstGeom prst="line">
            <a:avLst/>
          </a:prstGeom>
          <a:ln w="76200">
            <a:solidFill>
              <a:srgbClr val="BE1CB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21906" y="5346780"/>
            <a:ext cx="7115152" cy="1668149"/>
          </a:xfrm>
          <a:prstGeom prst="rect">
            <a:avLst/>
          </a:prstGeom>
          <a:noFill/>
        </p:spPr>
        <p:txBody>
          <a:bodyPr wrap="square" rtlCol="0">
            <a:spAutoFit/>
          </a:bodyPr>
          <a:lstStyle/>
          <a:p>
            <a:r>
              <a:rPr lang="en-US" sz="2560" dirty="0" err="1">
                <a:solidFill>
                  <a:schemeClr val="accent1">
                    <a:lumMod val="75000"/>
                  </a:schemeClr>
                </a:solidFill>
              </a:rPr>
              <a:t>Poincar</a:t>
            </a:r>
            <a:r>
              <a:rPr lang="fr-CH" sz="2560" dirty="0">
                <a:solidFill>
                  <a:schemeClr val="accent1">
                    <a:lumMod val="75000"/>
                  </a:schemeClr>
                </a:solidFill>
              </a:rPr>
              <a:t>é</a:t>
            </a:r>
            <a:r>
              <a:rPr lang="en-US" sz="2560" dirty="0">
                <a:solidFill>
                  <a:schemeClr val="accent1">
                    <a:lumMod val="75000"/>
                  </a:schemeClr>
                </a:solidFill>
              </a:rPr>
              <a:t> algebra can be truncated </a:t>
            </a:r>
          </a:p>
          <a:p>
            <a:r>
              <a:rPr lang="en-US" sz="2560" dirty="0">
                <a:solidFill>
                  <a:schemeClr val="accent1">
                    <a:lumMod val="75000"/>
                  </a:schemeClr>
                </a:solidFill>
              </a:rPr>
              <a:t>by identifying </a:t>
            </a:r>
            <a:r>
              <a:rPr lang="en-US" sz="2560" dirty="0" err="1">
                <a:solidFill>
                  <a:schemeClr val="accent1">
                    <a:lumMod val="75000"/>
                  </a:schemeClr>
                </a:solidFill>
              </a:rPr>
              <a:t>P</a:t>
            </a:r>
            <a:r>
              <a:rPr lang="en-US" sz="2560" baseline="-25000" dirty="0" err="1">
                <a:solidFill>
                  <a:schemeClr val="accent1">
                    <a:lumMod val="75000"/>
                  </a:schemeClr>
                </a:solidFill>
              </a:rPr>
              <a:t>n+N</a:t>
            </a:r>
            <a:r>
              <a:rPr lang="en-US" sz="2560" dirty="0">
                <a:solidFill>
                  <a:schemeClr val="accent1">
                    <a:lumMod val="75000"/>
                  </a:schemeClr>
                </a:solidFill>
              </a:rPr>
              <a:t>=</a:t>
            </a:r>
            <a:r>
              <a:rPr lang="en-US" sz="2560" dirty="0" err="1">
                <a:solidFill>
                  <a:schemeClr val="accent1">
                    <a:lumMod val="75000"/>
                  </a:schemeClr>
                </a:solidFill>
              </a:rPr>
              <a:t>P</a:t>
            </a:r>
            <a:r>
              <a:rPr lang="en-US" sz="2560" baseline="-25000" dirty="0" err="1">
                <a:solidFill>
                  <a:schemeClr val="accent1">
                    <a:lumMod val="75000"/>
                  </a:schemeClr>
                </a:solidFill>
              </a:rPr>
              <a:t>n</a:t>
            </a:r>
            <a:r>
              <a:rPr lang="en-US" sz="2560" dirty="0">
                <a:solidFill>
                  <a:schemeClr val="accent1">
                    <a:lumMod val="75000"/>
                  </a:schemeClr>
                </a:solidFill>
              </a:rPr>
              <a:t>  and </a:t>
            </a:r>
            <a:r>
              <a:rPr lang="en-US" sz="2560" dirty="0" err="1">
                <a:solidFill>
                  <a:schemeClr val="accent1">
                    <a:lumMod val="75000"/>
                  </a:schemeClr>
                </a:solidFill>
              </a:rPr>
              <a:t>M</a:t>
            </a:r>
            <a:r>
              <a:rPr lang="en-US" sz="2560" baseline="-25000" dirty="0" err="1">
                <a:solidFill>
                  <a:schemeClr val="accent1">
                    <a:lumMod val="75000"/>
                  </a:schemeClr>
                </a:solidFill>
              </a:rPr>
              <a:t>n+N</a:t>
            </a:r>
            <a:r>
              <a:rPr lang="en-US" sz="2560" dirty="0">
                <a:solidFill>
                  <a:schemeClr val="accent1">
                    <a:lumMod val="75000"/>
                  </a:schemeClr>
                </a:solidFill>
              </a:rPr>
              <a:t>=</a:t>
            </a:r>
            <a:r>
              <a:rPr lang="en-US" sz="2560" dirty="0" err="1">
                <a:solidFill>
                  <a:schemeClr val="accent1">
                    <a:lumMod val="75000"/>
                  </a:schemeClr>
                </a:solidFill>
              </a:rPr>
              <a:t>M</a:t>
            </a:r>
            <a:r>
              <a:rPr lang="en-US" sz="2560" baseline="-25000" dirty="0" err="1">
                <a:solidFill>
                  <a:schemeClr val="accent1">
                    <a:lumMod val="75000"/>
                  </a:schemeClr>
                </a:solidFill>
              </a:rPr>
              <a:t>n</a:t>
            </a:r>
            <a:endParaRPr lang="en-US" sz="2560" baseline="-25000" dirty="0">
              <a:solidFill>
                <a:schemeClr val="accent1">
                  <a:lumMod val="75000"/>
                </a:schemeClr>
              </a:solidFill>
            </a:endParaRPr>
          </a:p>
          <a:p>
            <a:endParaRPr lang="en-US" sz="2560" dirty="0">
              <a:solidFill>
                <a:schemeClr val="accent1">
                  <a:lumMod val="75000"/>
                </a:schemeClr>
              </a:solidFill>
            </a:endParaRPr>
          </a:p>
          <a:p>
            <a:r>
              <a:rPr lang="en-US" sz="2560" dirty="0">
                <a:solidFill>
                  <a:schemeClr val="accent1">
                    <a:lumMod val="75000"/>
                  </a:schemeClr>
                </a:solidFill>
              </a:rPr>
              <a:t>	</a:t>
            </a:r>
            <a:r>
              <a:rPr lang="en-US" sz="2560" dirty="0">
                <a:solidFill>
                  <a:srgbClr val="BE1CB6"/>
                </a:solidFill>
              </a:rPr>
              <a:t>Discretization in real space</a:t>
            </a:r>
          </a:p>
        </p:txBody>
      </p:sp>
      <p:cxnSp>
        <p:nvCxnSpPr>
          <p:cNvPr id="8" name="Straight Arrow Connector 7"/>
          <p:cNvCxnSpPr/>
          <p:nvPr/>
        </p:nvCxnSpPr>
        <p:spPr>
          <a:xfrm flipV="1">
            <a:off x="575522" y="6729333"/>
            <a:ext cx="768085" cy="0"/>
          </a:xfrm>
          <a:prstGeom prst="straightConnector1">
            <a:avLst/>
          </a:prstGeom>
          <a:ln w="50800">
            <a:solidFill>
              <a:srgbClr val="BE1CB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449886" y="4066575"/>
            <a:ext cx="0" cy="3225958"/>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57864" y="6908490"/>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257864" y="6590284"/>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257864" y="6272077"/>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257864" y="5953870"/>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257864" y="5635663"/>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257864" y="5317457"/>
            <a:ext cx="384043"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rotWithShape="1">
          <a:blip r:embed="rId3">
            <a:clrChange>
              <a:clrFrom>
                <a:srgbClr val="FFFFFF"/>
              </a:clrFrom>
              <a:clrTo>
                <a:srgbClr val="FFFFFF">
                  <a:alpha val="0"/>
                </a:srgbClr>
              </a:clrTo>
            </a:clrChange>
          </a:blip>
          <a:srcRect t="70128"/>
          <a:stretch/>
        </p:blipFill>
        <p:spPr>
          <a:xfrm>
            <a:off x="7649836" y="6754873"/>
            <a:ext cx="1248046" cy="612294"/>
          </a:xfrm>
          <a:prstGeom prst="rect">
            <a:avLst/>
          </a:prstGeom>
        </p:spPr>
      </p:pic>
      <p:pic>
        <p:nvPicPr>
          <p:cNvPr id="72" name="Picture 71"/>
          <p:cNvPicPr>
            <a:picLocks noChangeAspect="1"/>
          </p:cNvPicPr>
          <p:nvPr/>
        </p:nvPicPr>
        <p:blipFill rotWithShape="1">
          <a:blip r:embed="rId3">
            <a:clrChange>
              <a:clrFrom>
                <a:srgbClr val="FFFFFF"/>
              </a:clrFrom>
              <a:clrTo>
                <a:srgbClr val="FFFFFF">
                  <a:alpha val="0"/>
                </a:srgbClr>
              </a:clrTo>
            </a:clrChange>
          </a:blip>
          <a:srcRect t="35867" b="45396"/>
          <a:stretch/>
        </p:blipFill>
        <p:spPr>
          <a:xfrm>
            <a:off x="7649836" y="6447638"/>
            <a:ext cx="1248046" cy="384044"/>
          </a:xfrm>
          <a:prstGeom prst="rect">
            <a:avLst/>
          </a:prstGeom>
        </p:spPr>
      </p:pic>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7565099" y="5039545"/>
            <a:ext cx="1083821" cy="585161"/>
          </a:xfrm>
          <a:prstGeom prst="rect">
            <a:avLst/>
          </a:prstGeom>
        </p:spPr>
      </p:pic>
    </p:spTree>
    <p:extLst>
      <p:ext uri="{BB962C8B-B14F-4D97-AF65-F5344CB8AC3E}">
        <p14:creationId xmlns:p14="http://schemas.microsoft.com/office/powerpoint/2010/main" val="2537766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480" y="4578694"/>
            <a:ext cx="4604146" cy="420564"/>
          </a:xfrm>
          <a:prstGeom prst="rect">
            <a:avLst/>
          </a:prstGeom>
          <a:noFill/>
        </p:spPr>
        <p:txBody>
          <a:bodyPr wrap="none" rtlCol="0">
            <a:spAutoFit/>
          </a:bodyPr>
          <a:lstStyle/>
          <a:p>
            <a:r>
              <a:rPr lang="en-US" sz="2133" dirty="0"/>
              <a:t>After fixing the gauge where 5d lapse=1</a:t>
            </a:r>
          </a:p>
        </p:txBody>
      </p:sp>
      <p:sp>
        <p:nvSpPr>
          <p:cNvPr id="13" name="Rectangle 2"/>
          <p:cNvSpPr txBox="1">
            <a:spLocks noChangeArrowheads="1"/>
          </p:cNvSpPr>
          <p:nvPr/>
        </p:nvSpPr>
        <p:spPr>
          <a:xfrm>
            <a:off x="805948" y="815076"/>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Deconstruction</a:t>
            </a:r>
          </a:p>
        </p:txBody>
      </p:sp>
      <p:cxnSp>
        <p:nvCxnSpPr>
          <p:cNvPr id="9" name="Straight Connector 8"/>
          <p:cNvCxnSpPr/>
          <p:nvPr/>
        </p:nvCxnSpPr>
        <p:spPr>
          <a:xfrm>
            <a:off x="1727642" y="2947422"/>
            <a:ext cx="0" cy="307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21762" y="2947422"/>
            <a:ext cx="0" cy="30723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5899"/>
          <a:stretch/>
        </p:blipFill>
        <p:spPr bwMode="auto">
          <a:xfrm>
            <a:off x="4464629" y="2178926"/>
            <a:ext cx="1021771" cy="76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3647864" y="2947422"/>
            <a:ext cx="307234" cy="307234"/>
          </a:xfrm>
          <a:prstGeom prst="ellipse">
            <a:avLst/>
          </a:prstGeom>
          <a:no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endParaRPr lang="en-US" sz="2133"/>
          </a:p>
        </p:txBody>
      </p:sp>
      <p:sp>
        <p:nvSpPr>
          <p:cNvPr id="15" name="Freeform 14"/>
          <p:cNvSpPr/>
          <p:nvPr/>
        </p:nvSpPr>
        <p:spPr>
          <a:xfrm>
            <a:off x="3850469" y="2610769"/>
            <a:ext cx="522874" cy="266007"/>
          </a:xfrm>
          <a:custGeom>
            <a:avLst/>
            <a:gdLst>
              <a:gd name="connsiteX0" fmla="*/ 16369 w 490194"/>
              <a:gd name="connsiteY0" fmla="*/ 249382 h 249382"/>
              <a:gd name="connsiteX1" fmla="*/ 57932 w 490194"/>
              <a:gd name="connsiteY1" fmla="*/ 74815 h 249382"/>
              <a:gd name="connsiteX2" fmla="*/ 490194 w 490194"/>
              <a:gd name="connsiteY2" fmla="*/ 0 h 249382"/>
            </a:gdLst>
            <a:ahLst/>
            <a:cxnLst>
              <a:cxn ang="0">
                <a:pos x="connsiteX0" y="connsiteY0"/>
              </a:cxn>
              <a:cxn ang="0">
                <a:pos x="connsiteX1" y="connsiteY1"/>
              </a:cxn>
              <a:cxn ang="0">
                <a:pos x="connsiteX2" y="connsiteY2"/>
              </a:cxn>
            </a:cxnLst>
            <a:rect l="l" t="t" r="r" b="b"/>
            <a:pathLst>
              <a:path w="490194" h="249382">
                <a:moveTo>
                  <a:pt x="16369" y="249382"/>
                </a:moveTo>
                <a:cubicBezTo>
                  <a:pt x="-2335" y="182880"/>
                  <a:pt x="-21039" y="116379"/>
                  <a:pt x="57932" y="74815"/>
                </a:cubicBezTo>
                <a:cubicBezTo>
                  <a:pt x="136903" y="33251"/>
                  <a:pt x="313548" y="16625"/>
                  <a:pt x="490194" y="0"/>
                </a:cubicBezTo>
              </a:path>
            </a:pathLst>
          </a:custGeom>
          <a:noFill/>
          <a:ln>
            <a:solidFill>
              <a:srgbClr val="BE1CB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endParaRPr lang="en-US" sz="2133"/>
          </a:p>
        </p:txBody>
      </p:sp>
      <p:sp>
        <p:nvSpPr>
          <p:cNvPr id="17" name="TextBox 16"/>
          <p:cNvSpPr txBox="1"/>
          <p:nvPr/>
        </p:nvSpPr>
        <p:spPr>
          <a:xfrm>
            <a:off x="7090846" y="2950294"/>
            <a:ext cx="333043" cy="426625"/>
          </a:xfrm>
          <a:prstGeom prst="rect">
            <a:avLst/>
          </a:prstGeom>
          <a:noFill/>
        </p:spPr>
        <p:txBody>
          <a:bodyPr wrap="none" lIns="97442" tIns="48721" rIns="97442" bIns="48721" rtlCol="0">
            <a:spAutoFit/>
          </a:bodyPr>
          <a:lstStyle/>
          <a:p>
            <a:r>
              <a:rPr lang="en-US" sz="2133" dirty="0"/>
              <a:t>y</a:t>
            </a:r>
          </a:p>
        </p:txBody>
      </p:sp>
      <p:cxnSp>
        <p:nvCxnSpPr>
          <p:cNvPr id="18" name="Straight Connector 17"/>
          <p:cNvCxnSpPr/>
          <p:nvPr/>
        </p:nvCxnSpPr>
        <p:spPr>
          <a:xfrm>
            <a:off x="1714241" y="2950294"/>
            <a:ext cx="0" cy="307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7642" y="3113460"/>
            <a:ext cx="5299789"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7216"/>
          <a:stretch/>
        </p:blipFill>
        <p:spPr bwMode="auto">
          <a:xfrm>
            <a:off x="3231492" y="2096362"/>
            <a:ext cx="1850176" cy="89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940018"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3" name="Oval 22"/>
          <p:cNvSpPr/>
          <p:nvPr/>
        </p:nvSpPr>
        <p:spPr>
          <a:xfrm>
            <a:off x="5131399"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4" name="Oval 23"/>
          <p:cNvSpPr/>
          <p:nvPr/>
        </p:nvSpPr>
        <p:spPr>
          <a:xfrm>
            <a:off x="534245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5" name="Oval 24"/>
          <p:cNvSpPr/>
          <p:nvPr/>
        </p:nvSpPr>
        <p:spPr>
          <a:xfrm>
            <a:off x="5533831"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6" name="Oval 25"/>
          <p:cNvSpPr/>
          <p:nvPr/>
        </p:nvSpPr>
        <p:spPr>
          <a:xfrm>
            <a:off x="5717728"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7" name="Oval 26"/>
          <p:cNvSpPr/>
          <p:nvPr/>
        </p:nvSpPr>
        <p:spPr>
          <a:xfrm>
            <a:off x="5909109"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8" name="Oval 27"/>
          <p:cNvSpPr/>
          <p:nvPr/>
        </p:nvSpPr>
        <p:spPr>
          <a:xfrm>
            <a:off x="612016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9" name="Oval 28"/>
          <p:cNvSpPr/>
          <p:nvPr/>
        </p:nvSpPr>
        <p:spPr>
          <a:xfrm>
            <a:off x="6311541"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0" name="Oval 29"/>
          <p:cNvSpPr/>
          <p:nvPr/>
        </p:nvSpPr>
        <p:spPr>
          <a:xfrm>
            <a:off x="6506779"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1" name="Oval 30"/>
          <p:cNvSpPr/>
          <p:nvPr/>
        </p:nvSpPr>
        <p:spPr>
          <a:xfrm>
            <a:off x="6698160"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2" name="Oval 31"/>
          <p:cNvSpPr/>
          <p:nvPr/>
        </p:nvSpPr>
        <p:spPr>
          <a:xfrm>
            <a:off x="6909211"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8" name="Oval 37"/>
          <p:cNvSpPr/>
          <p:nvPr/>
        </p:nvSpPr>
        <p:spPr>
          <a:xfrm>
            <a:off x="1804459"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9" name="Oval 38"/>
          <p:cNvSpPr/>
          <p:nvPr/>
        </p:nvSpPr>
        <p:spPr>
          <a:xfrm>
            <a:off x="199584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0" name="Oval 39"/>
          <p:cNvSpPr/>
          <p:nvPr/>
        </p:nvSpPr>
        <p:spPr>
          <a:xfrm>
            <a:off x="2206891"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1" name="Oval 40"/>
          <p:cNvSpPr/>
          <p:nvPr/>
        </p:nvSpPr>
        <p:spPr>
          <a:xfrm>
            <a:off x="239827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2" name="Oval 41"/>
          <p:cNvSpPr/>
          <p:nvPr/>
        </p:nvSpPr>
        <p:spPr>
          <a:xfrm>
            <a:off x="2582168"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3" name="Oval 42"/>
          <p:cNvSpPr/>
          <p:nvPr/>
        </p:nvSpPr>
        <p:spPr>
          <a:xfrm>
            <a:off x="277355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4" name="Oval 43"/>
          <p:cNvSpPr/>
          <p:nvPr/>
        </p:nvSpPr>
        <p:spPr>
          <a:xfrm>
            <a:off x="2984600"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5" name="Oval 44"/>
          <p:cNvSpPr/>
          <p:nvPr/>
        </p:nvSpPr>
        <p:spPr>
          <a:xfrm>
            <a:off x="317598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6" name="Oval 45"/>
          <p:cNvSpPr/>
          <p:nvPr/>
        </p:nvSpPr>
        <p:spPr>
          <a:xfrm>
            <a:off x="3371219"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7" name="Oval 46"/>
          <p:cNvSpPr/>
          <p:nvPr/>
        </p:nvSpPr>
        <p:spPr>
          <a:xfrm>
            <a:off x="356260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8" name="Oval 47"/>
          <p:cNvSpPr/>
          <p:nvPr/>
        </p:nvSpPr>
        <p:spPr>
          <a:xfrm>
            <a:off x="3773651"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9" name="Oval 48"/>
          <p:cNvSpPr/>
          <p:nvPr/>
        </p:nvSpPr>
        <p:spPr>
          <a:xfrm>
            <a:off x="396503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0" name="Oval 49"/>
          <p:cNvSpPr/>
          <p:nvPr/>
        </p:nvSpPr>
        <p:spPr>
          <a:xfrm>
            <a:off x="4148929"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1" name="Oval 50"/>
          <p:cNvSpPr/>
          <p:nvPr/>
        </p:nvSpPr>
        <p:spPr>
          <a:xfrm>
            <a:off x="434031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2" name="Oval 51"/>
          <p:cNvSpPr/>
          <p:nvPr/>
        </p:nvSpPr>
        <p:spPr>
          <a:xfrm>
            <a:off x="4551361"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3" name="Oval 52"/>
          <p:cNvSpPr/>
          <p:nvPr/>
        </p:nvSpPr>
        <p:spPr>
          <a:xfrm>
            <a:off x="474274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pic>
        <p:nvPicPr>
          <p:cNvPr id="5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7675" y="860397"/>
            <a:ext cx="1661372" cy="55255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400" y="3196141"/>
            <a:ext cx="6516117" cy="1555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Down Arrow 62"/>
          <p:cNvSpPr/>
          <p:nvPr/>
        </p:nvSpPr>
        <p:spPr>
          <a:xfrm>
            <a:off x="5630538" y="4348268"/>
            <a:ext cx="549937" cy="9985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endParaRPr lang="en-US" sz="2133"/>
          </a:p>
        </p:txBody>
      </p:sp>
      <p:pic>
        <p:nvPicPr>
          <p:cNvPr id="102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906" y="4809119"/>
            <a:ext cx="7436080" cy="172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7076518" y="6905964"/>
            <a:ext cx="2657589" cy="361094"/>
          </a:xfrm>
          <a:prstGeom prst="rect">
            <a:avLst/>
          </a:prstGeom>
          <a:noFill/>
        </p:spPr>
        <p:txBody>
          <a:bodyPr wrap="none" lIns="97442" tIns="48721" rIns="97442" bIns="48721" rtlCol="0">
            <a:spAutoFit/>
          </a:bodyPr>
          <a:lstStyle/>
          <a:p>
            <a:pPr algn="r"/>
            <a:r>
              <a:rPr lang="en-US" sz="1707" dirty="0" err="1"/>
              <a:t>CdR</a:t>
            </a:r>
            <a:r>
              <a:rPr lang="en-US" sz="1707" dirty="0"/>
              <a:t>, Matas &amp; Tolley, 2013 </a:t>
            </a:r>
          </a:p>
        </p:txBody>
      </p:sp>
      <p:pic>
        <p:nvPicPr>
          <p:cNvPr id="56" name="Picture 2" descr="C:\Users\claudia\Desktop\2013-03-22 19.15.3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811" t="15858" r="25494" b="48278"/>
          <a:stretch/>
        </p:blipFill>
        <p:spPr bwMode="auto">
          <a:xfrm>
            <a:off x="8415447" y="5730822"/>
            <a:ext cx="1209155" cy="11743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xit" presetSubtype="0" fill="hold" nodeType="withEffect">
                                  <p:stCondLst>
                                    <p:cond delay="0"/>
                                  </p:stCondLst>
                                  <p:childTnLst>
                                    <p:animEffect transition="out" filter="dissolv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dissolve">
                                      <p:cBhvr>
                                        <p:cTn id="43" dur="500"/>
                                        <p:tgtEl>
                                          <p:spTgt spid="3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dissolve">
                                      <p:cBhvr>
                                        <p:cTn id="46" dur="500"/>
                                        <p:tgtEl>
                                          <p:spTgt spid="3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ssolve">
                                      <p:cBhvr>
                                        <p:cTn id="49" dur="500"/>
                                        <p:tgtEl>
                                          <p:spTgt spid="3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dissolve">
                                      <p:cBhvr>
                                        <p:cTn id="52" dur="500"/>
                                        <p:tgtEl>
                                          <p:spTgt spid="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dissolve">
                                      <p:cBhvr>
                                        <p:cTn id="61" dur="500"/>
                                        <p:tgtEl>
                                          <p:spTgt spid="40"/>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dissolve">
                                      <p:cBhvr>
                                        <p:cTn id="64" dur="500"/>
                                        <p:tgtEl>
                                          <p:spTgt spid="4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dissolve">
                                      <p:cBhvr>
                                        <p:cTn id="67" dur="500"/>
                                        <p:tgtEl>
                                          <p:spTgt spid="42"/>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dissolve">
                                      <p:cBhvr>
                                        <p:cTn id="70" dur="500"/>
                                        <p:tgtEl>
                                          <p:spTgt spid="43"/>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dissolve">
                                      <p:cBhvr>
                                        <p:cTn id="73" dur="500"/>
                                        <p:tgtEl>
                                          <p:spTgt spid="44"/>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dissolve">
                                      <p:cBhvr>
                                        <p:cTn id="76" dur="500"/>
                                        <p:tgtEl>
                                          <p:spTgt spid="4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dissolve">
                                      <p:cBhvr>
                                        <p:cTn id="79" dur="500"/>
                                        <p:tgtEl>
                                          <p:spTgt spid="4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dissolve">
                                      <p:cBhvr>
                                        <p:cTn id="82" dur="500"/>
                                        <p:tgtEl>
                                          <p:spTgt spid="47"/>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dissolve">
                                      <p:cBhvr>
                                        <p:cTn id="85" dur="500"/>
                                        <p:tgtEl>
                                          <p:spTgt spid="48"/>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dissolve">
                                      <p:cBhvr>
                                        <p:cTn id="88" dur="500"/>
                                        <p:tgtEl>
                                          <p:spTgt spid="49"/>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dissolve">
                                      <p:cBhvr>
                                        <p:cTn id="91" dur="500"/>
                                        <p:tgtEl>
                                          <p:spTgt spid="50"/>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dissolve">
                                      <p:cBhvr>
                                        <p:cTn id="94" dur="500"/>
                                        <p:tgtEl>
                                          <p:spTgt spid="51"/>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dissolve">
                                      <p:cBhvr>
                                        <p:cTn id="97" dur="500"/>
                                        <p:tgtEl>
                                          <p:spTgt spid="52"/>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dissolve">
                                      <p:cBhvr>
                                        <p:cTn id="100" dur="500"/>
                                        <p:tgtEl>
                                          <p:spTgt spid="5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5" grpId="0" animBg="1"/>
      <p:bldP spid="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480" y="4578694"/>
            <a:ext cx="4604146" cy="420564"/>
          </a:xfrm>
          <a:prstGeom prst="rect">
            <a:avLst/>
          </a:prstGeom>
          <a:noFill/>
        </p:spPr>
        <p:txBody>
          <a:bodyPr wrap="none" rtlCol="0">
            <a:spAutoFit/>
          </a:bodyPr>
          <a:lstStyle/>
          <a:p>
            <a:r>
              <a:rPr lang="en-US" sz="2133" dirty="0"/>
              <a:t>After fixing the gauge where 5d lapse=1</a:t>
            </a:r>
          </a:p>
        </p:txBody>
      </p:sp>
      <p:sp>
        <p:nvSpPr>
          <p:cNvPr id="13" name="Rectangle 2"/>
          <p:cNvSpPr txBox="1">
            <a:spLocks noChangeArrowheads="1"/>
          </p:cNvSpPr>
          <p:nvPr/>
        </p:nvSpPr>
        <p:spPr>
          <a:xfrm>
            <a:off x="805948" y="815076"/>
            <a:ext cx="7440930" cy="1127626"/>
          </a:xfrm>
          <a:prstGeom prst="rect">
            <a:avLst/>
          </a:prstGeom>
          <a:noFill/>
        </p:spPr>
        <p:txBody>
          <a:bodyPr vert="horz" lIns="0" tIns="48666"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74450"/>
            <a:r>
              <a:rPr lang="en-US" sz="5334" dirty="0">
                <a:solidFill>
                  <a:srgbClr val="0070C0"/>
                </a:solidFill>
              </a:rPr>
              <a:t>Deconstruction</a:t>
            </a:r>
          </a:p>
        </p:txBody>
      </p:sp>
      <p:cxnSp>
        <p:nvCxnSpPr>
          <p:cNvPr id="9" name="Straight Connector 8"/>
          <p:cNvCxnSpPr/>
          <p:nvPr/>
        </p:nvCxnSpPr>
        <p:spPr>
          <a:xfrm>
            <a:off x="1727642" y="2947422"/>
            <a:ext cx="0" cy="307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21762" y="2947422"/>
            <a:ext cx="0" cy="30723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4629" y="2178926"/>
            <a:ext cx="4239501" cy="76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3647864" y="2947422"/>
            <a:ext cx="307234" cy="307234"/>
          </a:xfrm>
          <a:prstGeom prst="ellipse">
            <a:avLst/>
          </a:prstGeom>
          <a:noFill/>
          <a:ln>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endParaRPr lang="en-US" sz="2133"/>
          </a:p>
        </p:txBody>
      </p:sp>
      <p:sp>
        <p:nvSpPr>
          <p:cNvPr id="15" name="Freeform 14"/>
          <p:cNvSpPr/>
          <p:nvPr/>
        </p:nvSpPr>
        <p:spPr>
          <a:xfrm>
            <a:off x="3850469" y="2610769"/>
            <a:ext cx="522874" cy="266007"/>
          </a:xfrm>
          <a:custGeom>
            <a:avLst/>
            <a:gdLst>
              <a:gd name="connsiteX0" fmla="*/ 16369 w 490194"/>
              <a:gd name="connsiteY0" fmla="*/ 249382 h 249382"/>
              <a:gd name="connsiteX1" fmla="*/ 57932 w 490194"/>
              <a:gd name="connsiteY1" fmla="*/ 74815 h 249382"/>
              <a:gd name="connsiteX2" fmla="*/ 490194 w 490194"/>
              <a:gd name="connsiteY2" fmla="*/ 0 h 249382"/>
            </a:gdLst>
            <a:ahLst/>
            <a:cxnLst>
              <a:cxn ang="0">
                <a:pos x="connsiteX0" y="connsiteY0"/>
              </a:cxn>
              <a:cxn ang="0">
                <a:pos x="connsiteX1" y="connsiteY1"/>
              </a:cxn>
              <a:cxn ang="0">
                <a:pos x="connsiteX2" y="connsiteY2"/>
              </a:cxn>
            </a:cxnLst>
            <a:rect l="l" t="t" r="r" b="b"/>
            <a:pathLst>
              <a:path w="490194" h="249382">
                <a:moveTo>
                  <a:pt x="16369" y="249382"/>
                </a:moveTo>
                <a:cubicBezTo>
                  <a:pt x="-2335" y="182880"/>
                  <a:pt x="-21039" y="116379"/>
                  <a:pt x="57932" y="74815"/>
                </a:cubicBezTo>
                <a:cubicBezTo>
                  <a:pt x="136903" y="33251"/>
                  <a:pt x="313548" y="16625"/>
                  <a:pt x="490194" y="0"/>
                </a:cubicBezTo>
              </a:path>
            </a:pathLst>
          </a:custGeom>
          <a:noFill/>
          <a:ln>
            <a:solidFill>
              <a:srgbClr val="BE1CB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endParaRPr lang="en-US" sz="2133"/>
          </a:p>
        </p:txBody>
      </p:sp>
      <p:sp>
        <p:nvSpPr>
          <p:cNvPr id="17" name="TextBox 16"/>
          <p:cNvSpPr txBox="1"/>
          <p:nvPr/>
        </p:nvSpPr>
        <p:spPr>
          <a:xfrm>
            <a:off x="7090846" y="2950294"/>
            <a:ext cx="333043" cy="426625"/>
          </a:xfrm>
          <a:prstGeom prst="rect">
            <a:avLst/>
          </a:prstGeom>
          <a:noFill/>
        </p:spPr>
        <p:txBody>
          <a:bodyPr wrap="none" lIns="97442" tIns="48721" rIns="97442" bIns="48721" rtlCol="0">
            <a:spAutoFit/>
          </a:bodyPr>
          <a:lstStyle/>
          <a:p>
            <a:r>
              <a:rPr lang="en-US" sz="2133" dirty="0"/>
              <a:t>y</a:t>
            </a:r>
          </a:p>
        </p:txBody>
      </p:sp>
      <p:cxnSp>
        <p:nvCxnSpPr>
          <p:cNvPr id="18" name="Straight Connector 17"/>
          <p:cNvCxnSpPr/>
          <p:nvPr/>
        </p:nvCxnSpPr>
        <p:spPr>
          <a:xfrm>
            <a:off x="1714241" y="2950294"/>
            <a:ext cx="0" cy="30723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940018"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3" name="Oval 22"/>
          <p:cNvSpPr/>
          <p:nvPr/>
        </p:nvSpPr>
        <p:spPr>
          <a:xfrm>
            <a:off x="5131399"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4" name="Oval 23"/>
          <p:cNvSpPr/>
          <p:nvPr/>
        </p:nvSpPr>
        <p:spPr>
          <a:xfrm>
            <a:off x="534245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5" name="Oval 24"/>
          <p:cNvSpPr/>
          <p:nvPr/>
        </p:nvSpPr>
        <p:spPr>
          <a:xfrm>
            <a:off x="5533831"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6" name="Oval 25"/>
          <p:cNvSpPr/>
          <p:nvPr/>
        </p:nvSpPr>
        <p:spPr>
          <a:xfrm>
            <a:off x="5717728"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7" name="Oval 26"/>
          <p:cNvSpPr/>
          <p:nvPr/>
        </p:nvSpPr>
        <p:spPr>
          <a:xfrm>
            <a:off x="5909109"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8" name="Oval 27"/>
          <p:cNvSpPr/>
          <p:nvPr/>
        </p:nvSpPr>
        <p:spPr>
          <a:xfrm>
            <a:off x="612016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9" name="Oval 28"/>
          <p:cNvSpPr/>
          <p:nvPr/>
        </p:nvSpPr>
        <p:spPr>
          <a:xfrm>
            <a:off x="6311541"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0" name="Oval 29"/>
          <p:cNvSpPr/>
          <p:nvPr/>
        </p:nvSpPr>
        <p:spPr>
          <a:xfrm>
            <a:off x="6506779"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1" name="Oval 30"/>
          <p:cNvSpPr/>
          <p:nvPr/>
        </p:nvSpPr>
        <p:spPr>
          <a:xfrm>
            <a:off x="6698160" y="3062892"/>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2" name="Oval 31"/>
          <p:cNvSpPr/>
          <p:nvPr/>
        </p:nvSpPr>
        <p:spPr>
          <a:xfrm>
            <a:off x="6909211"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8" name="Oval 37"/>
          <p:cNvSpPr/>
          <p:nvPr/>
        </p:nvSpPr>
        <p:spPr>
          <a:xfrm>
            <a:off x="1804459"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9" name="Oval 38"/>
          <p:cNvSpPr/>
          <p:nvPr/>
        </p:nvSpPr>
        <p:spPr>
          <a:xfrm>
            <a:off x="199584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0" name="Oval 39"/>
          <p:cNvSpPr/>
          <p:nvPr/>
        </p:nvSpPr>
        <p:spPr>
          <a:xfrm>
            <a:off x="2206891"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1" name="Oval 40"/>
          <p:cNvSpPr/>
          <p:nvPr/>
        </p:nvSpPr>
        <p:spPr>
          <a:xfrm>
            <a:off x="239827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2" name="Oval 41"/>
          <p:cNvSpPr/>
          <p:nvPr/>
        </p:nvSpPr>
        <p:spPr>
          <a:xfrm>
            <a:off x="2582168"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3" name="Oval 42"/>
          <p:cNvSpPr/>
          <p:nvPr/>
        </p:nvSpPr>
        <p:spPr>
          <a:xfrm>
            <a:off x="277355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4" name="Oval 43"/>
          <p:cNvSpPr/>
          <p:nvPr/>
        </p:nvSpPr>
        <p:spPr>
          <a:xfrm>
            <a:off x="2984600"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5" name="Oval 44"/>
          <p:cNvSpPr/>
          <p:nvPr/>
        </p:nvSpPr>
        <p:spPr>
          <a:xfrm>
            <a:off x="317598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6" name="Oval 45"/>
          <p:cNvSpPr/>
          <p:nvPr/>
        </p:nvSpPr>
        <p:spPr>
          <a:xfrm>
            <a:off x="3371219"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7" name="Oval 46"/>
          <p:cNvSpPr/>
          <p:nvPr/>
        </p:nvSpPr>
        <p:spPr>
          <a:xfrm>
            <a:off x="356260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8" name="Oval 47"/>
          <p:cNvSpPr/>
          <p:nvPr/>
        </p:nvSpPr>
        <p:spPr>
          <a:xfrm>
            <a:off x="3773651"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9" name="Oval 48"/>
          <p:cNvSpPr/>
          <p:nvPr/>
        </p:nvSpPr>
        <p:spPr>
          <a:xfrm>
            <a:off x="396503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0" name="Oval 49"/>
          <p:cNvSpPr/>
          <p:nvPr/>
        </p:nvSpPr>
        <p:spPr>
          <a:xfrm>
            <a:off x="4148929"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1" name="Oval 50"/>
          <p:cNvSpPr/>
          <p:nvPr/>
        </p:nvSpPr>
        <p:spPr>
          <a:xfrm>
            <a:off x="4340310"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2" name="Oval 51"/>
          <p:cNvSpPr/>
          <p:nvPr/>
        </p:nvSpPr>
        <p:spPr>
          <a:xfrm>
            <a:off x="4551361" y="3061407"/>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3" name="Oval 52"/>
          <p:cNvSpPr/>
          <p:nvPr/>
        </p:nvSpPr>
        <p:spPr>
          <a:xfrm>
            <a:off x="4742742" y="3062150"/>
            <a:ext cx="84525" cy="7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pic>
        <p:nvPicPr>
          <p:cNvPr id="5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7675" y="860397"/>
            <a:ext cx="1661372" cy="55255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400" y="3196141"/>
            <a:ext cx="6516117" cy="1555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Down Arrow 62"/>
          <p:cNvSpPr/>
          <p:nvPr/>
        </p:nvSpPr>
        <p:spPr>
          <a:xfrm>
            <a:off x="5630538" y="4348268"/>
            <a:ext cx="549937" cy="9985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7442" tIns="48721" rIns="97442" bIns="48721" rtlCol="0" anchor="ctr"/>
          <a:lstStyle/>
          <a:p>
            <a:pPr algn="ctr"/>
            <a:endParaRPr lang="en-US" sz="2133"/>
          </a:p>
        </p:txBody>
      </p:sp>
      <p:pic>
        <p:nvPicPr>
          <p:cNvPr id="10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906" y="4809119"/>
            <a:ext cx="7436080" cy="172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9354" y="4478607"/>
            <a:ext cx="3425604" cy="594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7076518" y="6905964"/>
            <a:ext cx="2657589" cy="361094"/>
          </a:xfrm>
          <a:prstGeom prst="rect">
            <a:avLst/>
          </a:prstGeom>
          <a:noFill/>
        </p:spPr>
        <p:txBody>
          <a:bodyPr wrap="none" lIns="97442" tIns="48721" rIns="97442" bIns="48721" rtlCol="0">
            <a:spAutoFit/>
          </a:bodyPr>
          <a:lstStyle/>
          <a:p>
            <a:pPr algn="r"/>
            <a:r>
              <a:rPr lang="en-US" sz="1707" dirty="0" err="1"/>
              <a:t>CdR</a:t>
            </a:r>
            <a:r>
              <a:rPr lang="en-US" sz="1707" dirty="0"/>
              <a:t>, Matas &amp; Tolley, 2013 </a:t>
            </a:r>
          </a:p>
        </p:txBody>
      </p:sp>
      <p:pic>
        <p:nvPicPr>
          <p:cNvPr id="56" name="Picture 2" descr="C:\Users\claudia\Desktop\2013-03-22 19.15.3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811" t="15858" r="25494" b="48278"/>
          <a:stretch/>
        </p:blipFill>
        <p:spPr bwMode="auto">
          <a:xfrm>
            <a:off x="8415447" y="5730822"/>
            <a:ext cx="1209155" cy="11743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16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Bi-Gravity</a:t>
            </a:r>
            <a:endParaRPr lang="en-US" dirty="0"/>
          </a:p>
        </p:txBody>
      </p:sp>
      <p:sp>
        <p:nvSpPr>
          <p:cNvPr id="3" name="Content Placeholder 2"/>
          <p:cNvSpPr>
            <a:spLocks noGrp="1"/>
          </p:cNvSpPr>
          <p:nvPr>
            <p:ph idx="1"/>
          </p:nvPr>
        </p:nvSpPr>
        <p:spPr/>
        <p:txBody>
          <a:bodyPr/>
          <a:lstStyle/>
          <a:p>
            <a:r>
              <a:rPr lang="en-US" dirty="0" smtClean="0">
                <a:solidFill>
                  <a:srgbClr val="0070C0"/>
                </a:solidFill>
              </a:rPr>
              <a:t>Discretization with only 2 sights</a:t>
            </a:r>
            <a:br>
              <a:rPr lang="en-US" dirty="0" smtClean="0">
                <a:solidFill>
                  <a:srgbClr val="0070C0"/>
                </a:solidFill>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sp>
        <p:nvSpPr>
          <p:cNvPr id="4" name="TextBox 3"/>
          <p:cNvSpPr txBox="1"/>
          <p:nvPr/>
        </p:nvSpPr>
        <p:spPr>
          <a:xfrm>
            <a:off x="5812494" y="6982677"/>
            <a:ext cx="3854647" cy="361094"/>
          </a:xfrm>
          <a:prstGeom prst="rect">
            <a:avLst/>
          </a:prstGeom>
          <a:noFill/>
        </p:spPr>
        <p:txBody>
          <a:bodyPr wrap="none" lIns="97442" tIns="48721" rIns="97442" bIns="48721" rtlCol="0">
            <a:spAutoFit/>
          </a:bodyPr>
          <a:lstStyle/>
          <a:p>
            <a:pPr algn="r"/>
            <a:r>
              <a:rPr lang="en-US" sz="1707" dirty="0"/>
              <a:t>Hassan &amp; Rosen, JHEP, 1202, 126 (2012)</a:t>
            </a:r>
          </a:p>
        </p:txBody>
      </p:sp>
      <p:sp>
        <p:nvSpPr>
          <p:cNvPr id="6" name="TextBox 5"/>
          <p:cNvSpPr txBox="1"/>
          <p:nvPr/>
        </p:nvSpPr>
        <p:spPr>
          <a:xfrm>
            <a:off x="260954" y="4068473"/>
            <a:ext cx="3176770" cy="886302"/>
          </a:xfrm>
          <a:prstGeom prst="rect">
            <a:avLst/>
          </a:prstGeom>
          <a:noFill/>
        </p:spPr>
        <p:txBody>
          <a:bodyPr wrap="none" lIns="97442" tIns="48721" rIns="97442" bIns="48721" rtlCol="0">
            <a:spAutoFit/>
          </a:bodyPr>
          <a:lstStyle/>
          <a:p>
            <a:r>
              <a:rPr lang="en-US" sz="2560" dirty="0">
                <a:solidFill>
                  <a:srgbClr val="BE1CB6"/>
                </a:solidFill>
              </a:rPr>
              <a:t>1 massless spin-2 field</a:t>
            </a:r>
          </a:p>
          <a:p>
            <a:r>
              <a:rPr lang="en-US" sz="2560" dirty="0">
                <a:solidFill>
                  <a:srgbClr val="BE1CB6"/>
                </a:solidFill>
              </a:rPr>
              <a:t>1 massive spin-2 field</a:t>
            </a:r>
          </a:p>
        </p:txBody>
      </p:sp>
      <p:sp>
        <p:nvSpPr>
          <p:cNvPr id="8" name="TextBox 7"/>
          <p:cNvSpPr txBox="1"/>
          <p:nvPr/>
        </p:nvSpPr>
        <p:spPr>
          <a:xfrm>
            <a:off x="475177" y="5362357"/>
            <a:ext cx="4515149" cy="1674210"/>
          </a:xfrm>
          <a:prstGeom prst="rect">
            <a:avLst/>
          </a:prstGeom>
          <a:noFill/>
        </p:spPr>
        <p:txBody>
          <a:bodyPr wrap="none" lIns="97442" tIns="48721" rIns="97442" bIns="48721" rtlCol="0">
            <a:spAutoFit/>
          </a:bodyPr>
          <a:lstStyle/>
          <a:p>
            <a:pPr algn="ctr"/>
            <a:r>
              <a:rPr lang="en-US" sz="2987" dirty="0">
                <a:solidFill>
                  <a:srgbClr val="0070C0"/>
                </a:solidFill>
              </a:rPr>
              <a:t>Only 1 copy of diff</a:t>
            </a:r>
          </a:p>
          <a:p>
            <a:pPr algn="ctr"/>
            <a:r>
              <a:rPr lang="en-US" sz="2987" dirty="0">
                <a:solidFill>
                  <a:srgbClr val="0070C0"/>
                </a:solidFill>
              </a:rPr>
              <a:t>2</a:t>
            </a:r>
            <a:r>
              <a:rPr lang="en-US" sz="2987" baseline="30000" dirty="0">
                <a:solidFill>
                  <a:srgbClr val="0070C0"/>
                </a:solidFill>
              </a:rPr>
              <a:t>nd</a:t>
            </a:r>
            <a:r>
              <a:rPr lang="en-US" sz="2987" dirty="0">
                <a:solidFill>
                  <a:srgbClr val="0070C0"/>
                </a:solidFill>
              </a:rPr>
              <a:t> diff is broken</a:t>
            </a:r>
          </a:p>
          <a:p>
            <a:pPr algn="ctr"/>
            <a:r>
              <a:rPr lang="en-US" sz="2133" dirty="0"/>
              <a:t>Restored with 4 St</a:t>
            </a:r>
            <a:r>
              <a:rPr lang="fr-CH" sz="2133" dirty="0"/>
              <a:t>ü</a:t>
            </a:r>
            <a:r>
              <a:rPr lang="en-US" sz="2133" dirty="0" err="1"/>
              <a:t>ckelberg</a:t>
            </a:r>
            <a:r>
              <a:rPr lang="en-US" sz="2133" dirty="0"/>
              <a:t> fields</a:t>
            </a:r>
            <a:br>
              <a:rPr lang="en-US" sz="2133" dirty="0"/>
            </a:br>
            <a:r>
              <a:rPr lang="en-US" sz="2133" dirty="0"/>
              <a:t>(only 3 independent St</a:t>
            </a:r>
            <a:r>
              <a:rPr lang="fr-CH" sz="2133" dirty="0"/>
              <a:t>ü</a:t>
            </a:r>
            <a:r>
              <a:rPr lang="en-US" sz="2133" dirty="0" err="1"/>
              <a:t>ckelberg</a:t>
            </a:r>
            <a:r>
              <a:rPr lang="en-US" sz="2133" dirty="0"/>
              <a:t> fields)</a:t>
            </a:r>
          </a:p>
        </p:txBody>
      </p:sp>
      <p:sp>
        <p:nvSpPr>
          <p:cNvPr id="7" name="TextBox 6"/>
          <p:cNvSpPr txBox="1"/>
          <p:nvPr/>
        </p:nvSpPr>
        <p:spPr>
          <a:xfrm>
            <a:off x="4177960" y="4117843"/>
            <a:ext cx="4350168" cy="689325"/>
          </a:xfrm>
          <a:prstGeom prst="rect">
            <a:avLst/>
          </a:prstGeom>
          <a:noFill/>
        </p:spPr>
        <p:txBody>
          <a:bodyPr wrap="none" lIns="97442" tIns="48721" rIns="97442" bIns="48721" rtlCol="0">
            <a:spAutoFit/>
          </a:bodyPr>
          <a:lstStyle/>
          <a:p>
            <a:r>
              <a:rPr lang="en-US" sz="3840" dirty="0">
                <a:solidFill>
                  <a:srgbClr val="7030A0"/>
                </a:solidFill>
                <a:effectLst>
                  <a:outerShdw blurRad="38100" dist="38100" dir="2700000" algn="tl">
                    <a:srgbClr val="000000">
                      <a:alpha val="43137"/>
                    </a:srgbClr>
                  </a:outerShdw>
                </a:effectLst>
              </a:rPr>
              <a:t>2+5 = 7</a:t>
            </a:r>
            <a:r>
              <a:rPr lang="en-US" sz="2560" dirty="0">
                <a:solidFill>
                  <a:srgbClr val="7030A0"/>
                </a:solidFill>
              </a:rPr>
              <a:t> degrees of freedom</a:t>
            </a:r>
          </a:p>
        </p:txBody>
      </p:sp>
      <p:pic>
        <p:nvPicPr>
          <p:cNvPr id="11"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71156"/>
          <a:stretch/>
        </p:blipFill>
        <p:spPr bwMode="auto">
          <a:xfrm>
            <a:off x="114432" y="2770574"/>
            <a:ext cx="8372130" cy="79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7027439" y="1659970"/>
            <a:ext cx="1612979" cy="0"/>
          </a:xfrm>
          <a:prstGeom prst="line">
            <a:avLst/>
          </a:prstGeom>
          <a:ln w="38100">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66540" y="1682974"/>
            <a:ext cx="320922" cy="420564"/>
          </a:xfrm>
          <a:prstGeom prst="rect">
            <a:avLst/>
          </a:prstGeom>
          <a:noFill/>
        </p:spPr>
        <p:txBody>
          <a:bodyPr wrap="none" rtlCol="0">
            <a:spAutoFit/>
          </a:bodyPr>
          <a:lstStyle/>
          <a:p>
            <a:r>
              <a:rPr lang="en-US" sz="2133" dirty="0">
                <a:solidFill>
                  <a:schemeClr val="accent1">
                    <a:lumMod val="50000"/>
                  </a:schemeClr>
                </a:solidFill>
              </a:rPr>
              <a:t>g</a:t>
            </a:r>
          </a:p>
        </p:txBody>
      </p:sp>
      <p:sp>
        <p:nvSpPr>
          <p:cNvPr id="15" name="TextBox 14"/>
          <p:cNvSpPr txBox="1"/>
          <p:nvPr/>
        </p:nvSpPr>
        <p:spPr>
          <a:xfrm>
            <a:off x="8511773" y="1682974"/>
            <a:ext cx="276038" cy="420564"/>
          </a:xfrm>
          <a:prstGeom prst="rect">
            <a:avLst/>
          </a:prstGeom>
          <a:noFill/>
        </p:spPr>
        <p:txBody>
          <a:bodyPr wrap="none" rtlCol="0">
            <a:spAutoFit/>
          </a:bodyPr>
          <a:lstStyle/>
          <a:p>
            <a:r>
              <a:rPr lang="en-US" sz="2133" dirty="0">
                <a:solidFill>
                  <a:schemeClr val="accent1">
                    <a:lumMod val="50000"/>
                  </a:schemeClr>
                </a:solidFill>
              </a:rPr>
              <a:t>f</a:t>
            </a:r>
          </a:p>
        </p:txBody>
      </p:sp>
      <p:pic>
        <p:nvPicPr>
          <p:cNvPr id="30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7226" y="5500397"/>
            <a:ext cx="4487184" cy="118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2155" y="2759330"/>
            <a:ext cx="4013583" cy="89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808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Bi-Gravity</a:t>
            </a:r>
            <a:endParaRPr lang="en-US" dirty="0"/>
          </a:p>
        </p:txBody>
      </p:sp>
      <p:cxnSp>
        <p:nvCxnSpPr>
          <p:cNvPr id="13" name="Straight Connector 12"/>
          <p:cNvCxnSpPr/>
          <p:nvPr/>
        </p:nvCxnSpPr>
        <p:spPr>
          <a:xfrm>
            <a:off x="7027439" y="1659970"/>
            <a:ext cx="1612979" cy="0"/>
          </a:xfrm>
          <a:prstGeom prst="line">
            <a:avLst/>
          </a:prstGeom>
          <a:ln w="38100">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66540" y="1682974"/>
            <a:ext cx="320922" cy="420564"/>
          </a:xfrm>
          <a:prstGeom prst="rect">
            <a:avLst/>
          </a:prstGeom>
          <a:noFill/>
        </p:spPr>
        <p:txBody>
          <a:bodyPr wrap="none" rtlCol="0">
            <a:spAutoFit/>
          </a:bodyPr>
          <a:lstStyle/>
          <a:p>
            <a:r>
              <a:rPr lang="en-US" sz="2133" dirty="0">
                <a:solidFill>
                  <a:schemeClr val="accent1">
                    <a:lumMod val="50000"/>
                  </a:schemeClr>
                </a:solidFill>
              </a:rPr>
              <a:t>g</a:t>
            </a:r>
          </a:p>
        </p:txBody>
      </p:sp>
      <p:sp>
        <p:nvSpPr>
          <p:cNvPr id="15" name="TextBox 14"/>
          <p:cNvSpPr txBox="1"/>
          <p:nvPr/>
        </p:nvSpPr>
        <p:spPr>
          <a:xfrm>
            <a:off x="8511773" y="1682974"/>
            <a:ext cx="276038" cy="420564"/>
          </a:xfrm>
          <a:prstGeom prst="rect">
            <a:avLst/>
          </a:prstGeom>
          <a:noFill/>
        </p:spPr>
        <p:txBody>
          <a:bodyPr wrap="none" rtlCol="0">
            <a:spAutoFit/>
          </a:bodyPr>
          <a:lstStyle/>
          <a:p>
            <a:r>
              <a:rPr lang="en-US" sz="2133" dirty="0">
                <a:solidFill>
                  <a:schemeClr val="accent1">
                    <a:lumMod val="50000"/>
                  </a:schemeClr>
                </a:solidFill>
              </a:rPr>
              <a:t>f</a:t>
            </a:r>
          </a:p>
        </p:txBody>
      </p:sp>
      <p:cxnSp>
        <p:nvCxnSpPr>
          <p:cNvPr id="16" name="Straight Arrow Connector 15"/>
          <p:cNvCxnSpPr/>
          <p:nvPr/>
        </p:nvCxnSpPr>
        <p:spPr>
          <a:xfrm>
            <a:off x="1536048" y="2399692"/>
            <a:ext cx="0" cy="3225958"/>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44026" y="5241607"/>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44026" y="492340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44026" y="401267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44026" y="388240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44026" y="3752130"/>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44026" y="3621859"/>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44026" y="3491588"/>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44026" y="3361317"/>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44026" y="3231046"/>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44026" y="3100775"/>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44026" y="2970504"/>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44026" y="2840233"/>
            <a:ext cx="384043" cy="0"/>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2">
            <a:clrChange>
              <a:clrFrom>
                <a:srgbClr val="FFFFFF"/>
              </a:clrFrom>
              <a:clrTo>
                <a:srgbClr val="FFFFFF">
                  <a:alpha val="0"/>
                </a:srgbClr>
              </a:clrTo>
            </a:clrChange>
          </a:blip>
          <a:stretch>
            <a:fillRect/>
          </a:stretch>
        </p:blipFill>
        <p:spPr>
          <a:xfrm>
            <a:off x="1689894" y="3628628"/>
            <a:ext cx="1380372" cy="604979"/>
          </a:xfrm>
          <a:prstGeom prst="rect">
            <a:avLst/>
          </a:prstGeom>
        </p:spPr>
      </p:pic>
      <p:sp>
        <p:nvSpPr>
          <p:cNvPr id="32" name="Oval 31"/>
          <p:cNvSpPr/>
          <p:nvPr/>
        </p:nvSpPr>
        <p:spPr>
          <a:xfrm>
            <a:off x="689201" y="4605195"/>
            <a:ext cx="2119346" cy="1129373"/>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3" name="TextBox 32"/>
          <p:cNvSpPr txBox="1"/>
          <p:nvPr/>
        </p:nvSpPr>
        <p:spPr>
          <a:xfrm>
            <a:off x="191265" y="5750879"/>
            <a:ext cx="2512226" cy="420564"/>
          </a:xfrm>
          <a:prstGeom prst="rect">
            <a:avLst/>
          </a:prstGeom>
          <a:noFill/>
        </p:spPr>
        <p:txBody>
          <a:bodyPr wrap="none" rtlCol="0">
            <a:spAutoFit/>
          </a:bodyPr>
          <a:lstStyle/>
          <a:p>
            <a:r>
              <a:rPr lang="en-US" sz="2133" dirty="0">
                <a:solidFill>
                  <a:srgbClr val="FF00FF"/>
                </a:solidFill>
              </a:rPr>
              <a:t>Decoupled bi-gravity</a:t>
            </a:r>
          </a:p>
        </p:txBody>
      </p:sp>
      <p:pic>
        <p:nvPicPr>
          <p:cNvPr id="54" name="Picture 53"/>
          <p:cNvPicPr>
            <a:picLocks noChangeAspect="1"/>
          </p:cNvPicPr>
          <p:nvPr/>
        </p:nvPicPr>
        <p:blipFill rotWithShape="1">
          <a:blip r:embed="rId3">
            <a:clrChange>
              <a:clrFrom>
                <a:srgbClr val="FFFFFF"/>
              </a:clrFrom>
              <a:clrTo>
                <a:srgbClr val="FFFFFF">
                  <a:alpha val="0"/>
                </a:srgbClr>
              </a:clrTo>
            </a:clrChange>
          </a:blip>
          <a:srcRect t="7071" r="88479" b="61541"/>
          <a:stretch/>
        </p:blipFill>
        <p:spPr>
          <a:xfrm>
            <a:off x="1748874" y="4776122"/>
            <a:ext cx="407353" cy="345947"/>
          </a:xfrm>
          <a:prstGeom prst="rect">
            <a:avLst/>
          </a:prstGeom>
        </p:spPr>
      </p:pic>
      <p:pic>
        <p:nvPicPr>
          <p:cNvPr id="55" name="Picture 54"/>
          <p:cNvPicPr>
            <a:picLocks noChangeAspect="1"/>
          </p:cNvPicPr>
          <p:nvPr/>
        </p:nvPicPr>
        <p:blipFill rotWithShape="1">
          <a:blip r:embed="rId3">
            <a:clrChange>
              <a:clrFrom>
                <a:srgbClr val="FFFFFF"/>
              </a:clrFrom>
              <a:clrTo>
                <a:srgbClr val="FFFFFF">
                  <a:alpha val="0"/>
                </a:srgbClr>
              </a:clrTo>
            </a:clrChange>
          </a:blip>
          <a:srcRect t="51206" r="88479" b="-1114"/>
          <a:stretch/>
        </p:blipFill>
        <p:spPr>
          <a:xfrm>
            <a:off x="1741171" y="5072179"/>
            <a:ext cx="407353" cy="550068"/>
          </a:xfrm>
          <a:prstGeom prst="rect">
            <a:avLst/>
          </a:prstGeom>
        </p:spPr>
      </p:pic>
    </p:spTree>
    <p:extLst>
      <p:ext uri="{BB962C8B-B14F-4D97-AF65-F5344CB8AC3E}">
        <p14:creationId xmlns:p14="http://schemas.microsoft.com/office/powerpoint/2010/main" val="407405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Bi-Gravity</a:t>
            </a:r>
            <a:endParaRPr lang="en-US" dirty="0"/>
          </a:p>
        </p:txBody>
      </p:sp>
      <p:cxnSp>
        <p:nvCxnSpPr>
          <p:cNvPr id="13" name="Straight Connector 12"/>
          <p:cNvCxnSpPr/>
          <p:nvPr/>
        </p:nvCxnSpPr>
        <p:spPr>
          <a:xfrm>
            <a:off x="7027439" y="1659970"/>
            <a:ext cx="1612979" cy="0"/>
          </a:xfrm>
          <a:prstGeom prst="line">
            <a:avLst/>
          </a:prstGeom>
          <a:ln w="38100">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66540" y="1682974"/>
            <a:ext cx="320922" cy="420564"/>
          </a:xfrm>
          <a:prstGeom prst="rect">
            <a:avLst/>
          </a:prstGeom>
          <a:noFill/>
        </p:spPr>
        <p:txBody>
          <a:bodyPr wrap="none" rtlCol="0">
            <a:spAutoFit/>
          </a:bodyPr>
          <a:lstStyle/>
          <a:p>
            <a:r>
              <a:rPr lang="en-US" sz="2133" dirty="0">
                <a:solidFill>
                  <a:schemeClr val="accent1">
                    <a:lumMod val="50000"/>
                  </a:schemeClr>
                </a:solidFill>
              </a:rPr>
              <a:t>g</a:t>
            </a:r>
          </a:p>
        </p:txBody>
      </p:sp>
      <p:sp>
        <p:nvSpPr>
          <p:cNvPr id="15" name="TextBox 14"/>
          <p:cNvSpPr txBox="1"/>
          <p:nvPr/>
        </p:nvSpPr>
        <p:spPr>
          <a:xfrm>
            <a:off x="8511773" y="1682974"/>
            <a:ext cx="276038" cy="420564"/>
          </a:xfrm>
          <a:prstGeom prst="rect">
            <a:avLst/>
          </a:prstGeom>
          <a:noFill/>
        </p:spPr>
        <p:txBody>
          <a:bodyPr wrap="none" rtlCol="0">
            <a:spAutoFit/>
          </a:bodyPr>
          <a:lstStyle/>
          <a:p>
            <a:r>
              <a:rPr lang="en-US" sz="2133" dirty="0">
                <a:solidFill>
                  <a:schemeClr val="accent1">
                    <a:lumMod val="50000"/>
                  </a:schemeClr>
                </a:solidFill>
              </a:rPr>
              <a:t>f</a:t>
            </a:r>
          </a:p>
        </p:txBody>
      </p:sp>
      <p:cxnSp>
        <p:nvCxnSpPr>
          <p:cNvPr id="16" name="Straight Arrow Connector 15"/>
          <p:cNvCxnSpPr/>
          <p:nvPr/>
        </p:nvCxnSpPr>
        <p:spPr>
          <a:xfrm>
            <a:off x="1536048" y="2399692"/>
            <a:ext cx="0" cy="3225958"/>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44026" y="401267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44026" y="3882401"/>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44026" y="3752130"/>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44026" y="3621859"/>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44026" y="3491588"/>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44026" y="3361317"/>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44026" y="3231046"/>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44026" y="3100775"/>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44026" y="2970504"/>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44026" y="2840233"/>
            <a:ext cx="384043" cy="0"/>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2">
            <a:clrChange>
              <a:clrFrom>
                <a:srgbClr val="FFFFFF"/>
              </a:clrFrom>
              <a:clrTo>
                <a:srgbClr val="FFFFFF">
                  <a:alpha val="0"/>
                </a:srgbClr>
              </a:clrTo>
            </a:clrChange>
          </a:blip>
          <a:stretch>
            <a:fillRect/>
          </a:stretch>
        </p:blipFill>
        <p:spPr>
          <a:xfrm>
            <a:off x="1689894" y="3628628"/>
            <a:ext cx="1380372" cy="604979"/>
          </a:xfrm>
          <a:prstGeom prst="rect">
            <a:avLst/>
          </a:prstGeom>
        </p:spPr>
      </p:pic>
      <p:sp>
        <p:nvSpPr>
          <p:cNvPr id="32" name="Oval 31"/>
          <p:cNvSpPr/>
          <p:nvPr/>
        </p:nvSpPr>
        <p:spPr>
          <a:xfrm>
            <a:off x="689201" y="4605195"/>
            <a:ext cx="2119346" cy="1129373"/>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cxnSp>
        <p:nvCxnSpPr>
          <p:cNvPr id="34" name="Straight Arrow Connector 33"/>
          <p:cNvCxnSpPr/>
          <p:nvPr/>
        </p:nvCxnSpPr>
        <p:spPr>
          <a:xfrm>
            <a:off x="4494121" y="1890399"/>
            <a:ext cx="1" cy="2129160"/>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302100" y="3499786"/>
            <a:ext cx="38404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02100" y="2838677"/>
            <a:ext cx="384043"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32" idx="6"/>
          </p:cNvCxnSpPr>
          <p:nvPr/>
        </p:nvCxnSpPr>
        <p:spPr>
          <a:xfrm flipV="1">
            <a:off x="2808547" y="2046654"/>
            <a:ext cx="1298549" cy="3123228"/>
          </a:xfrm>
          <a:prstGeom prst="line">
            <a:avLst/>
          </a:prstGeom>
          <a:ln w="38100">
            <a:solidFill>
              <a:srgbClr val="FF00F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2" idx="6"/>
          </p:cNvCxnSpPr>
          <p:nvPr/>
        </p:nvCxnSpPr>
        <p:spPr>
          <a:xfrm flipV="1">
            <a:off x="2808547" y="4154200"/>
            <a:ext cx="1298549" cy="1015682"/>
          </a:xfrm>
          <a:prstGeom prst="line">
            <a:avLst/>
          </a:prstGeom>
          <a:ln w="38100">
            <a:solidFill>
              <a:srgbClr val="FF00F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4779570" y="2577150"/>
            <a:ext cx="4465829" cy="1392069"/>
          </a:xfrm>
          <a:prstGeom prst="rect">
            <a:avLst/>
          </a:prstGeom>
        </p:spPr>
      </p:pic>
      <p:cxnSp>
        <p:nvCxnSpPr>
          <p:cNvPr id="41" name="Straight Connector 40"/>
          <p:cNvCxnSpPr/>
          <p:nvPr/>
        </p:nvCxnSpPr>
        <p:spPr>
          <a:xfrm>
            <a:off x="1344026" y="5241607"/>
            <a:ext cx="38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344026" y="4923401"/>
            <a:ext cx="384043"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rotWithShape="1">
          <a:blip r:embed="rId3">
            <a:clrChange>
              <a:clrFrom>
                <a:srgbClr val="FFFFFF"/>
              </a:clrFrom>
              <a:clrTo>
                <a:srgbClr val="FFFFFF">
                  <a:alpha val="0"/>
                </a:srgbClr>
              </a:clrTo>
            </a:clrChange>
          </a:blip>
          <a:srcRect t="7071" r="88479" b="61541"/>
          <a:stretch/>
        </p:blipFill>
        <p:spPr>
          <a:xfrm>
            <a:off x="1748874" y="4776122"/>
            <a:ext cx="407353" cy="345947"/>
          </a:xfrm>
          <a:prstGeom prst="rect">
            <a:avLst/>
          </a:prstGeom>
        </p:spPr>
      </p:pic>
      <p:pic>
        <p:nvPicPr>
          <p:cNvPr id="46" name="Picture 45"/>
          <p:cNvPicPr>
            <a:picLocks noChangeAspect="1"/>
          </p:cNvPicPr>
          <p:nvPr/>
        </p:nvPicPr>
        <p:blipFill rotWithShape="1">
          <a:blip r:embed="rId3">
            <a:clrChange>
              <a:clrFrom>
                <a:srgbClr val="FFFFFF"/>
              </a:clrFrom>
              <a:clrTo>
                <a:srgbClr val="FFFFFF">
                  <a:alpha val="0"/>
                </a:srgbClr>
              </a:clrTo>
            </a:clrChange>
          </a:blip>
          <a:srcRect t="51206" r="88479" b="-1114"/>
          <a:stretch/>
        </p:blipFill>
        <p:spPr>
          <a:xfrm>
            <a:off x="1741171" y="5072179"/>
            <a:ext cx="407353" cy="550068"/>
          </a:xfrm>
          <a:prstGeom prst="rect">
            <a:avLst/>
          </a:prstGeom>
        </p:spPr>
      </p:pic>
      <p:pic>
        <p:nvPicPr>
          <p:cNvPr id="47" name="Picture 46"/>
          <p:cNvPicPr>
            <a:picLocks noChangeAspect="1"/>
          </p:cNvPicPr>
          <p:nvPr/>
        </p:nvPicPr>
        <p:blipFill>
          <a:blip r:embed="rId4">
            <a:clrChange>
              <a:clrFrom>
                <a:srgbClr val="FFFFFF"/>
              </a:clrFrom>
              <a:clrTo>
                <a:srgbClr val="FFFFFF">
                  <a:alpha val="0"/>
                </a:srgbClr>
              </a:clrTo>
            </a:clrChange>
          </a:blip>
          <a:stretch>
            <a:fillRect/>
          </a:stretch>
        </p:blipFill>
        <p:spPr>
          <a:xfrm>
            <a:off x="4081045" y="4453720"/>
            <a:ext cx="4439994" cy="746840"/>
          </a:xfrm>
          <a:prstGeom prst="rect">
            <a:avLst/>
          </a:prstGeom>
        </p:spPr>
      </p:pic>
      <p:sp>
        <p:nvSpPr>
          <p:cNvPr id="48" name="TextBox 47"/>
          <p:cNvSpPr txBox="1"/>
          <p:nvPr/>
        </p:nvSpPr>
        <p:spPr>
          <a:xfrm>
            <a:off x="4164748" y="5248581"/>
            <a:ext cx="4386262" cy="461665"/>
          </a:xfrm>
          <a:prstGeom prst="rect">
            <a:avLst/>
          </a:prstGeom>
          <a:noFill/>
        </p:spPr>
        <p:txBody>
          <a:bodyPr wrap="square" rtlCol="0">
            <a:spAutoFit/>
          </a:bodyPr>
          <a:lstStyle/>
          <a:p>
            <a:r>
              <a:rPr lang="en-US" sz="2400" dirty="0" smtClean="0">
                <a:solidFill>
                  <a:srgbClr val="934BC9"/>
                </a:solidFill>
              </a:rPr>
              <a:t>Bi-Gravity = GR + exotic matter</a:t>
            </a:r>
          </a:p>
        </p:txBody>
      </p:sp>
      <p:sp>
        <p:nvSpPr>
          <p:cNvPr id="50" name="TextBox 49"/>
          <p:cNvSpPr txBox="1"/>
          <p:nvPr/>
        </p:nvSpPr>
        <p:spPr>
          <a:xfrm>
            <a:off x="792960" y="6079331"/>
            <a:ext cx="7108031" cy="830997"/>
          </a:xfrm>
          <a:prstGeom prst="rect">
            <a:avLst/>
          </a:prstGeom>
          <a:noFill/>
        </p:spPr>
        <p:txBody>
          <a:bodyPr wrap="square" rtlCol="0">
            <a:spAutoFit/>
          </a:bodyPr>
          <a:lstStyle/>
          <a:p>
            <a:r>
              <a:rPr lang="en-US" sz="2400" dirty="0" smtClean="0">
                <a:solidFill>
                  <a:srgbClr val="00B050"/>
                </a:solidFill>
              </a:rPr>
              <a:t>Massive Gravity limit corresponds to sending</a:t>
            </a:r>
          </a:p>
          <a:p>
            <a:r>
              <a:rPr lang="en-US" sz="2400" dirty="0">
                <a:solidFill>
                  <a:srgbClr val="00B050"/>
                </a:solidFill>
              </a:rPr>
              <a:t>	</a:t>
            </a:r>
            <a:r>
              <a:rPr lang="en-US" sz="2400" dirty="0" smtClean="0">
                <a:solidFill>
                  <a:srgbClr val="00B050"/>
                </a:solidFill>
              </a:rPr>
              <a:t>This can be done on any background  </a:t>
            </a:r>
            <a:r>
              <a:rPr lang="en-US" sz="2400" dirty="0" smtClean="0">
                <a:solidFill>
                  <a:srgbClr val="934BC9"/>
                </a:solidFill>
              </a:rPr>
              <a:t> </a:t>
            </a:r>
          </a:p>
        </p:txBody>
      </p:sp>
      <p:pic>
        <p:nvPicPr>
          <p:cNvPr id="51" name="Picture 50"/>
          <p:cNvPicPr>
            <a:picLocks noChangeAspect="1"/>
          </p:cNvPicPr>
          <p:nvPr/>
        </p:nvPicPr>
        <p:blipFill>
          <a:blip r:embed="rId5">
            <a:clrChange>
              <a:clrFrom>
                <a:srgbClr val="FFFFFF"/>
              </a:clrFrom>
              <a:clrTo>
                <a:srgbClr val="FFFFFF">
                  <a:alpha val="0"/>
                </a:srgbClr>
              </a:clrTo>
            </a:clrChange>
          </a:blip>
          <a:stretch>
            <a:fillRect/>
          </a:stretch>
        </p:blipFill>
        <p:spPr>
          <a:xfrm>
            <a:off x="6571619" y="6053648"/>
            <a:ext cx="1600836" cy="583282"/>
          </a:xfrm>
          <a:prstGeom prst="rect">
            <a:avLst/>
          </a:prstGeom>
        </p:spPr>
      </p:pic>
    </p:spTree>
    <p:extLst>
      <p:ext uri="{BB962C8B-B14F-4D97-AF65-F5344CB8AC3E}">
        <p14:creationId xmlns:p14="http://schemas.microsoft.com/office/powerpoint/2010/main" val="3519154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Gravity</a:t>
            </a:r>
            <a:endParaRPr lang="en-US" dirty="0"/>
          </a:p>
        </p:txBody>
      </p:sp>
      <p:sp>
        <p:nvSpPr>
          <p:cNvPr id="3" name="Content Placeholder 2"/>
          <p:cNvSpPr>
            <a:spLocks noGrp="1"/>
          </p:cNvSpPr>
          <p:nvPr>
            <p:ph idx="1"/>
          </p:nvPr>
        </p:nvSpPr>
        <p:spPr>
          <a:xfrm>
            <a:off x="487680" y="2431647"/>
            <a:ext cx="9246415" cy="4681728"/>
          </a:xfrm>
        </p:spPr>
        <p:txBody>
          <a:bodyPr>
            <a:noAutofit/>
          </a:bodyPr>
          <a:lstStyle/>
          <a:p>
            <a:pPr marL="0" indent="0">
              <a:buNone/>
            </a:pPr>
            <a:r>
              <a:rPr lang="en-US" dirty="0" smtClean="0"/>
              <a:t>                                </a:t>
            </a:r>
          </a:p>
          <a:p>
            <a:pPr marL="0" indent="0">
              <a:buNone/>
            </a:pPr>
            <a:r>
              <a:rPr lang="en-US" dirty="0" smtClean="0"/>
              <a:t/>
            </a:r>
            <a:br>
              <a:rPr lang="en-US" dirty="0" smtClean="0"/>
            </a:br>
            <a:r>
              <a:rPr lang="en-US" dirty="0" smtClean="0"/>
              <a:t>Obtain MG on a fixed ref. metric + decoupled spin-2 field</a:t>
            </a:r>
          </a:p>
          <a:p>
            <a:endParaRPr lang="en-US" dirty="0" smtClean="0"/>
          </a:p>
          <a:p>
            <a:endParaRPr lang="en-US" dirty="0" smtClean="0"/>
          </a:p>
          <a:p>
            <a:pPr marL="0" indent="0">
              <a:buNone/>
            </a:pPr>
            <a:endParaRPr lang="en-US" sz="1707" dirty="0">
              <a:solidFill>
                <a:srgbClr val="7030A0"/>
              </a:solidFill>
            </a:endParaRPr>
          </a:p>
          <a:p>
            <a:pPr marL="0" indent="0">
              <a:buNone/>
            </a:pPr>
            <a:endParaRPr lang="en-US" sz="1707" dirty="0">
              <a:solidFill>
                <a:srgbClr val="7030A0"/>
              </a:solidFill>
            </a:endParaRPr>
          </a:p>
          <a:p>
            <a:pPr marL="0" indent="0">
              <a:buNone/>
            </a:pPr>
            <a:r>
              <a:rPr lang="en-US" sz="1707" dirty="0">
                <a:solidFill>
                  <a:srgbClr val="7030A0"/>
                </a:solidFill>
              </a:rPr>
              <a:t/>
            </a:r>
            <a:br>
              <a:rPr lang="en-US" sz="1707" dirty="0">
                <a:solidFill>
                  <a:srgbClr val="7030A0"/>
                </a:solidFill>
              </a:rPr>
            </a:br>
            <a:r>
              <a:rPr lang="en-US" sz="2987" dirty="0">
                <a:solidFill>
                  <a:srgbClr val="7030A0"/>
                </a:solidFill>
              </a:rPr>
              <a:t>5 degrees of freedom in massive graviton  </a:t>
            </a:r>
            <a:r>
              <a:rPr lang="en-US" sz="2987" dirty="0">
                <a:solidFill>
                  <a:srgbClr val="0070C0"/>
                </a:solidFill>
              </a:rPr>
              <a:t>(ghost-free)</a:t>
            </a:r>
            <a:br>
              <a:rPr lang="en-US" sz="2987" dirty="0">
                <a:solidFill>
                  <a:srgbClr val="0070C0"/>
                </a:solidFill>
              </a:rPr>
            </a:br>
            <a:r>
              <a:rPr lang="en-US" sz="2987" dirty="0">
                <a:solidFill>
                  <a:srgbClr val="7030A0"/>
                </a:solidFill>
              </a:rPr>
              <a:t>(+ 2 in decoupled massless spin-2)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sp>
        <p:nvSpPr>
          <p:cNvPr id="7" name="TextBox 6"/>
          <p:cNvSpPr txBox="1"/>
          <p:nvPr/>
        </p:nvSpPr>
        <p:spPr>
          <a:xfrm>
            <a:off x="5079424" y="6905869"/>
            <a:ext cx="4654674" cy="361094"/>
          </a:xfrm>
          <a:prstGeom prst="rect">
            <a:avLst/>
          </a:prstGeom>
          <a:noFill/>
        </p:spPr>
        <p:txBody>
          <a:bodyPr wrap="none" lIns="97442" tIns="48721" rIns="97442" bIns="48721" rtlCol="0">
            <a:spAutoFit/>
          </a:bodyPr>
          <a:lstStyle/>
          <a:p>
            <a:pPr algn="r"/>
            <a:r>
              <a:rPr lang="en-US" sz="1707" dirty="0" err="1"/>
              <a:t>CdR</a:t>
            </a:r>
            <a:r>
              <a:rPr lang="en-US" sz="1707" dirty="0"/>
              <a:t>, </a:t>
            </a:r>
            <a:r>
              <a:rPr lang="en-US" sz="1707" dirty="0" err="1"/>
              <a:t>Gabadadze</a:t>
            </a:r>
            <a:r>
              <a:rPr lang="en-US" sz="1707" dirty="0"/>
              <a:t>, Tolley, PRL, 106, 231101 (2011)</a:t>
            </a:r>
          </a:p>
        </p:txBody>
      </p:sp>
      <p:sp>
        <p:nvSpPr>
          <p:cNvPr id="4" name="Right Brace 3"/>
          <p:cNvSpPr/>
          <p:nvPr/>
        </p:nvSpPr>
        <p:spPr>
          <a:xfrm rot="5400000">
            <a:off x="4276843" y="2347955"/>
            <a:ext cx="296953" cy="5204239"/>
          </a:xfrm>
          <a:prstGeom prst="rightBrace">
            <a:avLst>
              <a:gd name="adj1" fmla="val 30623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5" name="TextBox 4"/>
          <p:cNvSpPr txBox="1"/>
          <p:nvPr/>
        </p:nvSpPr>
        <p:spPr>
          <a:xfrm>
            <a:off x="3404526" y="5152408"/>
            <a:ext cx="1997663" cy="420564"/>
          </a:xfrm>
          <a:prstGeom prst="rect">
            <a:avLst/>
          </a:prstGeom>
          <a:noFill/>
        </p:spPr>
        <p:txBody>
          <a:bodyPr wrap="none" rtlCol="0">
            <a:spAutoFit/>
          </a:bodyPr>
          <a:lstStyle/>
          <a:p>
            <a:r>
              <a:rPr lang="en-US" sz="2133" dirty="0">
                <a:solidFill>
                  <a:srgbClr val="BE1CB6"/>
                </a:solidFill>
              </a:rPr>
              <a:t>Massive Gravity</a:t>
            </a:r>
          </a:p>
        </p:txBody>
      </p:sp>
      <p:sp>
        <p:nvSpPr>
          <p:cNvPr id="11" name="TextBox 10"/>
          <p:cNvSpPr txBox="1"/>
          <p:nvPr/>
        </p:nvSpPr>
        <p:spPr>
          <a:xfrm>
            <a:off x="7765238" y="4690651"/>
            <a:ext cx="1890261" cy="748795"/>
          </a:xfrm>
          <a:prstGeom prst="rect">
            <a:avLst/>
          </a:prstGeom>
          <a:noFill/>
        </p:spPr>
        <p:txBody>
          <a:bodyPr wrap="none" rtlCol="0">
            <a:spAutoFit/>
          </a:bodyPr>
          <a:lstStyle/>
          <a:p>
            <a:pPr algn="ctr"/>
            <a:r>
              <a:rPr lang="en-US" sz="2133" dirty="0">
                <a:solidFill>
                  <a:srgbClr val="00B050"/>
                </a:solidFill>
              </a:rPr>
              <a:t>Decoupled </a:t>
            </a:r>
          </a:p>
          <a:p>
            <a:pPr algn="ctr"/>
            <a:r>
              <a:rPr lang="en-US" sz="2133" dirty="0">
                <a:solidFill>
                  <a:srgbClr val="00B050"/>
                </a:solidFill>
              </a:rPr>
              <a:t>massless spin-2</a:t>
            </a: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54" y="3810609"/>
            <a:ext cx="9893590" cy="103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358" y="2038267"/>
            <a:ext cx="3282162" cy="1107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113183" y="2148820"/>
            <a:ext cx="3334567" cy="925885"/>
            <a:chOff x="3707904" y="2056927"/>
            <a:chExt cx="3126157" cy="868017"/>
          </a:xfrm>
        </p:grpSpPr>
        <p:pic>
          <p:nvPicPr>
            <p:cNvPr id="4098"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7629"/>
            <a:stretch/>
          </p:blipFill>
          <p:spPr bwMode="auto">
            <a:xfrm>
              <a:off x="5255096" y="2334077"/>
              <a:ext cx="1549152" cy="59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07904" y="2056927"/>
              <a:ext cx="3126157" cy="825226"/>
            </a:xfrm>
            <a:prstGeom prst="rect">
              <a:avLst/>
            </a:prstGeom>
            <a:noFill/>
          </p:spPr>
          <p:txBody>
            <a:bodyPr wrap="none" rtlCol="0">
              <a:spAutoFit/>
            </a:bodyPr>
            <a:lstStyle/>
            <a:p>
              <a:r>
                <a:rPr lang="en-US" sz="2560" dirty="0">
                  <a:solidFill>
                    <a:srgbClr val="00B050"/>
                  </a:solidFill>
                </a:rPr>
                <a:t>The 2 metrics decouple </a:t>
              </a:r>
            </a:p>
            <a:p>
              <a:r>
                <a:rPr lang="en-US" sz="2560" dirty="0">
                  <a:solidFill>
                    <a:srgbClr val="00B050"/>
                  </a:solidFill>
                </a:rPr>
                <a:t>in the limit</a:t>
              </a:r>
            </a:p>
          </p:txBody>
        </p:sp>
      </p:grpSp>
    </p:spTree>
    <p:extLst>
      <p:ext uri="{BB962C8B-B14F-4D97-AF65-F5344CB8AC3E}">
        <p14:creationId xmlns:p14="http://schemas.microsoft.com/office/powerpoint/2010/main" val="1960923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Gravity</a:t>
            </a:r>
            <a:endParaRPr lang="en-US" dirty="0"/>
          </a:p>
        </p:txBody>
      </p:sp>
      <p:cxnSp>
        <p:nvCxnSpPr>
          <p:cNvPr id="13" name="Straight Connector 12"/>
          <p:cNvCxnSpPr/>
          <p:nvPr/>
        </p:nvCxnSpPr>
        <p:spPr>
          <a:xfrm>
            <a:off x="7027439" y="1659970"/>
            <a:ext cx="1612979" cy="0"/>
          </a:xfrm>
          <a:prstGeom prst="line">
            <a:avLst/>
          </a:prstGeom>
          <a:ln w="38100">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90791" y="5669506"/>
            <a:ext cx="6137688" cy="1674296"/>
          </a:xfrm>
          <a:prstGeom prst="rect">
            <a:avLst/>
          </a:prstGeom>
          <a:noFill/>
        </p:spPr>
        <p:txBody>
          <a:bodyPr wrap="none" lIns="97527" tIns="48764" rIns="97527" bIns="48764" rtlCol="0">
            <a:spAutoFit/>
          </a:bodyPr>
          <a:lstStyle/>
          <a:p>
            <a:r>
              <a:rPr lang="en-US" sz="2560" dirty="0">
                <a:solidFill>
                  <a:srgbClr val="0F6FC6"/>
                </a:solidFill>
              </a:rPr>
              <a:t>Helicity-2: behaves as GR with small mass</a:t>
            </a:r>
          </a:p>
          <a:p>
            <a:r>
              <a:rPr lang="en-US" sz="2560" dirty="0">
                <a:solidFill>
                  <a:srgbClr val="0F6FC6"/>
                </a:solidFill>
              </a:rPr>
              <a:t>Heliciy-1: decouples from matter</a:t>
            </a:r>
          </a:p>
          <a:p>
            <a:r>
              <a:rPr lang="en-US" sz="2560" dirty="0">
                <a:solidFill>
                  <a:srgbClr val="0F6FC6"/>
                </a:solidFill>
              </a:rPr>
              <a:t>Helicity-0: behaves as a </a:t>
            </a:r>
            <a:r>
              <a:rPr lang="en-US" sz="2560" b="1" dirty="0">
                <a:solidFill>
                  <a:srgbClr val="BE1CB6"/>
                </a:solidFill>
              </a:rPr>
              <a:t>Galileon</a:t>
            </a:r>
            <a:r>
              <a:rPr lang="en-US" sz="2560" dirty="0">
                <a:solidFill>
                  <a:srgbClr val="0F6FC6"/>
                </a:solidFill>
              </a:rPr>
              <a:t> scalar field</a:t>
            </a:r>
            <a:br>
              <a:rPr lang="en-US" sz="2560" dirty="0">
                <a:solidFill>
                  <a:srgbClr val="0F6FC6"/>
                </a:solidFill>
              </a:rPr>
            </a:br>
            <a:r>
              <a:rPr lang="en-US" sz="2560" dirty="0">
                <a:solidFill>
                  <a:srgbClr val="0F6FC6"/>
                </a:solidFill>
              </a:rPr>
              <a:t>	       in some limit</a:t>
            </a:r>
          </a:p>
        </p:txBody>
      </p:sp>
      <p:sp>
        <p:nvSpPr>
          <p:cNvPr id="18" name="TextBox 17"/>
          <p:cNvSpPr txBox="1"/>
          <p:nvPr/>
        </p:nvSpPr>
        <p:spPr>
          <a:xfrm>
            <a:off x="498714" y="6032631"/>
            <a:ext cx="1655691" cy="558158"/>
          </a:xfrm>
          <a:prstGeom prst="rect">
            <a:avLst/>
          </a:prstGeom>
          <a:noFill/>
        </p:spPr>
        <p:txBody>
          <a:bodyPr wrap="none" lIns="97527" tIns="48764" rIns="97527" bIns="48764" rtlCol="0">
            <a:spAutoFit/>
          </a:bodyPr>
          <a:lstStyle/>
          <a:p>
            <a:r>
              <a:rPr lang="en-US" sz="2987" dirty="0">
                <a:solidFill>
                  <a:srgbClr val="934BC9"/>
                </a:solidFill>
              </a:rPr>
              <a:t>2+3 </a:t>
            </a:r>
            <a:r>
              <a:rPr lang="en-US" sz="2987" dirty="0" err="1">
                <a:solidFill>
                  <a:srgbClr val="934BC9"/>
                </a:solidFill>
              </a:rPr>
              <a:t>dofs</a:t>
            </a:r>
            <a:r>
              <a:rPr lang="en-US" sz="2987" dirty="0">
                <a:solidFill>
                  <a:srgbClr val="934BC9"/>
                </a:solidFill>
              </a:rPr>
              <a:t>:</a:t>
            </a:r>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6980" y="6460648"/>
            <a:ext cx="486893" cy="43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6173"/>
          <a:stretch/>
        </p:blipFill>
        <p:spPr bwMode="auto">
          <a:xfrm>
            <a:off x="805948" y="2274438"/>
            <a:ext cx="7304093" cy="103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9993" y="1682975"/>
            <a:ext cx="655321" cy="53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7428" y="1703294"/>
            <a:ext cx="487680" cy="49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05948" y="3733800"/>
            <a:ext cx="6497035" cy="420564"/>
          </a:xfrm>
          <a:prstGeom prst="rect">
            <a:avLst/>
          </a:prstGeom>
          <a:noFill/>
        </p:spPr>
        <p:txBody>
          <a:bodyPr wrap="none" rtlCol="0">
            <a:spAutoFit/>
          </a:bodyPr>
          <a:lstStyle/>
          <a:p>
            <a:r>
              <a:rPr lang="en-US" sz="2133" dirty="0"/>
              <a:t>4d diff invariance is present if keep the St</a:t>
            </a:r>
            <a:r>
              <a:rPr lang="fr-CH" sz="2133" dirty="0"/>
              <a:t>ü</a:t>
            </a:r>
            <a:r>
              <a:rPr lang="en-US" sz="2133" dirty="0" err="1"/>
              <a:t>ckelberg</a:t>
            </a:r>
            <a:r>
              <a:rPr lang="en-US" sz="2133" dirty="0"/>
              <a:t> fields</a:t>
            </a:r>
          </a:p>
        </p:txBody>
      </p:sp>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2188502" y="4305435"/>
            <a:ext cx="4700181" cy="1194962"/>
          </a:xfrm>
          <a:prstGeom prst="rect">
            <a:avLst/>
          </a:prstGeom>
        </p:spPr>
      </p:pic>
    </p:spTree>
    <p:extLst>
      <p:ext uri="{BB962C8B-B14F-4D97-AF65-F5344CB8AC3E}">
        <p14:creationId xmlns:p14="http://schemas.microsoft.com/office/powerpoint/2010/main" val="955593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a:r>
            <a:r>
              <a:rPr lang="fr-CH" dirty="0" smtClean="0"/>
              <a:t>ü</a:t>
            </a:r>
            <a:r>
              <a:rPr lang="en-US" dirty="0" err="1" smtClean="0"/>
              <a:t>ckelberg</a:t>
            </a:r>
            <a:r>
              <a:rPr lang="en-US" dirty="0" smtClean="0"/>
              <a:t> Fields</a:t>
            </a:r>
            <a:endParaRPr lang="en-US" dirty="0"/>
          </a:p>
        </p:txBody>
      </p:sp>
      <p:sp>
        <p:nvSpPr>
          <p:cNvPr id="3" name="Content Placeholder 2"/>
          <p:cNvSpPr>
            <a:spLocks noGrp="1"/>
          </p:cNvSpPr>
          <p:nvPr>
            <p:ph idx="1"/>
          </p:nvPr>
        </p:nvSpPr>
        <p:spPr>
          <a:xfrm>
            <a:off x="487681" y="2201222"/>
            <a:ext cx="9246415" cy="4681728"/>
          </a:xfrm>
        </p:spPr>
        <p:txBody>
          <a:bodyPr>
            <a:noAutofit/>
          </a:bodyPr>
          <a:lstStyle/>
          <a:p>
            <a:r>
              <a:rPr lang="en-US" dirty="0" smtClean="0"/>
              <a:t>Helicity-0 mode behaves as a `</a:t>
            </a:r>
            <a:r>
              <a:rPr lang="en-US" dirty="0" err="1" smtClean="0"/>
              <a:t>Galileon</a:t>
            </a:r>
            <a:r>
              <a:rPr lang="en-US" dirty="0" smtClean="0"/>
              <a:t>’ </a:t>
            </a:r>
            <a:r>
              <a:rPr lang="en-US" i="1" dirty="0" smtClean="0">
                <a:solidFill>
                  <a:srgbClr val="934BC9"/>
                </a:solidFill>
              </a:rPr>
              <a:t>in some limit</a:t>
            </a:r>
            <a:br>
              <a:rPr lang="en-US" i="1" dirty="0" smtClean="0">
                <a:solidFill>
                  <a:srgbClr val="934BC9"/>
                </a:solidFill>
              </a:rPr>
            </a:br>
            <a:r>
              <a:rPr lang="en-US" dirty="0" smtClean="0"/>
              <a:t/>
            </a:r>
            <a:br>
              <a:rPr lang="en-US" dirty="0" smtClean="0"/>
            </a:br>
            <a:r>
              <a:rPr lang="en-US" dirty="0" smtClean="0"/>
              <a:t/>
            </a:r>
            <a:br>
              <a:rPr lang="en-US" dirty="0" smtClean="0"/>
            </a:br>
            <a:endParaRPr lang="en-US" dirty="0" smtClean="0"/>
          </a:p>
        </p:txBody>
      </p:sp>
      <p:pic>
        <p:nvPicPr>
          <p:cNvPr id="8" name="Picture 7"/>
          <p:cNvPicPr>
            <a:picLocks noChangeAspect="1"/>
          </p:cNvPicPr>
          <p:nvPr/>
        </p:nvPicPr>
        <p:blipFill rotWithShape="1">
          <a:blip r:embed="rId2">
            <a:clrChange>
              <a:clrFrom>
                <a:srgbClr val="FFFFFF"/>
              </a:clrFrom>
              <a:clrTo>
                <a:srgbClr val="FFFFFF">
                  <a:alpha val="0"/>
                </a:srgbClr>
              </a:clrTo>
            </a:clrChange>
          </a:blip>
          <a:srcRect b="14159"/>
          <a:stretch/>
        </p:blipFill>
        <p:spPr>
          <a:xfrm>
            <a:off x="7718716" y="3503376"/>
            <a:ext cx="1859536" cy="464796"/>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429241" y="2746329"/>
            <a:ext cx="5313644" cy="1081305"/>
          </a:xfrm>
          <a:prstGeom prst="rect">
            <a:avLst/>
          </a:prstGeom>
        </p:spPr>
      </p:pic>
      <p:pic>
        <p:nvPicPr>
          <p:cNvPr id="10"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 r="26141"/>
          <a:stretch/>
        </p:blipFill>
        <p:spPr bwMode="auto">
          <a:xfrm>
            <a:off x="5260843" y="103978"/>
            <a:ext cx="4477574" cy="634289"/>
          </a:xfrm>
          <a:prstGeom prst="rect">
            <a:avLst/>
          </a:prstGeom>
          <a:solidFill>
            <a:schemeClr val="bg1"/>
          </a:solidFill>
          <a:ln>
            <a:noFill/>
          </a:ln>
          <a:extLst/>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b="34979"/>
          <a:stretch>
            <a:fillRect/>
          </a:stretch>
        </p:blipFill>
        <p:spPr bwMode="auto">
          <a:xfrm>
            <a:off x="1247814" y="4372741"/>
            <a:ext cx="7257971" cy="1749025"/>
          </a:xfrm>
          <a:prstGeom prst="rect">
            <a:avLst/>
          </a:prstGeom>
          <a:noFill/>
          <a:ln w="9525">
            <a:noFill/>
            <a:miter lim="800000"/>
            <a:headEnd/>
            <a:tailEnd/>
          </a:ln>
        </p:spPr>
      </p:pic>
      <p:cxnSp>
        <p:nvCxnSpPr>
          <p:cNvPr id="11" name="Straight Arrow Connector 10"/>
          <p:cNvCxnSpPr>
            <a:cxnSpLocks noChangeAspect="1"/>
          </p:cNvCxnSpPr>
          <p:nvPr/>
        </p:nvCxnSpPr>
        <p:spPr>
          <a:xfrm>
            <a:off x="610686" y="5935329"/>
            <a:ext cx="603175" cy="410397"/>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rotWithShape="1">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l="60320" t="71226" r="33081" b="16787"/>
          <a:stretch/>
        </p:blipFill>
        <p:spPr bwMode="auto">
          <a:xfrm>
            <a:off x="741715" y="5828868"/>
            <a:ext cx="1156518" cy="1157679"/>
          </a:xfrm>
          <a:prstGeom prst="ellipse">
            <a:avLst/>
          </a:prstGeom>
          <a:solidFill>
            <a:schemeClr val="bg1"/>
          </a:solidFill>
          <a:ln>
            <a:noFill/>
          </a:ln>
        </p:spPr>
      </p:pic>
      <p:cxnSp>
        <p:nvCxnSpPr>
          <p:cNvPr id="13" name="Straight Arrow Connector 12"/>
          <p:cNvCxnSpPr/>
          <p:nvPr/>
        </p:nvCxnSpPr>
        <p:spPr>
          <a:xfrm>
            <a:off x="1333589" y="6382602"/>
            <a:ext cx="890385" cy="64345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0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1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a:r>
            <a:r>
              <a:rPr lang="fr-CH" dirty="0" smtClean="0"/>
              <a:t>ü</a:t>
            </a:r>
            <a:r>
              <a:rPr lang="en-US" dirty="0" err="1" smtClean="0"/>
              <a:t>ckelberg</a:t>
            </a:r>
            <a:r>
              <a:rPr lang="en-US" dirty="0" smtClean="0"/>
              <a:t> Fields</a:t>
            </a:r>
            <a:endParaRPr lang="en-US" dirty="0"/>
          </a:p>
        </p:txBody>
      </p:sp>
      <p:sp>
        <p:nvSpPr>
          <p:cNvPr id="3" name="Content Placeholder 2"/>
          <p:cNvSpPr>
            <a:spLocks noGrp="1"/>
          </p:cNvSpPr>
          <p:nvPr>
            <p:ph idx="1"/>
          </p:nvPr>
        </p:nvSpPr>
        <p:spPr>
          <a:xfrm>
            <a:off x="487681" y="2201222"/>
            <a:ext cx="9246415" cy="4681728"/>
          </a:xfrm>
        </p:spPr>
        <p:txBody>
          <a:bodyPr>
            <a:noAutofit/>
          </a:bodyPr>
          <a:lstStyle/>
          <a:p>
            <a:r>
              <a:rPr lang="en-US" dirty="0" smtClean="0"/>
              <a:t>Helicity-0 mode behaves as a `</a:t>
            </a:r>
            <a:r>
              <a:rPr lang="en-US" dirty="0" err="1" smtClean="0"/>
              <a:t>Galileon</a:t>
            </a:r>
            <a:r>
              <a:rPr lang="en-US" dirty="0" smtClean="0"/>
              <a:t>’ </a:t>
            </a:r>
            <a:r>
              <a:rPr lang="en-US" i="1" dirty="0" smtClean="0">
                <a:solidFill>
                  <a:srgbClr val="934BC9"/>
                </a:solidFill>
              </a:rPr>
              <a:t>in some limit</a:t>
            </a:r>
            <a:br>
              <a:rPr lang="en-US" i="1" dirty="0" smtClean="0">
                <a:solidFill>
                  <a:srgbClr val="934BC9"/>
                </a:solidFill>
              </a:rPr>
            </a:br>
            <a:r>
              <a:rPr lang="en-US" dirty="0" smtClean="0"/>
              <a:t/>
            </a:r>
            <a:br>
              <a:rPr lang="en-US" dirty="0" smtClean="0"/>
            </a:br>
            <a:r>
              <a:rPr lang="en-US" dirty="0" smtClean="0"/>
              <a:t/>
            </a:r>
            <a:br>
              <a:rPr lang="en-US" dirty="0" smtClean="0"/>
            </a:br>
            <a:endParaRPr lang="en-US" dirty="0" smtClean="0"/>
          </a:p>
          <a:p>
            <a:r>
              <a:rPr lang="en-US" dirty="0" smtClean="0"/>
              <a:t>Where the Galilean symmetry is manifest</a:t>
            </a:r>
            <a:br>
              <a:rPr lang="en-US" dirty="0" smtClean="0"/>
            </a:br>
            <a:endParaRPr lang="en-US" dirty="0" smtClean="0"/>
          </a:p>
          <a:p>
            <a:endParaRPr lang="en-US" dirty="0"/>
          </a:p>
          <a:p>
            <a:r>
              <a:rPr lang="en-US" dirty="0" smtClean="0"/>
              <a:t>And the equations of motion for </a:t>
            </a:r>
            <a:r>
              <a:rPr lang="en-US" dirty="0" smtClean="0">
                <a:latin typeface="Symbol" panose="05050102010706020507" pitchFamily="18" charset="2"/>
              </a:rPr>
              <a:t>p</a:t>
            </a:r>
            <a:r>
              <a:rPr lang="en-US" dirty="0" smtClean="0"/>
              <a:t> are second order.</a:t>
            </a:r>
          </a:p>
          <a:p>
            <a:r>
              <a:rPr lang="en-US" dirty="0" smtClean="0"/>
              <a:t>Couples to matter</a:t>
            </a:r>
          </a:p>
          <a:p>
            <a:r>
              <a:rPr lang="en-US" dirty="0" smtClean="0"/>
              <a:t>Screened via the Vainshtein Mechanism </a:t>
            </a:r>
          </a:p>
        </p:txBody>
      </p:sp>
      <p:pic>
        <p:nvPicPr>
          <p:cNvPr id="1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5312" y="4576303"/>
            <a:ext cx="3641505" cy="66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3">
            <a:clrChange>
              <a:clrFrom>
                <a:srgbClr val="FFFFFF"/>
              </a:clrFrom>
              <a:clrTo>
                <a:srgbClr val="FFFFFF">
                  <a:alpha val="0"/>
                </a:srgbClr>
              </a:clrTo>
            </a:clrChange>
          </a:blip>
          <a:srcRect b="14159"/>
          <a:stretch/>
        </p:blipFill>
        <p:spPr>
          <a:xfrm>
            <a:off x="7718716" y="3503376"/>
            <a:ext cx="1859536" cy="464796"/>
          </a:xfrm>
          <a:prstGeom prst="rect">
            <a:avLst/>
          </a:prstGeom>
        </p:spPr>
      </p:pic>
      <p:sp>
        <p:nvSpPr>
          <p:cNvPr id="19" name="TextBox 18"/>
          <p:cNvSpPr txBox="1"/>
          <p:nvPr/>
        </p:nvSpPr>
        <p:spPr>
          <a:xfrm>
            <a:off x="6685247" y="6905870"/>
            <a:ext cx="2886610" cy="361086"/>
          </a:xfrm>
          <a:prstGeom prst="rect">
            <a:avLst/>
          </a:prstGeom>
          <a:noFill/>
        </p:spPr>
        <p:txBody>
          <a:bodyPr wrap="none" lIns="97434" tIns="48717" rIns="97434" bIns="48717" rtlCol="0">
            <a:spAutoFit/>
          </a:bodyPr>
          <a:lstStyle/>
          <a:p>
            <a:pPr algn="r"/>
            <a:r>
              <a:rPr lang="en-US" sz="1707" dirty="0" err="1"/>
              <a:t>CdR</a:t>
            </a:r>
            <a:r>
              <a:rPr lang="en-US" sz="1707" dirty="0"/>
              <a:t> &amp; Gabadadze, 1007.0443</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1429241" y="2746329"/>
            <a:ext cx="5313644" cy="1081305"/>
          </a:xfrm>
          <a:prstGeom prst="rect">
            <a:avLst/>
          </a:prstGeom>
        </p:spPr>
      </p:pic>
      <p:pic>
        <p:nvPicPr>
          <p:cNvPr id="10"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 r="26141"/>
          <a:stretch/>
        </p:blipFill>
        <p:spPr bwMode="auto">
          <a:xfrm>
            <a:off x="5260843" y="103978"/>
            <a:ext cx="4477574" cy="634289"/>
          </a:xfrm>
          <a:prstGeom prst="rect">
            <a:avLst/>
          </a:prstGeom>
          <a:solidFill>
            <a:schemeClr val="bg1"/>
          </a:solidFill>
          <a:ln>
            <a:noFill/>
          </a:ln>
          <a:extLst/>
        </p:spPr>
      </p:pic>
    </p:spTree>
    <p:extLst>
      <p:ext uri="{BB962C8B-B14F-4D97-AF65-F5344CB8AC3E}">
        <p14:creationId xmlns:p14="http://schemas.microsoft.com/office/powerpoint/2010/main" val="2992726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905" y="2197630"/>
            <a:ext cx="8701047" cy="5072417"/>
          </a:xfrm>
        </p:spPr>
      </p:pic>
      <p:pic>
        <p:nvPicPr>
          <p:cNvPr id="3076" name="Picture 4" descr="https://www.astro.virginia.edu/class/whittle/astr553/Topic01/t1_cos_combine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87" y="2120821"/>
            <a:ext cx="4788781" cy="4209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8172" y="1026298"/>
            <a:ext cx="8913722" cy="6396366"/>
          </a:xfrm>
          <a:prstGeom prst="rect">
            <a:avLst/>
          </a:prstGeom>
          <a:noFill/>
        </p:spPr>
        <p:txBody>
          <a:bodyPr wrap="none" rtlCol="0">
            <a:spAutoFit/>
          </a:bodyPr>
          <a:lstStyle/>
          <a:p>
            <a:pPr marL="487695" indent="-487695" defTabSz="973423" fontAlgn="auto">
              <a:spcBef>
                <a:spcPts val="0"/>
              </a:spcBef>
              <a:spcAft>
                <a:spcPts val="0"/>
              </a:spcAft>
              <a:buFont typeface="+mj-lt"/>
              <a:buAutoNum type="arabicPeriod"/>
            </a:pPr>
            <a:r>
              <a:rPr lang="en-US" sz="2987" dirty="0">
                <a:solidFill>
                  <a:srgbClr val="0070C0"/>
                </a:solidFill>
                <a:latin typeface="Calibri"/>
                <a:ea typeface="+mn-ea"/>
              </a:rPr>
              <a:t>Tests specific </a:t>
            </a:r>
            <a:r>
              <a:rPr lang="en-US" sz="2987" i="1" dirty="0">
                <a:solidFill>
                  <a:srgbClr val="0070C0"/>
                </a:solidFill>
                <a:effectLst>
                  <a:outerShdw blurRad="38100" dist="38100" dir="2700000" algn="tl">
                    <a:srgbClr val="000000">
                      <a:alpha val="43137"/>
                    </a:srgbClr>
                  </a:outerShdw>
                </a:effectLst>
                <a:latin typeface="Calibri"/>
                <a:ea typeface="+mn-ea"/>
              </a:rPr>
              <a:t>characteristics</a:t>
            </a:r>
            <a:r>
              <a:rPr lang="en-US" sz="2987" dirty="0">
                <a:solidFill>
                  <a:srgbClr val="0070C0"/>
                </a:solidFill>
                <a:latin typeface="Calibri"/>
                <a:ea typeface="+mn-ea"/>
              </a:rPr>
              <a:t> in specific </a:t>
            </a:r>
            <a:r>
              <a:rPr lang="en-US" sz="2987" i="1" dirty="0">
                <a:solidFill>
                  <a:srgbClr val="0070C0"/>
                </a:solidFill>
                <a:effectLst>
                  <a:outerShdw blurRad="38100" dist="38100" dir="2700000" algn="tl">
                    <a:srgbClr val="000000">
                      <a:alpha val="43137"/>
                    </a:srgbClr>
                  </a:outerShdw>
                </a:effectLst>
                <a:latin typeface="Calibri"/>
                <a:ea typeface="+mn-ea"/>
              </a:rPr>
              <a:t>environments</a:t>
            </a:r>
          </a:p>
          <a:p>
            <a:pPr marL="487695" indent="-487695" defTabSz="973423" fontAlgn="auto">
              <a:spcBef>
                <a:spcPts val="0"/>
              </a:spcBef>
              <a:spcAft>
                <a:spcPts val="0"/>
              </a:spcAft>
              <a:buFont typeface="+mj-lt"/>
              <a:buAutoNum type="arabicPeriod"/>
            </a:pPr>
            <a:r>
              <a:rPr lang="en-US" sz="2987" dirty="0">
                <a:solidFill>
                  <a:srgbClr val="8323A1"/>
                </a:solidFill>
                <a:latin typeface="Calibri"/>
                <a:ea typeface="+mn-ea"/>
              </a:rPr>
              <a:t>Assume gravity is correct for other measurements</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133" dirty="0">
                <a:solidFill>
                  <a:srgbClr val="8323A1"/>
                </a:solidFill>
                <a:latin typeface="Calibri"/>
                <a:ea typeface="+mn-ea"/>
              </a:rPr>
              <a:t/>
            </a:r>
            <a:br>
              <a:rPr lang="en-US" sz="2133"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r>
              <a:rPr lang="en-US" sz="2987" dirty="0">
                <a:solidFill>
                  <a:srgbClr val="8323A1"/>
                </a:solidFill>
                <a:latin typeface="Calibri"/>
                <a:ea typeface="+mn-ea"/>
              </a:rPr>
              <a:t/>
            </a:r>
            <a:br>
              <a:rPr lang="en-US" sz="2987" dirty="0">
                <a:solidFill>
                  <a:srgbClr val="8323A1"/>
                </a:solidFill>
                <a:latin typeface="Calibri"/>
                <a:ea typeface="+mn-ea"/>
              </a:rPr>
            </a:br>
            <a:endParaRPr lang="en-US" sz="2987" dirty="0">
              <a:solidFill>
                <a:srgbClr val="009DD9">
                  <a:lumMod val="75000"/>
                </a:srgbClr>
              </a:solidFill>
              <a:latin typeface="Calibri"/>
              <a:ea typeface="+mn-ea"/>
            </a:endParaRPr>
          </a:p>
          <a:p>
            <a:pPr marL="487695" indent="-487695" defTabSz="973423" fontAlgn="auto">
              <a:spcBef>
                <a:spcPts val="0"/>
              </a:spcBef>
              <a:spcAft>
                <a:spcPts val="0"/>
              </a:spcAft>
              <a:buFont typeface="+mj-lt"/>
              <a:buAutoNum type="arabicPeriod"/>
            </a:pPr>
            <a:r>
              <a:rPr lang="en-US" sz="2987" dirty="0">
                <a:solidFill>
                  <a:srgbClr val="009DD9">
                    <a:lumMod val="75000"/>
                  </a:srgbClr>
                </a:solidFill>
                <a:latin typeface="Calibri"/>
                <a:ea typeface="+mn-ea"/>
              </a:rPr>
              <a:t>Tackle some of the open questions of cosmology </a:t>
            </a:r>
            <a:br>
              <a:rPr lang="en-US" sz="2987" dirty="0">
                <a:solidFill>
                  <a:srgbClr val="009DD9">
                    <a:lumMod val="75000"/>
                  </a:srgbClr>
                </a:solidFill>
                <a:latin typeface="Calibri"/>
                <a:ea typeface="+mn-ea"/>
              </a:rPr>
            </a:br>
            <a:r>
              <a:rPr lang="en-US" sz="2987" dirty="0">
                <a:solidFill>
                  <a:srgbClr val="009DD9">
                    <a:lumMod val="75000"/>
                  </a:srgbClr>
                </a:solidFill>
                <a:latin typeface="Calibri"/>
                <a:ea typeface="+mn-ea"/>
              </a:rPr>
              <a:t>&amp; astrophysics: </a:t>
            </a:r>
            <a:r>
              <a:rPr lang="en-US" sz="2987" b="1" dirty="0">
                <a:solidFill>
                  <a:srgbClr val="BE1CB6"/>
                </a:solidFill>
                <a:effectLst>
                  <a:outerShdw blurRad="38100" dist="38100" dir="2700000" algn="tl">
                    <a:srgbClr val="000000">
                      <a:alpha val="43137"/>
                    </a:srgbClr>
                  </a:outerShdw>
                </a:effectLst>
                <a:latin typeface="Calibri"/>
                <a:ea typeface="+mn-ea"/>
              </a:rPr>
              <a:t>Nature of Dark Energy / Dark Matter</a:t>
            </a:r>
          </a:p>
        </p:txBody>
      </p:sp>
      <p:pic>
        <p:nvPicPr>
          <p:cNvPr id="3074" name="Picture 2" descr="http://www.ipac.caltech.edu/wfirst/images/darkMatterPie-590.jpg"/>
          <p:cNvPicPr>
            <a:picLocks noChangeAspect="1" noChangeArrowheads="1"/>
          </p:cNvPicPr>
          <p:nvPr/>
        </p:nvPicPr>
        <p:blipFill rotWithShape="1">
          <a:blip r:embed="rId5">
            <a:extLst>
              <a:ext uri="{28A0092B-C50C-407E-A947-70E740481C1C}">
                <a14:useLocalDpi xmlns:a14="http://schemas.microsoft.com/office/drawing/2010/main" val="0"/>
              </a:ext>
            </a:extLst>
          </a:blip>
          <a:srcRect l="12408" t="4622" b="11641"/>
          <a:stretch/>
        </p:blipFill>
        <p:spPr bwMode="auto">
          <a:xfrm>
            <a:off x="4686613" y="2537892"/>
            <a:ext cx="5413168" cy="2885696"/>
          </a:xfrm>
          <a:prstGeom prst="ellipse">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27521" y="3733800"/>
            <a:ext cx="8811485" cy="1616984"/>
            <a:chOff x="400801" y="3425246"/>
            <a:chExt cx="8260767" cy="1515922"/>
          </a:xfrm>
        </p:grpSpPr>
        <p:sp>
          <p:nvSpPr>
            <p:cNvPr id="7" name="TextBox 6"/>
            <p:cNvSpPr txBox="1"/>
            <p:nvPr/>
          </p:nvSpPr>
          <p:spPr>
            <a:xfrm>
              <a:off x="427344" y="3542212"/>
              <a:ext cx="3370964" cy="1285883"/>
            </a:xfrm>
            <a:prstGeom prst="rect">
              <a:avLst/>
            </a:prstGeom>
            <a:noFill/>
          </p:spPr>
          <p:txBody>
            <a:bodyPr wrap="none" lIns="90566" tIns="45283" rIns="90566" bIns="45283" rtlCol="0">
              <a:spAutoFit/>
            </a:bodyPr>
            <a:lstStyle/>
            <a:p>
              <a:pPr algn="ctr" defTabSz="973423" fontAlgn="auto">
                <a:spcBef>
                  <a:spcPts val="0"/>
                </a:spcBef>
                <a:spcAft>
                  <a:spcPts val="0"/>
                </a:spcAft>
              </a:pPr>
              <a:r>
                <a:rPr lang="en-US" sz="2773" kern="0" dirty="0">
                  <a:solidFill>
                    <a:srgbClr val="7030A0"/>
                  </a:solidFill>
                  <a:latin typeface="Constantia"/>
                  <a:ea typeface="+mn-ea"/>
                </a:rPr>
                <a:t>Late time acceleration</a:t>
              </a:r>
            </a:p>
            <a:p>
              <a:pPr algn="ctr" defTabSz="973423" fontAlgn="auto">
                <a:spcBef>
                  <a:spcPts val="0"/>
                </a:spcBef>
                <a:spcAft>
                  <a:spcPts val="0"/>
                </a:spcAft>
              </a:pPr>
              <a:r>
                <a:rPr lang="en-US" sz="2773" kern="0" dirty="0">
                  <a:solidFill>
                    <a:srgbClr val="7030A0"/>
                  </a:solidFill>
                  <a:latin typeface="Constantia"/>
                  <a:ea typeface="+mn-ea"/>
                </a:rPr>
                <a:t>&amp;</a:t>
              </a:r>
            </a:p>
            <a:p>
              <a:pPr algn="ctr" defTabSz="973423" fontAlgn="auto">
                <a:spcBef>
                  <a:spcPts val="0"/>
                </a:spcBef>
                <a:spcAft>
                  <a:spcPts val="0"/>
                </a:spcAft>
              </a:pPr>
              <a:r>
                <a:rPr lang="en-US" sz="2773" kern="0" dirty="0">
                  <a:solidFill>
                    <a:srgbClr val="7030A0"/>
                  </a:solidFill>
                  <a:latin typeface="Constantia"/>
                  <a:ea typeface="+mn-ea"/>
                </a:rPr>
                <a:t> CC problem</a:t>
              </a:r>
              <a:endParaRPr lang="en-CA" sz="2773" dirty="0">
                <a:solidFill>
                  <a:srgbClr val="7030A0"/>
                </a:solidFill>
                <a:latin typeface="Constantia"/>
                <a:ea typeface="+mn-ea"/>
              </a:endParaRPr>
            </a:p>
          </p:txBody>
        </p:sp>
        <p:sp>
          <p:nvSpPr>
            <p:cNvPr id="8" name="TextBox 7"/>
            <p:cNvSpPr txBox="1"/>
            <p:nvPr/>
          </p:nvSpPr>
          <p:spPr>
            <a:xfrm>
              <a:off x="4953442" y="3599741"/>
              <a:ext cx="3659504" cy="1285883"/>
            </a:xfrm>
            <a:prstGeom prst="rect">
              <a:avLst/>
            </a:prstGeom>
            <a:noFill/>
          </p:spPr>
          <p:txBody>
            <a:bodyPr wrap="none" lIns="90566" tIns="45283" rIns="90566" bIns="45283" rtlCol="0">
              <a:spAutoFit/>
            </a:bodyPr>
            <a:lstStyle/>
            <a:p>
              <a:pPr algn="ctr" defTabSz="973423" fontAlgn="auto">
                <a:spcBef>
                  <a:spcPts val="0"/>
                </a:spcBef>
                <a:spcAft>
                  <a:spcPts val="0"/>
                </a:spcAft>
              </a:pPr>
              <a:r>
                <a:rPr lang="en-US" sz="2773" kern="0" dirty="0">
                  <a:solidFill>
                    <a:srgbClr val="7030A0"/>
                  </a:solidFill>
                  <a:latin typeface="Constantia"/>
                  <a:ea typeface="+mn-ea"/>
                </a:rPr>
                <a:t>First signs of the </a:t>
              </a:r>
            </a:p>
            <a:p>
              <a:pPr algn="ctr" defTabSz="973423" fontAlgn="auto">
                <a:spcBef>
                  <a:spcPts val="0"/>
                </a:spcBef>
                <a:spcAft>
                  <a:spcPts val="0"/>
                </a:spcAft>
              </a:pPr>
              <a:r>
                <a:rPr lang="en-US" sz="2773" kern="0" dirty="0">
                  <a:solidFill>
                    <a:srgbClr val="7030A0"/>
                  </a:solidFill>
                  <a:latin typeface="Constantia"/>
                  <a:ea typeface="+mn-ea"/>
                </a:rPr>
                <a:t>breakdown of GR</a:t>
              </a:r>
              <a:br>
                <a:rPr lang="en-US" sz="2773" kern="0" dirty="0">
                  <a:solidFill>
                    <a:srgbClr val="7030A0"/>
                  </a:solidFill>
                  <a:latin typeface="Constantia"/>
                  <a:ea typeface="+mn-ea"/>
                </a:rPr>
              </a:br>
              <a:r>
                <a:rPr lang="en-US" sz="2773" kern="0" dirty="0">
                  <a:solidFill>
                    <a:srgbClr val="7030A0"/>
                  </a:solidFill>
                  <a:latin typeface="Constantia"/>
                  <a:ea typeface="+mn-ea"/>
                </a:rPr>
                <a:t>on cosmological scales </a:t>
              </a:r>
              <a:r>
                <a:rPr lang="en-US" sz="2773" kern="0" dirty="0">
                  <a:solidFill>
                    <a:prstClr val="white"/>
                  </a:solidFill>
                  <a:latin typeface="Constantia"/>
                  <a:ea typeface="+mn-ea"/>
                </a:rPr>
                <a:t>?</a:t>
              </a:r>
              <a:endParaRPr lang="en-CA" sz="2773" dirty="0">
                <a:solidFill>
                  <a:prstClr val="white"/>
                </a:solidFill>
                <a:latin typeface="Constantia"/>
                <a:ea typeface="+mn-ea"/>
              </a:endParaRPr>
            </a:p>
          </p:txBody>
        </p:sp>
        <p:sp>
          <p:nvSpPr>
            <p:cNvPr id="9" name="Rounded Rectangle 8"/>
            <p:cNvSpPr/>
            <p:nvPr/>
          </p:nvSpPr>
          <p:spPr bwMode="auto">
            <a:xfrm>
              <a:off x="400801" y="3425246"/>
              <a:ext cx="3373334" cy="1515922"/>
            </a:xfrm>
            <a:prstGeom prst="roundRect">
              <a:avLst/>
            </a:prstGeom>
            <a:noFill/>
            <a:ln w="57150" cap="flat" cmpd="sng" algn="ctr">
              <a:solidFill>
                <a:schemeClr val="accent1"/>
              </a:solidFill>
              <a:prstDash val="solid"/>
              <a:round/>
              <a:headEnd type="none" w="med" len="med"/>
              <a:tailEnd type="none" w="med" len="med"/>
            </a:ln>
            <a:effectLst/>
          </p:spPr>
          <p:txBody>
            <a:bodyPr vert="horz" wrap="square" lIns="97434" tIns="48717" rIns="97434" bIns="48717" numCol="1" rtlCol="0" anchor="b" anchorCtr="0" compatLnSpc="1">
              <a:prstTxWarp prst="textNoShape">
                <a:avLst/>
              </a:prstTxWarp>
            </a:bodyPr>
            <a:lstStyle/>
            <a:p>
              <a:pPr defTabSz="974882"/>
              <a:endParaRPr lang="en-CA" sz="2027" dirty="0">
                <a:solidFill>
                  <a:prstClr val="black"/>
                </a:solidFill>
              </a:endParaRPr>
            </a:p>
          </p:txBody>
        </p:sp>
        <p:sp>
          <p:nvSpPr>
            <p:cNvPr id="10" name="Rounded Rectangle 9"/>
            <p:cNvSpPr/>
            <p:nvPr/>
          </p:nvSpPr>
          <p:spPr bwMode="auto">
            <a:xfrm>
              <a:off x="4963518" y="3425246"/>
              <a:ext cx="3698050" cy="1515922"/>
            </a:xfrm>
            <a:prstGeom prst="roundRect">
              <a:avLst/>
            </a:prstGeom>
            <a:noFill/>
            <a:ln w="57150" cap="flat" cmpd="sng" algn="ctr">
              <a:solidFill>
                <a:schemeClr val="accent1"/>
              </a:solidFill>
              <a:prstDash val="solid"/>
              <a:round/>
              <a:headEnd type="none" w="med" len="med"/>
              <a:tailEnd type="none" w="med" len="med"/>
            </a:ln>
            <a:effectLst/>
          </p:spPr>
          <p:txBody>
            <a:bodyPr vert="horz" wrap="square" lIns="97434" tIns="48717" rIns="97434" bIns="48717" numCol="1" rtlCol="0" anchor="b" anchorCtr="0" compatLnSpc="1">
              <a:prstTxWarp prst="textNoShape">
                <a:avLst/>
              </a:prstTxWarp>
            </a:bodyPr>
            <a:lstStyle/>
            <a:p>
              <a:pPr defTabSz="974882"/>
              <a:endParaRPr lang="en-CA" sz="2027" dirty="0">
                <a:solidFill>
                  <a:prstClr val="black"/>
                </a:solidFill>
              </a:endParaRPr>
            </a:p>
          </p:txBody>
        </p:sp>
        <p:cxnSp>
          <p:nvCxnSpPr>
            <p:cNvPr id="11" name="Straight Arrow Connector 10"/>
            <p:cNvCxnSpPr>
              <a:stCxn id="9" idx="3"/>
              <a:endCxn id="10" idx="1"/>
            </p:cNvCxnSpPr>
            <p:nvPr/>
          </p:nvCxnSpPr>
          <p:spPr bwMode="auto">
            <a:xfrm>
              <a:off x="3774127" y="4183207"/>
              <a:ext cx="1189388" cy="0"/>
            </a:xfrm>
            <a:prstGeom prst="straightConnector1">
              <a:avLst/>
            </a:prstGeom>
            <a:noFill/>
            <a:ln w="76200" cap="flat" cmpd="sng" algn="ctr">
              <a:solidFill>
                <a:schemeClr val="accent1"/>
              </a:solidFill>
              <a:prstDash val="solid"/>
              <a:round/>
              <a:headEnd type="arrow" w="med" len="med"/>
              <a:tailEnd type="arrow" w="med" len="med"/>
            </a:ln>
            <a:effectLst/>
          </p:spPr>
        </p:cxnSp>
      </p:grpSp>
      <p:sp>
        <p:nvSpPr>
          <p:cNvPr id="12" name="TextBox 11"/>
          <p:cNvSpPr txBox="1"/>
          <p:nvPr/>
        </p:nvSpPr>
        <p:spPr>
          <a:xfrm>
            <a:off x="729139" y="6094423"/>
            <a:ext cx="6245492" cy="552011"/>
          </a:xfrm>
          <a:prstGeom prst="rect">
            <a:avLst/>
          </a:prstGeom>
          <a:noFill/>
        </p:spPr>
        <p:txBody>
          <a:bodyPr wrap="none" rtlCol="0">
            <a:spAutoFit/>
          </a:bodyPr>
          <a:lstStyle/>
          <a:p>
            <a:pPr marL="548657" indent="-548657" defTabSz="973423" fontAlgn="auto">
              <a:spcBef>
                <a:spcPts val="0"/>
              </a:spcBef>
              <a:spcAft>
                <a:spcPts val="0"/>
              </a:spcAft>
              <a:buFont typeface="+mj-lt"/>
              <a:buAutoNum type="arabicPeriod" startAt="4"/>
            </a:pPr>
            <a:r>
              <a:rPr lang="en-US" sz="2987" dirty="0">
                <a:solidFill>
                  <a:srgbClr val="BE1CB6"/>
                </a:solidFill>
                <a:latin typeface="Calibri"/>
                <a:ea typeface="+mn-ea"/>
              </a:rPr>
              <a:t>Learn from the </a:t>
            </a:r>
            <a:r>
              <a:rPr lang="en-US" sz="2987" dirty="0" err="1">
                <a:solidFill>
                  <a:srgbClr val="BE1CB6"/>
                </a:solidFill>
                <a:latin typeface="Calibri"/>
                <a:ea typeface="+mn-ea"/>
              </a:rPr>
              <a:t>behaviour</a:t>
            </a:r>
            <a:r>
              <a:rPr lang="en-US" sz="2987" dirty="0">
                <a:solidFill>
                  <a:srgbClr val="BE1CB6"/>
                </a:solidFill>
                <a:latin typeface="Calibri"/>
                <a:ea typeface="+mn-ea"/>
              </a:rPr>
              <a:t> of gravity</a:t>
            </a:r>
          </a:p>
        </p:txBody>
      </p:sp>
    </p:spTree>
    <p:extLst>
      <p:ext uri="{BB962C8B-B14F-4D97-AF65-F5344CB8AC3E}">
        <p14:creationId xmlns:p14="http://schemas.microsoft.com/office/powerpoint/2010/main" val="37033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9" presetClass="exit" presetSubtype="0" fill="hold" nodeType="withEffect">
                                  <p:stCondLst>
                                    <p:cond delay="0"/>
                                  </p:stCondLst>
                                  <p:childTnLst>
                                    <p:animEffect transition="out" filter="dissolv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9"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ssolve">
                                      <p:cBhvr>
                                        <p:cTn id="12" dur="500"/>
                                        <p:tgtEl>
                                          <p:spTgt spid="3074"/>
                                        </p:tgtEl>
                                      </p:cBhvr>
                                    </p:animEffect>
                                  </p:childTnLst>
                                </p:cTn>
                              </p:par>
                              <p:par>
                                <p:cTn id="13" presetID="9"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dissolve">
                                      <p:cBhvr>
                                        <p:cTn id="15" dur="500"/>
                                        <p:tgtEl>
                                          <p:spTgt spid="3076"/>
                                        </p:tgtEl>
                                      </p:cBhvr>
                                    </p:animEffec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074"/>
                                        </p:tgtEl>
                                      </p:cBhvr>
                                    </p:animEffect>
                                    <p:set>
                                      <p:cBhvr>
                                        <p:cTn id="22" dur="1" fill="hold">
                                          <p:stCondLst>
                                            <p:cond delay="499"/>
                                          </p:stCondLst>
                                        </p:cTn>
                                        <p:tgtEl>
                                          <p:spTgt spid="3074"/>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par>
                                <p:cTn id="26" presetID="64" presetClass="path" presetSubtype="0" accel="50000" decel="50000" fill="hold" nodeType="withEffect">
                                  <p:stCondLst>
                                    <p:cond delay="0"/>
                                  </p:stCondLst>
                                  <p:childTnLst>
                                    <p:animMotion origin="layout" path="M 2.77778E-6 1.74838E-6 L 0.00121 -0.59505 " pathEditMode="relative" rAng="0" ptsTypes="AA">
                                      <p:cBhvr>
                                        <p:cTn id="27" dur="1000" fill="hold"/>
                                        <p:tgtEl>
                                          <p:spTgt spid="5">
                                            <p:txEl>
                                              <p:pRg st="2" end="2"/>
                                            </p:txEl>
                                          </p:spTgt>
                                        </p:tgtEl>
                                        <p:attrNameLst>
                                          <p:attrName>ppt_x</p:attrName>
                                          <p:attrName>ppt_y</p:attrName>
                                        </p:attrNameLst>
                                      </p:cBhvr>
                                      <p:rCtr x="52" y="-29764"/>
                                    </p:animMotion>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Observational Tests</a:t>
            </a:r>
            <a:endParaRPr lang="en-US" dirty="0">
              <a:solidFill>
                <a:srgbClr val="0070C0"/>
              </a:solidFill>
            </a:endParaRPr>
          </a:p>
        </p:txBody>
      </p:sp>
      <p:grpSp>
        <p:nvGrpSpPr>
          <p:cNvPr id="5" name="Group 4"/>
          <p:cNvGrpSpPr/>
          <p:nvPr/>
        </p:nvGrpSpPr>
        <p:grpSpPr>
          <a:xfrm>
            <a:off x="575523" y="2122503"/>
            <a:ext cx="8847094" cy="5061461"/>
            <a:chOff x="728726" y="316468"/>
            <a:chExt cx="8294151" cy="4745120"/>
          </a:xfrm>
        </p:grpSpPr>
        <p:sp>
          <p:nvSpPr>
            <p:cNvPr id="6" name="Oval 5"/>
            <p:cNvSpPr/>
            <p:nvPr/>
          </p:nvSpPr>
          <p:spPr>
            <a:xfrm rot="2798742">
              <a:off x="4507006" y="1400096"/>
              <a:ext cx="930031" cy="206585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Freeform 7"/>
            <p:cNvSpPr/>
            <p:nvPr/>
          </p:nvSpPr>
          <p:spPr>
            <a:xfrm flipH="1">
              <a:off x="3407702" y="1447799"/>
              <a:ext cx="3313283" cy="3206750"/>
            </a:xfrm>
            <a:custGeom>
              <a:avLst/>
              <a:gdLst>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3" fmla="*/ 0 w 3054350"/>
                <a:gd name="connsiteY3" fmla="*/ 0 h 3028950"/>
                <a:gd name="connsiteX0" fmla="*/ 0 w 3073400"/>
                <a:gd name="connsiteY0" fmla="*/ 0 h 3035300"/>
                <a:gd name="connsiteX1" fmla="*/ 3073400 w 3073400"/>
                <a:gd name="connsiteY1" fmla="*/ 3035300 h 3035300"/>
                <a:gd name="connsiteX2" fmla="*/ 19050 w 3073400"/>
                <a:gd name="connsiteY2" fmla="*/ 3028950 h 3035300"/>
                <a:gd name="connsiteX3" fmla="*/ 0 w 3073400"/>
                <a:gd name="connsiteY3" fmla="*/ 0 h 3035300"/>
                <a:gd name="connsiteX0" fmla="*/ 10502 w 3083902"/>
                <a:gd name="connsiteY0" fmla="*/ 0 h 3035300"/>
                <a:gd name="connsiteX1" fmla="*/ 3083902 w 3083902"/>
                <a:gd name="connsiteY1" fmla="*/ 3035300 h 3035300"/>
                <a:gd name="connsiteX2" fmla="*/ 0 w 3083902"/>
                <a:gd name="connsiteY2" fmla="*/ 3028950 h 3035300"/>
                <a:gd name="connsiteX3" fmla="*/ 10502 w 3083902"/>
                <a:gd name="connsiteY3" fmla="*/ 0 h 3035300"/>
              </a:gdLst>
              <a:ahLst/>
              <a:cxnLst>
                <a:cxn ang="0">
                  <a:pos x="connsiteX0" y="connsiteY0"/>
                </a:cxn>
                <a:cxn ang="0">
                  <a:pos x="connsiteX1" y="connsiteY1"/>
                </a:cxn>
                <a:cxn ang="0">
                  <a:pos x="connsiteX2" y="connsiteY2"/>
                </a:cxn>
                <a:cxn ang="0">
                  <a:pos x="connsiteX3" y="connsiteY3"/>
                </a:cxn>
              </a:cxnLst>
              <a:rect l="l" t="t" r="r" b="b"/>
              <a:pathLst>
                <a:path w="3083902" h="3035300">
                  <a:moveTo>
                    <a:pt x="10502" y="0"/>
                  </a:moveTo>
                  <a:lnTo>
                    <a:pt x="3083902" y="3035300"/>
                  </a:lnTo>
                  <a:lnTo>
                    <a:pt x="0" y="3028950"/>
                  </a:lnTo>
                  <a:cubicBezTo>
                    <a:pt x="3501" y="2019300"/>
                    <a:pt x="7001" y="1009650"/>
                    <a:pt x="10502"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Freeform 8"/>
            <p:cNvSpPr/>
            <p:nvPr/>
          </p:nvSpPr>
          <p:spPr>
            <a:xfrm>
              <a:off x="1363664" y="1772050"/>
              <a:ext cx="2903536" cy="2882500"/>
            </a:xfrm>
            <a:custGeom>
              <a:avLst/>
              <a:gdLst>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3" fmla="*/ 0 w 3054350"/>
                <a:gd name="connsiteY3" fmla="*/ 0 h 3028950"/>
                <a:gd name="connsiteX0" fmla="*/ 0 w 3073400"/>
                <a:gd name="connsiteY0" fmla="*/ 0 h 3035300"/>
                <a:gd name="connsiteX1" fmla="*/ 3073400 w 3073400"/>
                <a:gd name="connsiteY1" fmla="*/ 3035300 h 3035300"/>
                <a:gd name="connsiteX2" fmla="*/ 19050 w 3073400"/>
                <a:gd name="connsiteY2" fmla="*/ 3028950 h 3035300"/>
                <a:gd name="connsiteX3" fmla="*/ 0 w 3073400"/>
                <a:gd name="connsiteY3" fmla="*/ 0 h 3035300"/>
                <a:gd name="connsiteX0" fmla="*/ 0 w 3073400"/>
                <a:gd name="connsiteY0" fmla="*/ 0 h 3060700"/>
                <a:gd name="connsiteX1" fmla="*/ 3073400 w 3073400"/>
                <a:gd name="connsiteY1" fmla="*/ 3035300 h 3060700"/>
                <a:gd name="connsiteX2" fmla="*/ 12700 w 3073400"/>
                <a:gd name="connsiteY2" fmla="*/ 3060700 h 3060700"/>
                <a:gd name="connsiteX3" fmla="*/ 0 w 3073400"/>
                <a:gd name="connsiteY3" fmla="*/ 0 h 3060700"/>
                <a:gd name="connsiteX0" fmla="*/ 0 w 3073400"/>
                <a:gd name="connsiteY0" fmla="*/ 0 h 3041650"/>
                <a:gd name="connsiteX1" fmla="*/ 3073400 w 3073400"/>
                <a:gd name="connsiteY1" fmla="*/ 3035300 h 3041650"/>
                <a:gd name="connsiteX2" fmla="*/ 5556 w 3073400"/>
                <a:gd name="connsiteY2" fmla="*/ 3041650 h 3041650"/>
                <a:gd name="connsiteX3" fmla="*/ 0 w 3073400"/>
                <a:gd name="connsiteY3" fmla="*/ 0 h 3041650"/>
                <a:gd name="connsiteX0" fmla="*/ 15097 w 3068366"/>
                <a:gd name="connsiteY0" fmla="*/ 0 h 3041650"/>
                <a:gd name="connsiteX1" fmla="*/ 3068366 w 3068366"/>
                <a:gd name="connsiteY1" fmla="*/ 3035300 h 3041650"/>
                <a:gd name="connsiteX2" fmla="*/ 522 w 3068366"/>
                <a:gd name="connsiteY2" fmla="*/ 3041650 h 3041650"/>
                <a:gd name="connsiteX3" fmla="*/ 15097 w 3068366"/>
                <a:gd name="connsiteY3" fmla="*/ 0 h 3041650"/>
              </a:gdLst>
              <a:ahLst/>
              <a:cxnLst>
                <a:cxn ang="0">
                  <a:pos x="connsiteX0" y="connsiteY0"/>
                </a:cxn>
                <a:cxn ang="0">
                  <a:pos x="connsiteX1" y="connsiteY1"/>
                </a:cxn>
                <a:cxn ang="0">
                  <a:pos x="connsiteX2" y="connsiteY2"/>
                </a:cxn>
                <a:cxn ang="0">
                  <a:pos x="connsiteX3" y="connsiteY3"/>
                </a:cxn>
              </a:cxnLst>
              <a:rect l="l" t="t" r="r" b="b"/>
              <a:pathLst>
                <a:path w="3068366" h="3041650">
                  <a:moveTo>
                    <a:pt x="15097" y="0"/>
                  </a:moveTo>
                  <a:lnTo>
                    <a:pt x="3068366" y="3035300"/>
                  </a:lnTo>
                  <a:lnTo>
                    <a:pt x="522" y="3041650"/>
                  </a:lnTo>
                  <a:cubicBezTo>
                    <a:pt x="-3711" y="2021417"/>
                    <a:pt x="19330" y="1020233"/>
                    <a:pt x="15097"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cxnSp>
          <p:nvCxnSpPr>
            <p:cNvPr id="10" name="Straight Connector 9"/>
            <p:cNvCxnSpPr/>
            <p:nvPr/>
          </p:nvCxnSpPr>
          <p:spPr>
            <a:xfrm>
              <a:off x="1143000" y="4648200"/>
              <a:ext cx="6629400" cy="635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371600" y="685800"/>
              <a:ext cx="0" cy="403860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03351" y="4267200"/>
              <a:ext cx="1519526" cy="701995"/>
            </a:xfrm>
            <a:prstGeom prst="rect">
              <a:avLst/>
            </a:prstGeom>
            <a:noFill/>
          </p:spPr>
          <p:txBody>
            <a:bodyPr wrap="none" rtlCol="0">
              <a:spAutoFit/>
            </a:bodyPr>
            <a:lstStyle/>
            <a:p>
              <a:pPr algn="ctr"/>
              <a:r>
                <a:rPr lang="en-US" sz="2133" dirty="0"/>
                <a:t>Mass/Energy</a:t>
              </a:r>
            </a:p>
            <a:p>
              <a:pPr algn="ctr"/>
              <a:r>
                <a:rPr lang="en-US" sz="2133" dirty="0"/>
                <a:t>in grams</a:t>
              </a:r>
            </a:p>
          </p:txBody>
        </p:sp>
        <p:sp>
          <p:nvSpPr>
            <p:cNvPr id="13" name="TextBox 12"/>
            <p:cNvSpPr txBox="1"/>
            <p:nvPr/>
          </p:nvSpPr>
          <p:spPr>
            <a:xfrm>
              <a:off x="819473" y="316468"/>
              <a:ext cx="1256655" cy="394279"/>
            </a:xfrm>
            <a:prstGeom prst="rect">
              <a:avLst/>
            </a:prstGeom>
            <a:noFill/>
          </p:spPr>
          <p:txBody>
            <a:bodyPr wrap="none" rtlCol="0">
              <a:spAutoFit/>
            </a:bodyPr>
            <a:lstStyle/>
            <a:p>
              <a:pPr algn="ctr"/>
              <a:r>
                <a:rPr lang="en-US" sz="2133" dirty="0"/>
                <a:t>Size in cm</a:t>
              </a:r>
            </a:p>
          </p:txBody>
        </p:sp>
        <p:cxnSp>
          <p:nvCxnSpPr>
            <p:cNvPr id="14" name="Straight Connector 13"/>
            <p:cNvCxnSpPr/>
            <p:nvPr/>
          </p:nvCxnSpPr>
          <p:spPr>
            <a:xfrm>
              <a:off x="1828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86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00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00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4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2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2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858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371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371601" y="4114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1371600"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371601" y="3200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371601"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371600"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1371601"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371600" y="3200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1371601" y="27432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371600"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371601" y="1828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371601"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371600"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371601"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1371601" y="18287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1371600"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1371601" y="9143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371601"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371600"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371601" y="1371599"/>
              <a:ext cx="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58"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681" y="3159324"/>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3276600"/>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5372006" y="1524000"/>
              <a:ext cx="912509" cy="394279"/>
            </a:xfrm>
            <a:prstGeom prst="rect">
              <a:avLst/>
            </a:prstGeom>
            <a:noFill/>
          </p:spPr>
          <p:txBody>
            <a:bodyPr wrap="none" rtlCol="0">
              <a:spAutoFit/>
            </a:bodyPr>
            <a:lstStyle/>
            <a:p>
              <a:r>
                <a:rPr lang="en-US" sz="2133" dirty="0"/>
                <a:t>Galaxy</a:t>
              </a:r>
            </a:p>
          </p:txBody>
        </p:sp>
        <p:sp>
          <p:nvSpPr>
            <p:cNvPr id="61" name="TextBox 60"/>
            <p:cNvSpPr txBox="1"/>
            <p:nvPr/>
          </p:nvSpPr>
          <p:spPr>
            <a:xfrm>
              <a:off x="4670317" y="2133600"/>
              <a:ext cx="727664" cy="394279"/>
            </a:xfrm>
            <a:prstGeom prst="rect">
              <a:avLst/>
            </a:prstGeom>
            <a:noFill/>
          </p:spPr>
          <p:txBody>
            <a:bodyPr wrap="none" rtlCol="0">
              <a:spAutoFit/>
            </a:bodyPr>
            <a:lstStyle/>
            <a:p>
              <a:r>
                <a:rPr lang="en-US" sz="2133" dirty="0"/>
                <a:t>Earth</a:t>
              </a:r>
            </a:p>
          </p:txBody>
        </p:sp>
        <p:sp>
          <p:nvSpPr>
            <p:cNvPr id="62" name="TextBox 61"/>
            <p:cNvSpPr txBox="1"/>
            <p:nvPr/>
          </p:nvSpPr>
          <p:spPr>
            <a:xfrm>
              <a:off x="4390140" y="2587823"/>
              <a:ext cx="927537" cy="394279"/>
            </a:xfrm>
            <a:prstGeom prst="rect">
              <a:avLst/>
            </a:prstGeom>
            <a:noFill/>
          </p:spPr>
          <p:txBody>
            <a:bodyPr wrap="none" rtlCol="0">
              <a:spAutoFit/>
            </a:bodyPr>
            <a:lstStyle/>
            <a:p>
              <a:r>
                <a:rPr lang="en-US" sz="2133" dirty="0"/>
                <a:t>Human</a:t>
              </a:r>
            </a:p>
          </p:txBody>
        </p:sp>
        <p:sp>
          <p:nvSpPr>
            <p:cNvPr id="63" name="TextBox 62"/>
            <p:cNvSpPr txBox="1"/>
            <p:nvPr/>
          </p:nvSpPr>
          <p:spPr>
            <a:xfrm>
              <a:off x="3200400" y="2834640"/>
              <a:ext cx="725799" cy="394279"/>
            </a:xfrm>
            <a:prstGeom prst="rect">
              <a:avLst/>
            </a:prstGeom>
            <a:noFill/>
          </p:spPr>
          <p:txBody>
            <a:bodyPr wrap="none" rtlCol="0">
              <a:spAutoFit/>
            </a:bodyPr>
            <a:lstStyle/>
            <a:p>
              <a:r>
                <a:rPr lang="en-US" sz="2133" dirty="0"/>
                <a:t>Virus</a:t>
              </a:r>
            </a:p>
          </p:txBody>
        </p:sp>
        <p:sp>
          <p:nvSpPr>
            <p:cNvPr id="64" name="TextBox 63"/>
            <p:cNvSpPr txBox="1"/>
            <p:nvPr/>
          </p:nvSpPr>
          <p:spPr>
            <a:xfrm>
              <a:off x="2362200" y="2914590"/>
              <a:ext cx="756217" cy="394279"/>
            </a:xfrm>
            <a:prstGeom prst="rect">
              <a:avLst/>
            </a:prstGeom>
            <a:noFill/>
          </p:spPr>
          <p:txBody>
            <a:bodyPr wrap="none" rtlCol="0">
              <a:spAutoFit/>
            </a:bodyPr>
            <a:lstStyle/>
            <a:p>
              <a:r>
                <a:rPr lang="en-US" sz="2133" dirty="0"/>
                <a:t>Atom</a:t>
              </a:r>
            </a:p>
          </p:txBody>
        </p:sp>
        <p:sp>
          <p:nvSpPr>
            <p:cNvPr id="65" name="TextBox 64"/>
            <p:cNvSpPr txBox="1"/>
            <p:nvPr/>
          </p:nvSpPr>
          <p:spPr>
            <a:xfrm>
              <a:off x="2893681" y="3222824"/>
              <a:ext cx="1040249" cy="394279"/>
            </a:xfrm>
            <a:prstGeom prst="rect">
              <a:avLst/>
            </a:prstGeom>
            <a:noFill/>
          </p:spPr>
          <p:txBody>
            <a:bodyPr wrap="none" rtlCol="0">
              <a:spAutoFit/>
            </a:bodyPr>
            <a:lstStyle/>
            <a:p>
              <a:r>
                <a:rPr lang="en-US" sz="2133" dirty="0"/>
                <a:t>Electron</a:t>
              </a:r>
            </a:p>
          </p:txBody>
        </p:sp>
        <p:sp>
          <p:nvSpPr>
            <p:cNvPr id="66" name="TextBox 65"/>
            <p:cNvSpPr txBox="1"/>
            <p:nvPr/>
          </p:nvSpPr>
          <p:spPr>
            <a:xfrm>
              <a:off x="1607494" y="4724400"/>
              <a:ext cx="514264" cy="301946"/>
            </a:xfrm>
            <a:prstGeom prst="rect">
              <a:avLst/>
            </a:prstGeom>
            <a:noFill/>
          </p:spPr>
          <p:txBody>
            <a:bodyPr wrap="none" rtlCol="0">
              <a:spAutoFit/>
            </a:bodyPr>
            <a:lstStyle/>
            <a:p>
              <a:r>
                <a:rPr lang="en-US" sz="1493" dirty="0"/>
                <a:t>10</a:t>
              </a:r>
              <a:r>
                <a:rPr lang="en-US" sz="1493" baseline="30000" dirty="0"/>
                <a:t>-50</a:t>
              </a:r>
            </a:p>
          </p:txBody>
        </p:sp>
        <p:sp>
          <p:nvSpPr>
            <p:cNvPr id="67" name="TextBox 66"/>
            <p:cNvSpPr txBox="1"/>
            <p:nvPr/>
          </p:nvSpPr>
          <p:spPr>
            <a:xfrm>
              <a:off x="3910333" y="4724400"/>
              <a:ext cx="413574" cy="301946"/>
            </a:xfrm>
            <a:prstGeom prst="rect">
              <a:avLst/>
            </a:prstGeom>
            <a:noFill/>
          </p:spPr>
          <p:txBody>
            <a:bodyPr wrap="none" rtlCol="0">
              <a:spAutoFit/>
            </a:bodyPr>
            <a:lstStyle/>
            <a:p>
              <a:r>
                <a:rPr lang="en-US" sz="1493" dirty="0"/>
                <a:t>10</a:t>
              </a:r>
              <a:r>
                <a:rPr lang="en-US" sz="1493" baseline="30000" dirty="0"/>
                <a:t>0</a:t>
              </a:r>
            </a:p>
          </p:txBody>
        </p:sp>
        <p:sp>
          <p:nvSpPr>
            <p:cNvPr id="68" name="TextBox 67"/>
            <p:cNvSpPr txBox="1"/>
            <p:nvPr/>
          </p:nvSpPr>
          <p:spPr>
            <a:xfrm>
              <a:off x="6203950" y="4759642"/>
              <a:ext cx="473688" cy="301946"/>
            </a:xfrm>
            <a:prstGeom prst="rect">
              <a:avLst/>
            </a:prstGeom>
            <a:noFill/>
          </p:spPr>
          <p:txBody>
            <a:bodyPr wrap="none" rtlCol="0">
              <a:spAutoFit/>
            </a:bodyPr>
            <a:lstStyle/>
            <a:p>
              <a:r>
                <a:rPr lang="en-US" sz="1493" dirty="0"/>
                <a:t>10</a:t>
              </a:r>
              <a:r>
                <a:rPr lang="en-US" sz="1493" baseline="30000" dirty="0"/>
                <a:t>50</a:t>
              </a:r>
            </a:p>
          </p:txBody>
        </p:sp>
        <p:sp>
          <p:nvSpPr>
            <p:cNvPr id="69" name="TextBox 68"/>
            <p:cNvSpPr txBox="1"/>
            <p:nvPr/>
          </p:nvSpPr>
          <p:spPr>
            <a:xfrm>
              <a:off x="728726" y="3579911"/>
              <a:ext cx="514264" cy="301946"/>
            </a:xfrm>
            <a:prstGeom prst="rect">
              <a:avLst/>
            </a:prstGeom>
            <a:noFill/>
          </p:spPr>
          <p:txBody>
            <a:bodyPr wrap="none" rtlCol="0">
              <a:spAutoFit/>
            </a:bodyPr>
            <a:lstStyle/>
            <a:p>
              <a:r>
                <a:rPr lang="en-US" sz="1493" dirty="0"/>
                <a:t>10</a:t>
              </a:r>
              <a:r>
                <a:rPr lang="en-US" sz="1493" baseline="30000" dirty="0"/>
                <a:t>-20</a:t>
              </a:r>
            </a:p>
          </p:txBody>
        </p:sp>
        <p:sp>
          <p:nvSpPr>
            <p:cNvPr id="70" name="TextBox 69"/>
            <p:cNvSpPr txBox="1"/>
            <p:nvPr/>
          </p:nvSpPr>
          <p:spPr>
            <a:xfrm>
              <a:off x="767939" y="2664022"/>
              <a:ext cx="413574" cy="301946"/>
            </a:xfrm>
            <a:prstGeom prst="rect">
              <a:avLst/>
            </a:prstGeom>
            <a:noFill/>
          </p:spPr>
          <p:txBody>
            <a:bodyPr wrap="none" rtlCol="0">
              <a:spAutoFit/>
            </a:bodyPr>
            <a:lstStyle/>
            <a:p>
              <a:r>
                <a:rPr lang="en-US" sz="1493" dirty="0"/>
                <a:t>10</a:t>
              </a:r>
              <a:r>
                <a:rPr lang="en-US" sz="1493" baseline="30000" dirty="0"/>
                <a:t>0</a:t>
              </a:r>
            </a:p>
          </p:txBody>
        </p:sp>
        <p:sp>
          <p:nvSpPr>
            <p:cNvPr id="71" name="TextBox 70"/>
            <p:cNvSpPr txBox="1"/>
            <p:nvPr/>
          </p:nvSpPr>
          <p:spPr>
            <a:xfrm>
              <a:off x="767939" y="1772050"/>
              <a:ext cx="473688" cy="301946"/>
            </a:xfrm>
            <a:prstGeom prst="rect">
              <a:avLst/>
            </a:prstGeom>
            <a:noFill/>
          </p:spPr>
          <p:txBody>
            <a:bodyPr wrap="none" rtlCol="0">
              <a:spAutoFit/>
            </a:bodyPr>
            <a:lstStyle/>
            <a:p>
              <a:r>
                <a:rPr lang="en-US" sz="1493" dirty="0"/>
                <a:t>10</a:t>
              </a:r>
              <a:r>
                <a:rPr lang="en-US" sz="1493" baseline="30000" dirty="0"/>
                <a:t>20</a:t>
              </a:r>
            </a:p>
          </p:txBody>
        </p:sp>
        <p:sp>
          <p:nvSpPr>
            <p:cNvPr id="72" name="TextBox 71"/>
            <p:cNvSpPr txBox="1"/>
            <p:nvPr/>
          </p:nvSpPr>
          <p:spPr>
            <a:xfrm>
              <a:off x="5629497" y="1962090"/>
              <a:ext cx="571371" cy="394279"/>
            </a:xfrm>
            <a:prstGeom prst="rect">
              <a:avLst/>
            </a:prstGeom>
            <a:noFill/>
          </p:spPr>
          <p:txBody>
            <a:bodyPr wrap="none" rtlCol="0">
              <a:spAutoFit/>
            </a:bodyPr>
            <a:lstStyle/>
            <a:p>
              <a:r>
                <a:rPr lang="en-US" sz="2133" dirty="0"/>
                <a:t>Sun</a:t>
              </a:r>
            </a:p>
          </p:txBody>
        </p:sp>
        <p:pic>
          <p:nvPicPr>
            <p:cNvPr id="73"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9770" y="1371600"/>
              <a:ext cx="149630" cy="14963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5410200" y="1185732"/>
              <a:ext cx="1097356" cy="394279"/>
            </a:xfrm>
            <a:prstGeom prst="rect">
              <a:avLst/>
            </a:prstGeom>
            <a:noFill/>
          </p:spPr>
          <p:txBody>
            <a:bodyPr wrap="none" rtlCol="0">
              <a:spAutoFit/>
            </a:bodyPr>
            <a:lstStyle/>
            <a:p>
              <a:r>
                <a:rPr lang="en-US" sz="2133" dirty="0"/>
                <a:t>Universe</a:t>
              </a:r>
            </a:p>
          </p:txBody>
        </p:sp>
        <p:sp>
          <p:nvSpPr>
            <p:cNvPr id="75" name="TextBox 74"/>
            <p:cNvSpPr txBox="1"/>
            <p:nvPr/>
          </p:nvSpPr>
          <p:spPr>
            <a:xfrm>
              <a:off x="1550201" y="3810000"/>
              <a:ext cx="1751799" cy="701995"/>
            </a:xfrm>
            <a:prstGeom prst="rect">
              <a:avLst/>
            </a:prstGeom>
            <a:noFill/>
          </p:spPr>
          <p:txBody>
            <a:bodyPr wrap="square" rtlCol="0">
              <a:spAutoFit/>
            </a:bodyPr>
            <a:lstStyle/>
            <a:p>
              <a:pPr algn="ctr"/>
              <a:r>
                <a:rPr lang="en-US" sz="2133" dirty="0">
                  <a:solidFill>
                    <a:srgbClr val="0070C0"/>
                  </a:solidFill>
                </a:rPr>
                <a:t>Quantum Regime</a:t>
              </a:r>
            </a:p>
          </p:txBody>
        </p:sp>
        <p:sp>
          <p:nvSpPr>
            <p:cNvPr id="76" name="TextBox 75"/>
            <p:cNvSpPr txBox="1"/>
            <p:nvPr/>
          </p:nvSpPr>
          <p:spPr>
            <a:xfrm>
              <a:off x="4455489" y="3581400"/>
              <a:ext cx="2173911" cy="1009712"/>
            </a:xfrm>
            <a:prstGeom prst="rect">
              <a:avLst/>
            </a:prstGeom>
            <a:noFill/>
          </p:spPr>
          <p:txBody>
            <a:bodyPr wrap="square" rtlCol="0">
              <a:spAutoFit/>
            </a:bodyPr>
            <a:lstStyle/>
            <a:p>
              <a:pPr algn="ctr"/>
              <a:r>
                <a:rPr lang="en-US" sz="2133" dirty="0">
                  <a:solidFill>
                    <a:srgbClr val="C00000"/>
                  </a:solidFill>
                  <a:effectLst>
                    <a:outerShdw blurRad="38100" dist="38100" dir="2700000" algn="tl">
                      <a:srgbClr val="000000">
                        <a:alpha val="43137"/>
                      </a:srgbClr>
                    </a:outerShdw>
                  </a:effectLst>
                </a:rPr>
                <a:t>Inaccessible by Gravity </a:t>
              </a:r>
            </a:p>
            <a:p>
              <a:pPr algn="ctr"/>
              <a:r>
                <a:rPr lang="en-US" sz="2133" dirty="0">
                  <a:solidFill>
                    <a:srgbClr val="C00000"/>
                  </a:solidFill>
                  <a:effectLst>
                    <a:outerShdw blurRad="38100" dist="38100" dir="2700000" algn="tl">
                      <a:srgbClr val="000000">
                        <a:alpha val="43137"/>
                      </a:srgbClr>
                    </a:outerShdw>
                  </a:effectLst>
                </a:rPr>
                <a:t>(form Black Hole)</a:t>
              </a:r>
            </a:p>
          </p:txBody>
        </p:sp>
        <p:sp>
          <p:nvSpPr>
            <p:cNvPr id="77" name="Freeform 76"/>
            <p:cNvSpPr/>
            <p:nvPr/>
          </p:nvSpPr>
          <p:spPr>
            <a:xfrm>
              <a:off x="4006644" y="1212850"/>
              <a:ext cx="660606" cy="1041400"/>
            </a:xfrm>
            <a:custGeom>
              <a:avLst/>
              <a:gdLst>
                <a:gd name="connsiteX0" fmla="*/ 660606 w 660606"/>
                <a:gd name="connsiteY0" fmla="*/ 1041400 h 1041400"/>
                <a:gd name="connsiteX1" fmla="*/ 108156 w 660606"/>
                <a:gd name="connsiteY1" fmla="*/ 577850 h 1041400"/>
                <a:gd name="connsiteX2" fmla="*/ 206 w 660606"/>
                <a:gd name="connsiteY2" fmla="*/ 0 h 1041400"/>
              </a:gdLst>
              <a:ahLst/>
              <a:cxnLst>
                <a:cxn ang="0">
                  <a:pos x="connsiteX0" y="connsiteY0"/>
                </a:cxn>
                <a:cxn ang="0">
                  <a:pos x="connsiteX1" y="connsiteY1"/>
                </a:cxn>
                <a:cxn ang="0">
                  <a:pos x="connsiteX2" y="connsiteY2"/>
                </a:cxn>
              </a:cxnLst>
              <a:rect l="l" t="t" r="r" b="b"/>
              <a:pathLst>
                <a:path w="660606" h="1041400">
                  <a:moveTo>
                    <a:pt x="660606" y="1041400"/>
                  </a:moveTo>
                  <a:cubicBezTo>
                    <a:pt x="439414" y="896408"/>
                    <a:pt x="218223" y="751417"/>
                    <a:pt x="108156" y="577850"/>
                  </a:cubicBezTo>
                  <a:cubicBezTo>
                    <a:pt x="-1911" y="404283"/>
                    <a:pt x="-853" y="202141"/>
                    <a:pt x="206" y="0"/>
                  </a:cubicBezTo>
                </a:path>
              </a:pathLst>
            </a:custGeom>
            <a:noFill/>
            <a:ln w="571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78" name="TextBox 77"/>
            <p:cNvSpPr txBox="1"/>
            <p:nvPr/>
          </p:nvSpPr>
          <p:spPr>
            <a:xfrm>
              <a:off x="2232145" y="394983"/>
              <a:ext cx="3443250" cy="825226"/>
            </a:xfrm>
            <a:prstGeom prst="rect">
              <a:avLst/>
            </a:prstGeom>
            <a:noFill/>
          </p:spPr>
          <p:txBody>
            <a:bodyPr wrap="none" rtlCol="0">
              <a:spAutoFit/>
            </a:bodyPr>
            <a:lstStyle/>
            <a:p>
              <a:pPr algn="ctr"/>
              <a:r>
                <a:rPr lang="en-US" sz="2560" dirty="0">
                  <a:solidFill>
                    <a:srgbClr val="0070C0"/>
                  </a:solidFill>
                </a:rPr>
                <a:t>Range of scales for which </a:t>
              </a:r>
            </a:p>
            <a:p>
              <a:pPr algn="ctr"/>
              <a:r>
                <a:rPr lang="en-US" sz="2560" dirty="0">
                  <a:solidFill>
                    <a:srgbClr val="0070C0"/>
                  </a:solidFill>
                </a:rPr>
                <a:t>Gravity is well tested</a:t>
              </a:r>
            </a:p>
          </p:txBody>
        </p:sp>
        <p:pic>
          <p:nvPicPr>
            <p:cNvPr id="79"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1679170"/>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4500" y="2079827"/>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6078" y="2306250"/>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5325" y="2581122"/>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0211" y="2971799"/>
              <a:ext cx="149630" cy="1496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8620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Observational Tests</a:t>
            </a:r>
            <a:endParaRPr lang="en-US" dirty="0">
              <a:solidFill>
                <a:srgbClr val="0070C0"/>
              </a:solidFill>
            </a:endParaRPr>
          </a:p>
        </p:txBody>
      </p:sp>
      <p:grpSp>
        <p:nvGrpSpPr>
          <p:cNvPr id="5" name="Group 4"/>
          <p:cNvGrpSpPr/>
          <p:nvPr/>
        </p:nvGrpSpPr>
        <p:grpSpPr>
          <a:xfrm>
            <a:off x="397794" y="2203578"/>
            <a:ext cx="8667583" cy="4877527"/>
            <a:chOff x="44592" y="2175247"/>
            <a:chExt cx="8125859" cy="4572681"/>
          </a:xfrm>
        </p:grpSpPr>
        <p:sp>
          <p:nvSpPr>
            <p:cNvPr id="900097" name="Oval 900096"/>
            <p:cNvSpPr/>
            <p:nvPr/>
          </p:nvSpPr>
          <p:spPr>
            <a:xfrm>
              <a:off x="3131840" y="3573016"/>
              <a:ext cx="187220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Massive Gravity</a:t>
              </a:r>
              <a:endParaRPr lang="en-US" sz="2133" dirty="0"/>
            </a:p>
          </p:txBody>
        </p:sp>
        <p:cxnSp>
          <p:nvCxnSpPr>
            <p:cNvPr id="900100" name="Straight Arrow Connector 900099"/>
            <p:cNvCxnSpPr>
              <a:stCxn id="900097" idx="0"/>
            </p:cNvCxnSpPr>
            <p:nvPr/>
          </p:nvCxnSpPr>
          <p:spPr>
            <a:xfrm flipV="1">
              <a:off x="4067944" y="2708920"/>
              <a:ext cx="0"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00101" name="TextBox 900100"/>
            <p:cNvSpPr txBox="1"/>
            <p:nvPr/>
          </p:nvSpPr>
          <p:spPr>
            <a:xfrm>
              <a:off x="3165352" y="2175247"/>
              <a:ext cx="1805182" cy="455894"/>
            </a:xfrm>
            <a:prstGeom prst="rect">
              <a:avLst/>
            </a:prstGeom>
            <a:noFill/>
          </p:spPr>
          <p:txBody>
            <a:bodyPr wrap="none" rtlCol="0">
              <a:spAutoFit/>
            </a:bodyPr>
            <a:lstStyle/>
            <a:p>
              <a:pPr algn="ctr"/>
              <a:r>
                <a:rPr lang="en-US" sz="2560" dirty="0">
                  <a:solidFill>
                    <a:srgbClr val="934BC9"/>
                  </a:solidFill>
                </a:rPr>
                <a:t>Solar System</a:t>
              </a:r>
            </a:p>
          </p:txBody>
        </p:sp>
        <p:sp>
          <p:nvSpPr>
            <p:cNvPr id="95" name="TextBox 94"/>
            <p:cNvSpPr txBox="1"/>
            <p:nvPr/>
          </p:nvSpPr>
          <p:spPr>
            <a:xfrm>
              <a:off x="5344256" y="4989075"/>
              <a:ext cx="2826195" cy="1194558"/>
            </a:xfrm>
            <a:prstGeom prst="rect">
              <a:avLst/>
            </a:prstGeom>
            <a:noFill/>
          </p:spPr>
          <p:txBody>
            <a:bodyPr wrap="none" rtlCol="0">
              <a:spAutoFit/>
            </a:bodyPr>
            <a:lstStyle/>
            <a:p>
              <a:pPr algn="ctr"/>
              <a:r>
                <a:rPr lang="en-US" sz="2560" dirty="0">
                  <a:solidFill>
                    <a:srgbClr val="0070C0"/>
                  </a:solidFill>
                </a:rPr>
                <a:t>Weak Lensing</a:t>
              </a:r>
            </a:p>
            <a:p>
              <a:pPr marL="365771" indent="-365771">
                <a:buFontTx/>
                <a:buChar char="-"/>
              </a:pPr>
              <a:r>
                <a:rPr lang="en-US" sz="2560" dirty="0">
                  <a:solidFill>
                    <a:srgbClr val="0070C0"/>
                  </a:solidFill>
                </a:rPr>
                <a:t>Cluster of galaxies</a:t>
              </a:r>
            </a:p>
            <a:p>
              <a:pPr marL="365771" indent="-365771">
                <a:buFontTx/>
                <a:buChar char="-"/>
              </a:pPr>
              <a:r>
                <a:rPr lang="en-US" sz="2560" dirty="0">
                  <a:solidFill>
                    <a:srgbClr val="0070C0"/>
                  </a:solidFill>
                </a:rPr>
                <a:t>CMB, …</a:t>
              </a:r>
            </a:p>
          </p:txBody>
        </p:sp>
        <p:sp>
          <p:nvSpPr>
            <p:cNvPr id="99" name="TextBox 98"/>
            <p:cNvSpPr txBox="1"/>
            <p:nvPr/>
          </p:nvSpPr>
          <p:spPr>
            <a:xfrm>
              <a:off x="2140436" y="5553370"/>
              <a:ext cx="3855022" cy="1194558"/>
            </a:xfrm>
            <a:prstGeom prst="rect">
              <a:avLst/>
            </a:prstGeom>
            <a:noFill/>
          </p:spPr>
          <p:txBody>
            <a:bodyPr wrap="none" rtlCol="0">
              <a:spAutoFit/>
            </a:bodyPr>
            <a:lstStyle/>
            <a:p>
              <a:pPr algn="ctr"/>
              <a:r>
                <a:rPr lang="en-US" sz="2560" dirty="0">
                  <a:solidFill>
                    <a:srgbClr val="934BC9"/>
                  </a:solidFill>
                </a:rPr>
                <a:t>Universe </a:t>
              </a:r>
              <a:r>
                <a:rPr lang="en-US" sz="2560" dirty="0">
                  <a:solidFill>
                    <a:srgbClr val="934BC9"/>
                  </a:solidFill>
                </a:rPr>
                <a:t/>
              </a:r>
              <a:br>
                <a:rPr lang="en-US" sz="2560" dirty="0">
                  <a:solidFill>
                    <a:srgbClr val="934BC9"/>
                  </a:solidFill>
                </a:rPr>
              </a:br>
              <a:r>
                <a:rPr lang="en-US" sz="2560" dirty="0">
                  <a:solidFill>
                    <a:srgbClr val="934BC9"/>
                  </a:solidFill>
                </a:rPr>
                <a:t>Evolution</a:t>
              </a:r>
              <a:br>
                <a:rPr lang="en-US" sz="2560" dirty="0">
                  <a:solidFill>
                    <a:srgbClr val="934BC9"/>
                  </a:solidFill>
                </a:rPr>
              </a:br>
              <a:r>
                <a:rPr lang="en-US" sz="2560" dirty="0">
                  <a:solidFill>
                    <a:srgbClr val="934BC9"/>
                  </a:solidFill>
                </a:rPr>
                <a:t>(Supernovae, BAO, CMB,…)</a:t>
              </a:r>
            </a:p>
          </p:txBody>
        </p:sp>
        <p:sp>
          <p:nvSpPr>
            <p:cNvPr id="104" name="TextBox 103"/>
            <p:cNvSpPr txBox="1"/>
            <p:nvPr/>
          </p:nvSpPr>
          <p:spPr>
            <a:xfrm>
              <a:off x="1215637" y="5173741"/>
              <a:ext cx="1453522" cy="825226"/>
            </a:xfrm>
            <a:prstGeom prst="rect">
              <a:avLst/>
            </a:prstGeom>
            <a:noFill/>
          </p:spPr>
          <p:txBody>
            <a:bodyPr wrap="none" rtlCol="0">
              <a:spAutoFit/>
            </a:bodyPr>
            <a:lstStyle/>
            <a:p>
              <a:pPr algn="ctr"/>
              <a:r>
                <a:rPr lang="en-US" sz="2560" dirty="0">
                  <a:solidFill>
                    <a:srgbClr val="934BC9"/>
                  </a:solidFill>
                </a:rPr>
                <a:t>Structure </a:t>
              </a:r>
            </a:p>
            <a:p>
              <a:pPr algn="ctr"/>
              <a:r>
                <a:rPr lang="en-US" sz="2560" dirty="0">
                  <a:solidFill>
                    <a:srgbClr val="934BC9"/>
                  </a:solidFill>
                </a:rPr>
                <a:t>Formation</a:t>
              </a:r>
            </a:p>
          </p:txBody>
        </p:sp>
        <p:sp>
          <p:nvSpPr>
            <p:cNvPr id="900111" name="TextBox 900110"/>
            <p:cNvSpPr txBox="1"/>
            <p:nvPr/>
          </p:nvSpPr>
          <p:spPr>
            <a:xfrm>
              <a:off x="44592" y="3726737"/>
              <a:ext cx="2439176" cy="825226"/>
            </a:xfrm>
            <a:prstGeom prst="rect">
              <a:avLst/>
            </a:prstGeom>
            <a:noFill/>
          </p:spPr>
          <p:txBody>
            <a:bodyPr wrap="square" rtlCol="0">
              <a:spAutoFit/>
            </a:bodyPr>
            <a:lstStyle/>
            <a:p>
              <a:pPr algn="ctr"/>
              <a:r>
                <a:rPr lang="en-US" sz="2560" dirty="0">
                  <a:solidFill>
                    <a:srgbClr val="934BC9"/>
                  </a:solidFill>
                </a:rPr>
                <a:t>Primordial Gravity Waves</a:t>
              </a:r>
            </a:p>
          </p:txBody>
        </p:sp>
        <p:sp>
          <p:nvSpPr>
            <p:cNvPr id="110" name="TextBox 109"/>
            <p:cNvSpPr txBox="1"/>
            <p:nvPr/>
          </p:nvSpPr>
          <p:spPr>
            <a:xfrm>
              <a:off x="836680" y="2708920"/>
              <a:ext cx="2439176" cy="455894"/>
            </a:xfrm>
            <a:prstGeom prst="rect">
              <a:avLst/>
            </a:prstGeom>
            <a:noFill/>
          </p:spPr>
          <p:txBody>
            <a:bodyPr wrap="square" rtlCol="0">
              <a:spAutoFit/>
            </a:bodyPr>
            <a:lstStyle/>
            <a:p>
              <a:pPr algn="ctr"/>
              <a:r>
                <a:rPr lang="en-US" sz="2560" dirty="0">
                  <a:solidFill>
                    <a:srgbClr val="934BC9"/>
                  </a:solidFill>
                </a:rPr>
                <a:t>Binary Pulsars</a:t>
              </a:r>
            </a:p>
          </p:txBody>
        </p:sp>
        <p:cxnSp>
          <p:nvCxnSpPr>
            <p:cNvPr id="18" name="Straight Arrow Connector 17"/>
            <p:cNvCxnSpPr>
              <a:stCxn id="900097" idx="7"/>
            </p:cNvCxnSpPr>
            <p:nvPr/>
          </p:nvCxnSpPr>
          <p:spPr>
            <a:xfrm flipV="1">
              <a:off x="4729869" y="3090945"/>
              <a:ext cx="611009" cy="6507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V="1">
              <a:off x="5436096" y="3717032"/>
              <a:ext cx="0"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flipV="1">
              <a:off x="2699792" y="3717032"/>
              <a:ext cx="0"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2826335" y="3124982"/>
              <a:ext cx="611009" cy="6507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091154" y="4725144"/>
              <a:ext cx="0"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753079" y="4581128"/>
              <a:ext cx="611009" cy="6507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2849545" y="4633243"/>
              <a:ext cx="611009" cy="6507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22583" y="2629280"/>
              <a:ext cx="1686458" cy="455894"/>
            </a:xfrm>
            <a:prstGeom prst="rect">
              <a:avLst/>
            </a:prstGeom>
            <a:noFill/>
          </p:spPr>
          <p:txBody>
            <a:bodyPr wrap="none" rtlCol="0">
              <a:spAutoFit/>
            </a:bodyPr>
            <a:lstStyle/>
            <a:p>
              <a:pPr algn="ctr"/>
              <a:r>
                <a:rPr lang="en-US" sz="2560" dirty="0">
                  <a:solidFill>
                    <a:srgbClr val="0070C0"/>
                  </a:solidFill>
                </a:rPr>
                <a:t>Black Holes</a:t>
              </a:r>
            </a:p>
          </p:txBody>
        </p:sp>
        <p:sp>
          <p:nvSpPr>
            <p:cNvPr id="27" name="TextBox 26"/>
            <p:cNvSpPr txBox="1"/>
            <p:nvPr/>
          </p:nvSpPr>
          <p:spPr>
            <a:xfrm>
              <a:off x="6043995" y="3918246"/>
              <a:ext cx="1623340" cy="455894"/>
            </a:xfrm>
            <a:prstGeom prst="rect">
              <a:avLst/>
            </a:prstGeom>
            <a:noFill/>
          </p:spPr>
          <p:txBody>
            <a:bodyPr wrap="none" rtlCol="0">
              <a:spAutoFit/>
            </a:bodyPr>
            <a:lstStyle/>
            <a:p>
              <a:pPr algn="ctr"/>
              <a:r>
                <a:rPr lang="en-US" sz="2560" dirty="0">
                  <a:solidFill>
                    <a:srgbClr val="0070C0"/>
                  </a:solidFill>
                </a:rPr>
                <a:t>Supernovae</a:t>
              </a:r>
            </a:p>
          </p:txBody>
        </p:sp>
      </p:grpSp>
    </p:spTree>
    <p:extLst>
      <p:ext uri="{BB962C8B-B14F-4D97-AF65-F5344CB8AC3E}">
        <p14:creationId xmlns:p14="http://schemas.microsoft.com/office/powerpoint/2010/main" val="1084125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Observational Tests</a:t>
            </a:r>
            <a:endParaRPr lang="en-US" dirty="0">
              <a:solidFill>
                <a:srgbClr val="0070C0"/>
              </a:solidFill>
            </a:endParaRPr>
          </a:p>
        </p:txBody>
      </p:sp>
      <p:grpSp>
        <p:nvGrpSpPr>
          <p:cNvPr id="5" name="Group 4"/>
          <p:cNvGrpSpPr/>
          <p:nvPr/>
        </p:nvGrpSpPr>
        <p:grpSpPr>
          <a:xfrm>
            <a:off x="575523" y="2122503"/>
            <a:ext cx="8847094" cy="5061461"/>
            <a:chOff x="728726" y="316468"/>
            <a:chExt cx="8294151" cy="4745120"/>
          </a:xfrm>
        </p:grpSpPr>
        <p:sp>
          <p:nvSpPr>
            <p:cNvPr id="6" name="Oval 5"/>
            <p:cNvSpPr/>
            <p:nvPr/>
          </p:nvSpPr>
          <p:spPr>
            <a:xfrm rot="2798742">
              <a:off x="4507006" y="1400096"/>
              <a:ext cx="930031" cy="206585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Freeform 7"/>
            <p:cNvSpPr/>
            <p:nvPr/>
          </p:nvSpPr>
          <p:spPr>
            <a:xfrm flipH="1">
              <a:off x="3407702" y="1447799"/>
              <a:ext cx="3313283" cy="3206750"/>
            </a:xfrm>
            <a:custGeom>
              <a:avLst/>
              <a:gdLst>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3" fmla="*/ 0 w 3054350"/>
                <a:gd name="connsiteY3" fmla="*/ 0 h 3028950"/>
                <a:gd name="connsiteX0" fmla="*/ 0 w 3073400"/>
                <a:gd name="connsiteY0" fmla="*/ 0 h 3035300"/>
                <a:gd name="connsiteX1" fmla="*/ 3073400 w 3073400"/>
                <a:gd name="connsiteY1" fmla="*/ 3035300 h 3035300"/>
                <a:gd name="connsiteX2" fmla="*/ 19050 w 3073400"/>
                <a:gd name="connsiteY2" fmla="*/ 3028950 h 3035300"/>
                <a:gd name="connsiteX3" fmla="*/ 0 w 3073400"/>
                <a:gd name="connsiteY3" fmla="*/ 0 h 3035300"/>
                <a:gd name="connsiteX0" fmla="*/ 10502 w 3083902"/>
                <a:gd name="connsiteY0" fmla="*/ 0 h 3035300"/>
                <a:gd name="connsiteX1" fmla="*/ 3083902 w 3083902"/>
                <a:gd name="connsiteY1" fmla="*/ 3035300 h 3035300"/>
                <a:gd name="connsiteX2" fmla="*/ 0 w 3083902"/>
                <a:gd name="connsiteY2" fmla="*/ 3028950 h 3035300"/>
                <a:gd name="connsiteX3" fmla="*/ 10502 w 3083902"/>
                <a:gd name="connsiteY3" fmla="*/ 0 h 3035300"/>
              </a:gdLst>
              <a:ahLst/>
              <a:cxnLst>
                <a:cxn ang="0">
                  <a:pos x="connsiteX0" y="connsiteY0"/>
                </a:cxn>
                <a:cxn ang="0">
                  <a:pos x="connsiteX1" y="connsiteY1"/>
                </a:cxn>
                <a:cxn ang="0">
                  <a:pos x="connsiteX2" y="connsiteY2"/>
                </a:cxn>
                <a:cxn ang="0">
                  <a:pos x="connsiteX3" y="connsiteY3"/>
                </a:cxn>
              </a:cxnLst>
              <a:rect l="l" t="t" r="r" b="b"/>
              <a:pathLst>
                <a:path w="3083902" h="3035300">
                  <a:moveTo>
                    <a:pt x="10502" y="0"/>
                  </a:moveTo>
                  <a:lnTo>
                    <a:pt x="3083902" y="3035300"/>
                  </a:lnTo>
                  <a:lnTo>
                    <a:pt x="0" y="3028950"/>
                  </a:lnTo>
                  <a:cubicBezTo>
                    <a:pt x="3501" y="2019300"/>
                    <a:pt x="7001" y="1009650"/>
                    <a:pt x="10502"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Freeform 8"/>
            <p:cNvSpPr/>
            <p:nvPr/>
          </p:nvSpPr>
          <p:spPr>
            <a:xfrm>
              <a:off x="1363664" y="1772050"/>
              <a:ext cx="2903536" cy="2882500"/>
            </a:xfrm>
            <a:custGeom>
              <a:avLst/>
              <a:gdLst>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3" fmla="*/ 0 w 3054350"/>
                <a:gd name="connsiteY3" fmla="*/ 0 h 3028950"/>
                <a:gd name="connsiteX0" fmla="*/ 0 w 3073400"/>
                <a:gd name="connsiteY0" fmla="*/ 0 h 3035300"/>
                <a:gd name="connsiteX1" fmla="*/ 3073400 w 3073400"/>
                <a:gd name="connsiteY1" fmla="*/ 3035300 h 3035300"/>
                <a:gd name="connsiteX2" fmla="*/ 19050 w 3073400"/>
                <a:gd name="connsiteY2" fmla="*/ 3028950 h 3035300"/>
                <a:gd name="connsiteX3" fmla="*/ 0 w 3073400"/>
                <a:gd name="connsiteY3" fmla="*/ 0 h 3035300"/>
                <a:gd name="connsiteX0" fmla="*/ 0 w 3073400"/>
                <a:gd name="connsiteY0" fmla="*/ 0 h 3060700"/>
                <a:gd name="connsiteX1" fmla="*/ 3073400 w 3073400"/>
                <a:gd name="connsiteY1" fmla="*/ 3035300 h 3060700"/>
                <a:gd name="connsiteX2" fmla="*/ 12700 w 3073400"/>
                <a:gd name="connsiteY2" fmla="*/ 3060700 h 3060700"/>
                <a:gd name="connsiteX3" fmla="*/ 0 w 3073400"/>
                <a:gd name="connsiteY3" fmla="*/ 0 h 3060700"/>
                <a:gd name="connsiteX0" fmla="*/ 0 w 3073400"/>
                <a:gd name="connsiteY0" fmla="*/ 0 h 3041650"/>
                <a:gd name="connsiteX1" fmla="*/ 3073400 w 3073400"/>
                <a:gd name="connsiteY1" fmla="*/ 3035300 h 3041650"/>
                <a:gd name="connsiteX2" fmla="*/ 5556 w 3073400"/>
                <a:gd name="connsiteY2" fmla="*/ 3041650 h 3041650"/>
                <a:gd name="connsiteX3" fmla="*/ 0 w 3073400"/>
                <a:gd name="connsiteY3" fmla="*/ 0 h 3041650"/>
                <a:gd name="connsiteX0" fmla="*/ 15097 w 3068366"/>
                <a:gd name="connsiteY0" fmla="*/ 0 h 3041650"/>
                <a:gd name="connsiteX1" fmla="*/ 3068366 w 3068366"/>
                <a:gd name="connsiteY1" fmla="*/ 3035300 h 3041650"/>
                <a:gd name="connsiteX2" fmla="*/ 522 w 3068366"/>
                <a:gd name="connsiteY2" fmla="*/ 3041650 h 3041650"/>
                <a:gd name="connsiteX3" fmla="*/ 15097 w 3068366"/>
                <a:gd name="connsiteY3" fmla="*/ 0 h 3041650"/>
              </a:gdLst>
              <a:ahLst/>
              <a:cxnLst>
                <a:cxn ang="0">
                  <a:pos x="connsiteX0" y="connsiteY0"/>
                </a:cxn>
                <a:cxn ang="0">
                  <a:pos x="connsiteX1" y="connsiteY1"/>
                </a:cxn>
                <a:cxn ang="0">
                  <a:pos x="connsiteX2" y="connsiteY2"/>
                </a:cxn>
                <a:cxn ang="0">
                  <a:pos x="connsiteX3" y="connsiteY3"/>
                </a:cxn>
              </a:cxnLst>
              <a:rect l="l" t="t" r="r" b="b"/>
              <a:pathLst>
                <a:path w="3068366" h="3041650">
                  <a:moveTo>
                    <a:pt x="15097" y="0"/>
                  </a:moveTo>
                  <a:lnTo>
                    <a:pt x="3068366" y="3035300"/>
                  </a:lnTo>
                  <a:lnTo>
                    <a:pt x="522" y="3041650"/>
                  </a:lnTo>
                  <a:cubicBezTo>
                    <a:pt x="-3711" y="2021417"/>
                    <a:pt x="19330" y="1020233"/>
                    <a:pt x="15097"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cxnSp>
          <p:nvCxnSpPr>
            <p:cNvPr id="10" name="Straight Connector 9"/>
            <p:cNvCxnSpPr/>
            <p:nvPr/>
          </p:nvCxnSpPr>
          <p:spPr>
            <a:xfrm>
              <a:off x="1143000" y="4648200"/>
              <a:ext cx="6629400" cy="635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371600" y="685800"/>
              <a:ext cx="0" cy="403860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03351" y="4267200"/>
              <a:ext cx="1519526" cy="701995"/>
            </a:xfrm>
            <a:prstGeom prst="rect">
              <a:avLst/>
            </a:prstGeom>
            <a:noFill/>
          </p:spPr>
          <p:txBody>
            <a:bodyPr wrap="none" rtlCol="0">
              <a:spAutoFit/>
            </a:bodyPr>
            <a:lstStyle/>
            <a:p>
              <a:pPr algn="ctr"/>
              <a:r>
                <a:rPr lang="en-US" sz="2133" dirty="0"/>
                <a:t>Mass/Energy</a:t>
              </a:r>
            </a:p>
            <a:p>
              <a:pPr algn="ctr"/>
              <a:r>
                <a:rPr lang="en-US" sz="2133" dirty="0"/>
                <a:t>in grams</a:t>
              </a:r>
            </a:p>
          </p:txBody>
        </p:sp>
        <p:sp>
          <p:nvSpPr>
            <p:cNvPr id="13" name="TextBox 12"/>
            <p:cNvSpPr txBox="1"/>
            <p:nvPr/>
          </p:nvSpPr>
          <p:spPr>
            <a:xfrm>
              <a:off x="819473" y="316468"/>
              <a:ext cx="1256655" cy="394279"/>
            </a:xfrm>
            <a:prstGeom prst="rect">
              <a:avLst/>
            </a:prstGeom>
            <a:noFill/>
          </p:spPr>
          <p:txBody>
            <a:bodyPr wrap="none" rtlCol="0">
              <a:spAutoFit/>
            </a:bodyPr>
            <a:lstStyle/>
            <a:p>
              <a:pPr algn="ctr"/>
              <a:r>
                <a:rPr lang="en-US" sz="2133" dirty="0"/>
                <a:t>Size in cm</a:t>
              </a:r>
            </a:p>
          </p:txBody>
        </p:sp>
        <p:cxnSp>
          <p:nvCxnSpPr>
            <p:cNvPr id="14" name="Straight Connector 13"/>
            <p:cNvCxnSpPr/>
            <p:nvPr/>
          </p:nvCxnSpPr>
          <p:spPr>
            <a:xfrm>
              <a:off x="1828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86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00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00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4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2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2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858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371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371601" y="4114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1371600"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371601" y="3200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371601"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371600"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1371601"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371600" y="3200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1371601" y="27432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371600"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371601" y="1828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371601"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371600"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371601"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1371601" y="18287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1371600"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1371601" y="9143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371601"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371600"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371601" y="1371599"/>
              <a:ext cx="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58"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681" y="3159324"/>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3276600"/>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5372006" y="1524000"/>
              <a:ext cx="912509" cy="394279"/>
            </a:xfrm>
            <a:prstGeom prst="rect">
              <a:avLst/>
            </a:prstGeom>
            <a:noFill/>
          </p:spPr>
          <p:txBody>
            <a:bodyPr wrap="none" rtlCol="0">
              <a:spAutoFit/>
            </a:bodyPr>
            <a:lstStyle/>
            <a:p>
              <a:r>
                <a:rPr lang="en-US" sz="2133" dirty="0"/>
                <a:t>Galaxy</a:t>
              </a:r>
            </a:p>
          </p:txBody>
        </p:sp>
        <p:sp>
          <p:nvSpPr>
            <p:cNvPr id="61" name="TextBox 60"/>
            <p:cNvSpPr txBox="1"/>
            <p:nvPr/>
          </p:nvSpPr>
          <p:spPr>
            <a:xfrm>
              <a:off x="4670317" y="2133600"/>
              <a:ext cx="727664" cy="394279"/>
            </a:xfrm>
            <a:prstGeom prst="rect">
              <a:avLst/>
            </a:prstGeom>
            <a:noFill/>
          </p:spPr>
          <p:txBody>
            <a:bodyPr wrap="none" rtlCol="0">
              <a:spAutoFit/>
            </a:bodyPr>
            <a:lstStyle/>
            <a:p>
              <a:r>
                <a:rPr lang="en-US" sz="2133" dirty="0"/>
                <a:t>Earth</a:t>
              </a:r>
            </a:p>
          </p:txBody>
        </p:sp>
        <p:sp>
          <p:nvSpPr>
            <p:cNvPr id="62" name="TextBox 61"/>
            <p:cNvSpPr txBox="1"/>
            <p:nvPr/>
          </p:nvSpPr>
          <p:spPr>
            <a:xfrm>
              <a:off x="4390140" y="2587823"/>
              <a:ext cx="927537" cy="394279"/>
            </a:xfrm>
            <a:prstGeom prst="rect">
              <a:avLst/>
            </a:prstGeom>
            <a:noFill/>
          </p:spPr>
          <p:txBody>
            <a:bodyPr wrap="none" rtlCol="0">
              <a:spAutoFit/>
            </a:bodyPr>
            <a:lstStyle/>
            <a:p>
              <a:r>
                <a:rPr lang="en-US" sz="2133" dirty="0"/>
                <a:t>Human</a:t>
              </a:r>
            </a:p>
          </p:txBody>
        </p:sp>
        <p:sp>
          <p:nvSpPr>
            <p:cNvPr id="63" name="TextBox 62"/>
            <p:cNvSpPr txBox="1"/>
            <p:nvPr/>
          </p:nvSpPr>
          <p:spPr>
            <a:xfrm>
              <a:off x="3200400" y="2834640"/>
              <a:ext cx="725799" cy="394279"/>
            </a:xfrm>
            <a:prstGeom prst="rect">
              <a:avLst/>
            </a:prstGeom>
            <a:noFill/>
          </p:spPr>
          <p:txBody>
            <a:bodyPr wrap="none" rtlCol="0">
              <a:spAutoFit/>
            </a:bodyPr>
            <a:lstStyle/>
            <a:p>
              <a:r>
                <a:rPr lang="en-US" sz="2133" dirty="0"/>
                <a:t>Virus</a:t>
              </a:r>
            </a:p>
          </p:txBody>
        </p:sp>
        <p:sp>
          <p:nvSpPr>
            <p:cNvPr id="64" name="TextBox 63"/>
            <p:cNvSpPr txBox="1"/>
            <p:nvPr/>
          </p:nvSpPr>
          <p:spPr>
            <a:xfrm>
              <a:off x="2362200" y="2914590"/>
              <a:ext cx="756217" cy="394279"/>
            </a:xfrm>
            <a:prstGeom prst="rect">
              <a:avLst/>
            </a:prstGeom>
            <a:noFill/>
          </p:spPr>
          <p:txBody>
            <a:bodyPr wrap="none" rtlCol="0">
              <a:spAutoFit/>
            </a:bodyPr>
            <a:lstStyle/>
            <a:p>
              <a:r>
                <a:rPr lang="en-US" sz="2133" dirty="0"/>
                <a:t>Atom</a:t>
              </a:r>
            </a:p>
          </p:txBody>
        </p:sp>
        <p:sp>
          <p:nvSpPr>
            <p:cNvPr id="65" name="TextBox 64"/>
            <p:cNvSpPr txBox="1"/>
            <p:nvPr/>
          </p:nvSpPr>
          <p:spPr>
            <a:xfrm>
              <a:off x="2893681" y="3222824"/>
              <a:ext cx="1040249" cy="394279"/>
            </a:xfrm>
            <a:prstGeom prst="rect">
              <a:avLst/>
            </a:prstGeom>
            <a:noFill/>
          </p:spPr>
          <p:txBody>
            <a:bodyPr wrap="none" rtlCol="0">
              <a:spAutoFit/>
            </a:bodyPr>
            <a:lstStyle/>
            <a:p>
              <a:r>
                <a:rPr lang="en-US" sz="2133" dirty="0"/>
                <a:t>Electron</a:t>
              </a:r>
            </a:p>
          </p:txBody>
        </p:sp>
        <p:sp>
          <p:nvSpPr>
            <p:cNvPr id="66" name="TextBox 65"/>
            <p:cNvSpPr txBox="1"/>
            <p:nvPr/>
          </p:nvSpPr>
          <p:spPr>
            <a:xfrm>
              <a:off x="1607494" y="4724400"/>
              <a:ext cx="514264" cy="301946"/>
            </a:xfrm>
            <a:prstGeom prst="rect">
              <a:avLst/>
            </a:prstGeom>
            <a:noFill/>
          </p:spPr>
          <p:txBody>
            <a:bodyPr wrap="none" rtlCol="0">
              <a:spAutoFit/>
            </a:bodyPr>
            <a:lstStyle/>
            <a:p>
              <a:r>
                <a:rPr lang="en-US" sz="1493" dirty="0"/>
                <a:t>10</a:t>
              </a:r>
              <a:r>
                <a:rPr lang="en-US" sz="1493" baseline="30000" dirty="0"/>
                <a:t>-50</a:t>
              </a:r>
            </a:p>
          </p:txBody>
        </p:sp>
        <p:sp>
          <p:nvSpPr>
            <p:cNvPr id="67" name="TextBox 66"/>
            <p:cNvSpPr txBox="1"/>
            <p:nvPr/>
          </p:nvSpPr>
          <p:spPr>
            <a:xfrm>
              <a:off x="3910333" y="4724400"/>
              <a:ext cx="413574" cy="301946"/>
            </a:xfrm>
            <a:prstGeom prst="rect">
              <a:avLst/>
            </a:prstGeom>
            <a:noFill/>
          </p:spPr>
          <p:txBody>
            <a:bodyPr wrap="none" rtlCol="0">
              <a:spAutoFit/>
            </a:bodyPr>
            <a:lstStyle/>
            <a:p>
              <a:r>
                <a:rPr lang="en-US" sz="1493" dirty="0"/>
                <a:t>10</a:t>
              </a:r>
              <a:r>
                <a:rPr lang="en-US" sz="1493" baseline="30000" dirty="0"/>
                <a:t>0</a:t>
              </a:r>
            </a:p>
          </p:txBody>
        </p:sp>
        <p:sp>
          <p:nvSpPr>
            <p:cNvPr id="68" name="TextBox 67"/>
            <p:cNvSpPr txBox="1"/>
            <p:nvPr/>
          </p:nvSpPr>
          <p:spPr>
            <a:xfrm>
              <a:off x="6203950" y="4759642"/>
              <a:ext cx="473688" cy="301946"/>
            </a:xfrm>
            <a:prstGeom prst="rect">
              <a:avLst/>
            </a:prstGeom>
            <a:noFill/>
          </p:spPr>
          <p:txBody>
            <a:bodyPr wrap="none" rtlCol="0">
              <a:spAutoFit/>
            </a:bodyPr>
            <a:lstStyle/>
            <a:p>
              <a:r>
                <a:rPr lang="en-US" sz="1493" dirty="0"/>
                <a:t>10</a:t>
              </a:r>
              <a:r>
                <a:rPr lang="en-US" sz="1493" baseline="30000" dirty="0"/>
                <a:t>50</a:t>
              </a:r>
            </a:p>
          </p:txBody>
        </p:sp>
        <p:sp>
          <p:nvSpPr>
            <p:cNvPr id="69" name="TextBox 68"/>
            <p:cNvSpPr txBox="1"/>
            <p:nvPr/>
          </p:nvSpPr>
          <p:spPr>
            <a:xfrm>
              <a:off x="728726" y="3579911"/>
              <a:ext cx="514264" cy="301946"/>
            </a:xfrm>
            <a:prstGeom prst="rect">
              <a:avLst/>
            </a:prstGeom>
            <a:noFill/>
          </p:spPr>
          <p:txBody>
            <a:bodyPr wrap="none" rtlCol="0">
              <a:spAutoFit/>
            </a:bodyPr>
            <a:lstStyle/>
            <a:p>
              <a:r>
                <a:rPr lang="en-US" sz="1493" dirty="0"/>
                <a:t>10</a:t>
              </a:r>
              <a:r>
                <a:rPr lang="en-US" sz="1493" baseline="30000" dirty="0"/>
                <a:t>-20</a:t>
              </a:r>
            </a:p>
          </p:txBody>
        </p:sp>
        <p:sp>
          <p:nvSpPr>
            <p:cNvPr id="70" name="TextBox 69"/>
            <p:cNvSpPr txBox="1"/>
            <p:nvPr/>
          </p:nvSpPr>
          <p:spPr>
            <a:xfrm>
              <a:off x="767939" y="2664022"/>
              <a:ext cx="413574" cy="301946"/>
            </a:xfrm>
            <a:prstGeom prst="rect">
              <a:avLst/>
            </a:prstGeom>
            <a:noFill/>
          </p:spPr>
          <p:txBody>
            <a:bodyPr wrap="none" rtlCol="0">
              <a:spAutoFit/>
            </a:bodyPr>
            <a:lstStyle/>
            <a:p>
              <a:r>
                <a:rPr lang="en-US" sz="1493" dirty="0"/>
                <a:t>10</a:t>
              </a:r>
              <a:r>
                <a:rPr lang="en-US" sz="1493" baseline="30000" dirty="0"/>
                <a:t>0</a:t>
              </a:r>
            </a:p>
          </p:txBody>
        </p:sp>
        <p:sp>
          <p:nvSpPr>
            <p:cNvPr id="71" name="TextBox 70"/>
            <p:cNvSpPr txBox="1"/>
            <p:nvPr/>
          </p:nvSpPr>
          <p:spPr>
            <a:xfrm>
              <a:off x="767939" y="1772050"/>
              <a:ext cx="473688" cy="301946"/>
            </a:xfrm>
            <a:prstGeom prst="rect">
              <a:avLst/>
            </a:prstGeom>
            <a:noFill/>
          </p:spPr>
          <p:txBody>
            <a:bodyPr wrap="none" rtlCol="0">
              <a:spAutoFit/>
            </a:bodyPr>
            <a:lstStyle/>
            <a:p>
              <a:r>
                <a:rPr lang="en-US" sz="1493" dirty="0"/>
                <a:t>10</a:t>
              </a:r>
              <a:r>
                <a:rPr lang="en-US" sz="1493" baseline="30000" dirty="0"/>
                <a:t>20</a:t>
              </a:r>
            </a:p>
          </p:txBody>
        </p:sp>
        <p:sp>
          <p:nvSpPr>
            <p:cNvPr id="72" name="TextBox 71"/>
            <p:cNvSpPr txBox="1"/>
            <p:nvPr/>
          </p:nvSpPr>
          <p:spPr>
            <a:xfrm>
              <a:off x="5629497" y="1962090"/>
              <a:ext cx="571371" cy="394279"/>
            </a:xfrm>
            <a:prstGeom prst="rect">
              <a:avLst/>
            </a:prstGeom>
            <a:noFill/>
          </p:spPr>
          <p:txBody>
            <a:bodyPr wrap="none" rtlCol="0">
              <a:spAutoFit/>
            </a:bodyPr>
            <a:lstStyle/>
            <a:p>
              <a:r>
                <a:rPr lang="en-US" sz="2133" dirty="0"/>
                <a:t>Sun</a:t>
              </a:r>
            </a:p>
          </p:txBody>
        </p:sp>
        <p:pic>
          <p:nvPicPr>
            <p:cNvPr id="73"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9770" y="1371600"/>
              <a:ext cx="149630" cy="14963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5410200" y="1185732"/>
              <a:ext cx="1097356" cy="394279"/>
            </a:xfrm>
            <a:prstGeom prst="rect">
              <a:avLst/>
            </a:prstGeom>
            <a:noFill/>
          </p:spPr>
          <p:txBody>
            <a:bodyPr wrap="none" rtlCol="0">
              <a:spAutoFit/>
            </a:bodyPr>
            <a:lstStyle/>
            <a:p>
              <a:r>
                <a:rPr lang="en-US" sz="2133" dirty="0"/>
                <a:t>Universe</a:t>
              </a:r>
            </a:p>
          </p:txBody>
        </p:sp>
        <p:sp>
          <p:nvSpPr>
            <p:cNvPr id="75" name="TextBox 74"/>
            <p:cNvSpPr txBox="1"/>
            <p:nvPr/>
          </p:nvSpPr>
          <p:spPr>
            <a:xfrm>
              <a:off x="1550201" y="3810000"/>
              <a:ext cx="1751799" cy="701995"/>
            </a:xfrm>
            <a:prstGeom prst="rect">
              <a:avLst/>
            </a:prstGeom>
            <a:noFill/>
          </p:spPr>
          <p:txBody>
            <a:bodyPr wrap="square" rtlCol="0">
              <a:spAutoFit/>
            </a:bodyPr>
            <a:lstStyle/>
            <a:p>
              <a:pPr algn="ctr"/>
              <a:r>
                <a:rPr lang="en-US" sz="2133" dirty="0">
                  <a:solidFill>
                    <a:srgbClr val="0070C0"/>
                  </a:solidFill>
                </a:rPr>
                <a:t>Quantum Regime</a:t>
              </a:r>
            </a:p>
          </p:txBody>
        </p:sp>
        <p:sp>
          <p:nvSpPr>
            <p:cNvPr id="76" name="TextBox 75"/>
            <p:cNvSpPr txBox="1"/>
            <p:nvPr/>
          </p:nvSpPr>
          <p:spPr>
            <a:xfrm>
              <a:off x="4732335" y="3581400"/>
              <a:ext cx="1897065" cy="1317428"/>
            </a:xfrm>
            <a:prstGeom prst="rect">
              <a:avLst/>
            </a:prstGeom>
            <a:noFill/>
          </p:spPr>
          <p:txBody>
            <a:bodyPr wrap="square" rtlCol="0">
              <a:spAutoFit/>
            </a:bodyPr>
            <a:lstStyle/>
            <a:p>
              <a:pPr algn="ctr"/>
              <a:r>
                <a:rPr lang="en-US" sz="2133" dirty="0">
                  <a:solidFill>
                    <a:srgbClr val="C00000"/>
                  </a:solidFill>
                  <a:effectLst>
                    <a:outerShdw blurRad="38100" dist="38100" dir="2700000" algn="tl">
                      <a:srgbClr val="000000">
                        <a:alpha val="43137"/>
                      </a:srgbClr>
                    </a:outerShdw>
                  </a:effectLst>
                </a:rPr>
                <a:t>Inaccessible by Gravity </a:t>
              </a:r>
            </a:p>
            <a:p>
              <a:pPr algn="ctr"/>
              <a:r>
                <a:rPr lang="en-US" sz="2133" dirty="0">
                  <a:solidFill>
                    <a:srgbClr val="C00000"/>
                  </a:solidFill>
                  <a:effectLst>
                    <a:outerShdw blurRad="38100" dist="38100" dir="2700000" algn="tl">
                      <a:srgbClr val="000000">
                        <a:alpha val="43137"/>
                      </a:srgbClr>
                    </a:outerShdw>
                  </a:effectLst>
                </a:rPr>
                <a:t>(form Black Hole)</a:t>
              </a:r>
            </a:p>
          </p:txBody>
        </p:sp>
        <p:pic>
          <p:nvPicPr>
            <p:cNvPr id="79"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1679170"/>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4500" y="2079827"/>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6078" y="2306250"/>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5325" y="2581122"/>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0211" y="2971799"/>
              <a:ext cx="149630" cy="149630"/>
            </a:xfrm>
            <a:prstGeom prst="rect">
              <a:avLst/>
            </a:prstGeom>
            <a:noFill/>
            <a:extLst>
              <a:ext uri="{909E8E84-426E-40DD-AFC4-6F175D3DCCD1}">
                <a14:hiddenFill xmlns:a14="http://schemas.microsoft.com/office/drawing/2010/main">
                  <a:solidFill>
                    <a:srgbClr val="FFFFFF"/>
                  </a:solidFill>
                </a14:hiddenFill>
              </a:ext>
            </a:extLst>
          </p:spPr>
        </p:pic>
      </p:grpSp>
      <p:sp>
        <p:nvSpPr>
          <p:cNvPr id="84" name="Rectangle 83"/>
          <p:cNvSpPr/>
          <p:nvPr/>
        </p:nvSpPr>
        <p:spPr>
          <a:xfrm>
            <a:off x="1266798" y="2504863"/>
            <a:ext cx="5700466" cy="4301278"/>
          </a:xfrm>
          <a:prstGeom prst="rect">
            <a:avLst/>
          </a:prstGeom>
          <a:gradFill flip="none" rotWithShape="1">
            <a:gsLst>
              <a:gs pos="33000">
                <a:srgbClr val="8323A1"/>
              </a:gs>
              <a:gs pos="0">
                <a:srgbClr val="8323A1">
                  <a:alpha val="0"/>
                </a:srgbClr>
              </a:gs>
              <a:gs pos="100000">
                <a:srgbClr val="8323A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cxnSp>
        <p:nvCxnSpPr>
          <p:cNvPr id="3" name="Straight Arrow Connector 2"/>
          <p:cNvCxnSpPr/>
          <p:nvPr/>
        </p:nvCxnSpPr>
        <p:spPr>
          <a:xfrm flipV="1">
            <a:off x="7257865" y="2563050"/>
            <a:ext cx="0" cy="3935857"/>
          </a:xfrm>
          <a:prstGeom prst="straightConnector1">
            <a:avLst/>
          </a:prstGeom>
          <a:ln w="76200">
            <a:solidFill>
              <a:srgbClr val="8323A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257864" y="1408243"/>
            <a:ext cx="2282795" cy="1077026"/>
          </a:xfrm>
          <a:prstGeom prst="rect">
            <a:avLst/>
          </a:prstGeom>
          <a:noFill/>
        </p:spPr>
        <p:txBody>
          <a:bodyPr wrap="square" rtlCol="0">
            <a:spAutoFit/>
          </a:bodyPr>
          <a:lstStyle/>
          <a:p>
            <a:r>
              <a:rPr lang="en-US" sz="2133" dirty="0">
                <a:solidFill>
                  <a:srgbClr val="934BC9"/>
                </a:solidFill>
              </a:rPr>
              <a:t>Effect of mass on tensor mode becomes relevant</a:t>
            </a:r>
          </a:p>
        </p:txBody>
      </p:sp>
      <p:sp>
        <p:nvSpPr>
          <p:cNvPr id="2" name="TextBox 1"/>
          <p:cNvSpPr txBox="1"/>
          <p:nvPr/>
        </p:nvSpPr>
        <p:spPr>
          <a:xfrm>
            <a:off x="7479506" y="3816936"/>
            <a:ext cx="2024144" cy="1200329"/>
          </a:xfrm>
          <a:prstGeom prst="rect">
            <a:avLst/>
          </a:prstGeom>
          <a:noFill/>
        </p:spPr>
        <p:txBody>
          <a:bodyPr wrap="none" rtlCol="0">
            <a:spAutoFit/>
          </a:bodyPr>
          <a:lstStyle/>
          <a:p>
            <a:r>
              <a:rPr lang="en-US" sz="2400" dirty="0" smtClean="0">
                <a:solidFill>
                  <a:srgbClr val="934BC9"/>
                </a:solidFill>
              </a:rPr>
              <a:t>Effect on GWs</a:t>
            </a:r>
          </a:p>
          <a:p>
            <a:endParaRPr lang="en-US" sz="2400" dirty="0">
              <a:solidFill>
                <a:srgbClr val="934BC9"/>
              </a:solidFill>
            </a:endParaRPr>
          </a:p>
          <a:p>
            <a:r>
              <a:rPr lang="en-US" sz="2400" dirty="0" smtClean="0">
                <a:solidFill>
                  <a:srgbClr val="934BC9"/>
                </a:solidFill>
              </a:rPr>
              <a:t>Tests from SN</a:t>
            </a:r>
            <a:endParaRPr lang="en-US" sz="2400" dirty="0" smtClean="0">
              <a:solidFill>
                <a:srgbClr val="934BC9"/>
              </a:solidFill>
            </a:endParaRPr>
          </a:p>
        </p:txBody>
      </p:sp>
    </p:spTree>
    <p:extLst>
      <p:ext uri="{BB962C8B-B14F-4D97-AF65-F5344CB8AC3E}">
        <p14:creationId xmlns:p14="http://schemas.microsoft.com/office/powerpoint/2010/main" val="3027337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Observational Tests</a:t>
            </a:r>
            <a:endParaRPr lang="en-US" dirty="0">
              <a:solidFill>
                <a:srgbClr val="0070C0"/>
              </a:solidFill>
            </a:endParaRPr>
          </a:p>
        </p:txBody>
      </p:sp>
      <p:grpSp>
        <p:nvGrpSpPr>
          <p:cNvPr id="5" name="Group 4"/>
          <p:cNvGrpSpPr/>
          <p:nvPr/>
        </p:nvGrpSpPr>
        <p:grpSpPr>
          <a:xfrm>
            <a:off x="575523" y="2122503"/>
            <a:ext cx="8847094" cy="5061461"/>
            <a:chOff x="728726" y="316468"/>
            <a:chExt cx="8294151" cy="4745120"/>
          </a:xfrm>
        </p:grpSpPr>
        <p:sp>
          <p:nvSpPr>
            <p:cNvPr id="6" name="Oval 5"/>
            <p:cNvSpPr/>
            <p:nvPr/>
          </p:nvSpPr>
          <p:spPr>
            <a:xfrm rot="2798742">
              <a:off x="4507006" y="1400096"/>
              <a:ext cx="930031" cy="206585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Freeform 7"/>
            <p:cNvSpPr/>
            <p:nvPr/>
          </p:nvSpPr>
          <p:spPr>
            <a:xfrm flipH="1">
              <a:off x="3407702" y="1447799"/>
              <a:ext cx="3313283" cy="3206750"/>
            </a:xfrm>
            <a:custGeom>
              <a:avLst/>
              <a:gdLst>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3" fmla="*/ 0 w 3054350"/>
                <a:gd name="connsiteY3" fmla="*/ 0 h 3028950"/>
                <a:gd name="connsiteX0" fmla="*/ 0 w 3073400"/>
                <a:gd name="connsiteY0" fmla="*/ 0 h 3035300"/>
                <a:gd name="connsiteX1" fmla="*/ 3073400 w 3073400"/>
                <a:gd name="connsiteY1" fmla="*/ 3035300 h 3035300"/>
                <a:gd name="connsiteX2" fmla="*/ 19050 w 3073400"/>
                <a:gd name="connsiteY2" fmla="*/ 3028950 h 3035300"/>
                <a:gd name="connsiteX3" fmla="*/ 0 w 3073400"/>
                <a:gd name="connsiteY3" fmla="*/ 0 h 3035300"/>
                <a:gd name="connsiteX0" fmla="*/ 10502 w 3083902"/>
                <a:gd name="connsiteY0" fmla="*/ 0 h 3035300"/>
                <a:gd name="connsiteX1" fmla="*/ 3083902 w 3083902"/>
                <a:gd name="connsiteY1" fmla="*/ 3035300 h 3035300"/>
                <a:gd name="connsiteX2" fmla="*/ 0 w 3083902"/>
                <a:gd name="connsiteY2" fmla="*/ 3028950 h 3035300"/>
                <a:gd name="connsiteX3" fmla="*/ 10502 w 3083902"/>
                <a:gd name="connsiteY3" fmla="*/ 0 h 3035300"/>
              </a:gdLst>
              <a:ahLst/>
              <a:cxnLst>
                <a:cxn ang="0">
                  <a:pos x="connsiteX0" y="connsiteY0"/>
                </a:cxn>
                <a:cxn ang="0">
                  <a:pos x="connsiteX1" y="connsiteY1"/>
                </a:cxn>
                <a:cxn ang="0">
                  <a:pos x="connsiteX2" y="connsiteY2"/>
                </a:cxn>
                <a:cxn ang="0">
                  <a:pos x="connsiteX3" y="connsiteY3"/>
                </a:cxn>
              </a:cxnLst>
              <a:rect l="l" t="t" r="r" b="b"/>
              <a:pathLst>
                <a:path w="3083902" h="3035300">
                  <a:moveTo>
                    <a:pt x="10502" y="0"/>
                  </a:moveTo>
                  <a:lnTo>
                    <a:pt x="3083902" y="3035300"/>
                  </a:lnTo>
                  <a:lnTo>
                    <a:pt x="0" y="3028950"/>
                  </a:lnTo>
                  <a:cubicBezTo>
                    <a:pt x="3501" y="2019300"/>
                    <a:pt x="7001" y="1009650"/>
                    <a:pt x="10502"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Freeform 8"/>
            <p:cNvSpPr/>
            <p:nvPr/>
          </p:nvSpPr>
          <p:spPr>
            <a:xfrm>
              <a:off x="1363664" y="1772050"/>
              <a:ext cx="2903536" cy="2882500"/>
            </a:xfrm>
            <a:custGeom>
              <a:avLst/>
              <a:gdLst>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0" fmla="*/ 0 w 3054350"/>
                <a:gd name="connsiteY0" fmla="*/ 0 h 3028950"/>
                <a:gd name="connsiteX1" fmla="*/ 3054350 w 3054350"/>
                <a:gd name="connsiteY1" fmla="*/ 3028950 h 3028950"/>
                <a:gd name="connsiteX2" fmla="*/ 0 w 3054350"/>
                <a:gd name="connsiteY2" fmla="*/ 3022600 h 3028950"/>
                <a:gd name="connsiteX3" fmla="*/ 0 w 3054350"/>
                <a:gd name="connsiteY3" fmla="*/ 0 h 3028950"/>
                <a:gd name="connsiteX0" fmla="*/ 0 w 3073400"/>
                <a:gd name="connsiteY0" fmla="*/ 0 h 3035300"/>
                <a:gd name="connsiteX1" fmla="*/ 3073400 w 3073400"/>
                <a:gd name="connsiteY1" fmla="*/ 3035300 h 3035300"/>
                <a:gd name="connsiteX2" fmla="*/ 19050 w 3073400"/>
                <a:gd name="connsiteY2" fmla="*/ 3028950 h 3035300"/>
                <a:gd name="connsiteX3" fmla="*/ 0 w 3073400"/>
                <a:gd name="connsiteY3" fmla="*/ 0 h 3035300"/>
                <a:gd name="connsiteX0" fmla="*/ 0 w 3073400"/>
                <a:gd name="connsiteY0" fmla="*/ 0 h 3060700"/>
                <a:gd name="connsiteX1" fmla="*/ 3073400 w 3073400"/>
                <a:gd name="connsiteY1" fmla="*/ 3035300 h 3060700"/>
                <a:gd name="connsiteX2" fmla="*/ 12700 w 3073400"/>
                <a:gd name="connsiteY2" fmla="*/ 3060700 h 3060700"/>
                <a:gd name="connsiteX3" fmla="*/ 0 w 3073400"/>
                <a:gd name="connsiteY3" fmla="*/ 0 h 3060700"/>
                <a:gd name="connsiteX0" fmla="*/ 0 w 3073400"/>
                <a:gd name="connsiteY0" fmla="*/ 0 h 3041650"/>
                <a:gd name="connsiteX1" fmla="*/ 3073400 w 3073400"/>
                <a:gd name="connsiteY1" fmla="*/ 3035300 h 3041650"/>
                <a:gd name="connsiteX2" fmla="*/ 5556 w 3073400"/>
                <a:gd name="connsiteY2" fmla="*/ 3041650 h 3041650"/>
                <a:gd name="connsiteX3" fmla="*/ 0 w 3073400"/>
                <a:gd name="connsiteY3" fmla="*/ 0 h 3041650"/>
                <a:gd name="connsiteX0" fmla="*/ 15097 w 3068366"/>
                <a:gd name="connsiteY0" fmla="*/ 0 h 3041650"/>
                <a:gd name="connsiteX1" fmla="*/ 3068366 w 3068366"/>
                <a:gd name="connsiteY1" fmla="*/ 3035300 h 3041650"/>
                <a:gd name="connsiteX2" fmla="*/ 522 w 3068366"/>
                <a:gd name="connsiteY2" fmla="*/ 3041650 h 3041650"/>
                <a:gd name="connsiteX3" fmla="*/ 15097 w 3068366"/>
                <a:gd name="connsiteY3" fmla="*/ 0 h 3041650"/>
              </a:gdLst>
              <a:ahLst/>
              <a:cxnLst>
                <a:cxn ang="0">
                  <a:pos x="connsiteX0" y="connsiteY0"/>
                </a:cxn>
                <a:cxn ang="0">
                  <a:pos x="connsiteX1" y="connsiteY1"/>
                </a:cxn>
                <a:cxn ang="0">
                  <a:pos x="connsiteX2" y="connsiteY2"/>
                </a:cxn>
                <a:cxn ang="0">
                  <a:pos x="connsiteX3" y="connsiteY3"/>
                </a:cxn>
              </a:cxnLst>
              <a:rect l="l" t="t" r="r" b="b"/>
              <a:pathLst>
                <a:path w="3068366" h="3041650">
                  <a:moveTo>
                    <a:pt x="15097" y="0"/>
                  </a:moveTo>
                  <a:lnTo>
                    <a:pt x="3068366" y="3035300"/>
                  </a:lnTo>
                  <a:lnTo>
                    <a:pt x="522" y="3041650"/>
                  </a:lnTo>
                  <a:cubicBezTo>
                    <a:pt x="-3711" y="2021417"/>
                    <a:pt x="19330" y="1020233"/>
                    <a:pt x="15097"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cxnSp>
          <p:nvCxnSpPr>
            <p:cNvPr id="10" name="Straight Connector 9"/>
            <p:cNvCxnSpPr/>
            <p:nvPr/>
          </p:nvCxnSpPr>
          <p:spPr>
            <a:xfrm>
              <a:off x="1143000" y="4648200"/>
              <a:ext cx="6629400" cy="635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371600" y="685800"/>
              <a:ext cx="0" cy="403860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03351" y="4267200"/>
              <a:ext cx="1519526" cy="701995"/>
            </a:xfrm>
            <a:prstGeom prst="rect">
              <a:avLst/>
            </a:prstGeom>
            <a:noFill/>
          </p:spPr>
          <p:txBody>
            <a:bodyPr wrap="none" rtlCol="0">
              <a:spAutoFit/>
            </a:bodyPr>
            <a:lstStyle/>
            <a:p>
              <a:pPr algn="ctr"/>
              <a:r>
                <a:rPr lang="en-US" sz="2133" dirty="0"/>
                <a:t>Mass/Energy</a:t>
              </a:r>
            </a:p>
            <a:p>
              <a:pPr algn="ctr"/>
              <a:r>
                <a:rPr lang="en-US" sz="2133" dirty="0"/>
                <a:t>in grams</a:t>
              </a:r>
            </a:p>
          </p:txBody>
        </p:sp>
        <p:sp>
          <p:nvSpPr>
            <p:cNvPr id="13" name="TextBox 12"/>
            <p:cNvSpPr txBox="1"/>
            <p:nvPr/>
          </p:nvSpPr>
          <p:spPr>
            <a:xfrm>
              <a:off x="819473" y="316468"/>
              <a:ext cx="1256655" cy="394279"/>
            </a:xfrm>
            <a:prstGeom prst="rect">
              <a:avLst/>
            </a:prstGeom>
            <a:noFill/>
          </p:spPr>
          <p:txBody>
            <a:bodyPr wrap="none" rtlCol="0">
              <a:spAutoFit/>
            </a:bodyPr>
            <a:lstStyle/>
            <a:p>
              <a:pPr algn="ctr"/>
              <a:r>
                <a:rPr lang="en-US" sz="2133" dirty="0"/>
                <a:t>Size in cm</a:t>
              </a:r>
            </a:p>
          </p:txBody>
        </p:sp>
        <p:cxnSp>
          <p:nvCxnSpPr>
            <p:cNvPr id="14" name="Straight Connector 13"/>
            <p:cNvCxnSpPr/>
            <p:nvPr/>
          </p:nvCxnSpPr>
          <p:spPr>
            <a:xfrm>
              <a:off x="1828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86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00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00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4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2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2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3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858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371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371601" y="4114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1371600"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371601" y="3200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371601"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371600"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1371601" y="3657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371600" y="3200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1371601" y="27432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371600"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371601" y="1828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371601"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371600"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371601" y="2286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1371601" y="18287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1371600"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1371601" y="9143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371601"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371600" y="137159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371601" y="1371599"/>
              <a:ext cx="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58"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681" y="3159324"/>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3276600"/>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5372006" y="1524000"/>
              <a:ext cx="912509" cy="394279"/>
            </a:xfrm>
            <a:prstGeom prst="rect">
              <a:avLst/>
            </a:prstGeom>
            <a:noFill/>
          </p:spPr>
          <p:txBody>
            <a:bodyPr wrap="none" rtlCol="0">
              <a:spAutoFit/>
            </a:bodyPr>
            <a:lstStyle/>
            <a:p>
              <a:r>
                <a:rPr lang="en-US" sz="2133" dirty="0"/>
                <a:t>Galaxy</a:t>
              </a:r>
            </a:p>
          </p:txBody>
        </p:sp>
        <p:sp>
          <p:nvSpPr>
            <p:cNvPr id="61" name="TextBox 60"/>
            <p:cNvSpPr txBox="1"/>
            <p:nvPr/>
          </p:nvSpPr>
          <p:spPr>
            <a:xfrm>
              <a:off x="4670317" y="2133600"/>
              <a:ext cx="727664" cy="394279"/>
            </a:xfrm>
            <a:prstGeom prst="rect">
              <a:avLst/>
            </a:prstGeom>
            <a:noFill/>
          </p:spPr>
          <p:txBody>
            <a:bodyPr wrap="none" rtlCol="0">
              <a:spAutoFit/>
            </a:bodyPr>
            <a:lstStyle/>
            <a:p>
              <a:r>
                <a:rPr lang="en-US" sz="2133" dirty="0"/>
                <a:t>Earth</a:t>
              </a:r>
            </a:p>
          </p:txBody>
        </p:sp>
        <p:sp>
          <p:nvSpPr>
            <p:cNvPr id="62" name="TextBox 61"/>
            <p:cNvSpPr txBox="1"/>
            <p:nvPr/>
          </p:nvSpPr>
          <p:spPr>
            <a:xfrm>
              <a:off x="4390140" y="2587823"/>
              <a:ext cx="927537" cy="394279"/>
            </a:xfrm>
            <a:prstGeom prst="rect">
              <a:avLst/>
            </a:prstGeom>
            <a:noFill/>
          </p:spPr>
          <p:txBody>
            <a:bodyPr wrap="none" rtlCol="0">
              <a:spAutoFit/>
            </a:bodyPr>
            <a:lstStyle/>
            <a:p>
              <a:r>
                <a:rPr lang="en-US" sz="2133" dirty="0"/>
                <a:t>Human</a:t>
              </a:r>
            </a:p>
          </p:txBody>
        </p:sp>
        <p:sp>
          <p:nvSpPr>
            <p:cNvPr id="63" name="TextBox 62"/>
            <p:cNvSpPr txBox="1"/>
            <p:nvPr/>
          </p:nvSpPr>
          <p:spPr>
            <a:xfrm>
              <a:off x="3200400" y="2834640"/>
              <a:ext cx="725799" cy="394279"/>
            </a:xfrm>
            <a:prstGeom prst="rect">
              <a:avLst/>
            </a:prstGeom>
            <a:noFill/>
          </p:spPr>
          <p:txBody>
            <a:bodyPr wrap="none" rtlCol="0">
              <a:spAutoFit/>
            </a:bodyPr>
            <a:lstStyle/>
            <a:p>
              <a:r>
                <a:rPr lang="en-US" sz="2133" dirty="0"/>
                <a:t>Virus</a:t>
              </a:r>
            </a:p>
          </p:txBody>
        </p:sp>
        <p:sp>
          <p:nvSpPr>
            <p:cNvPr id="64" name="TextBox 63"/>
            <p:cNvSpPr txBox="1"/>
            <p:nvPr/>
          </p:nvSpPr>
          <p:spPr>
            <a:xfrm>
              <a:off x="2362200" y="2914590"/>
              <a:ext cx="756217" cy="394279"/>
            </a:xfrm>
            <a:prstGeom prst="rect">
              <a:avLst/>
            </a:prstGeom>
            <a:noFill/>
          </p:spPr>
          <p:txBody>
            <a:bodyPr wrap="none" rtlCol="0">
              <a:spAutoFit/>
            </a:bodyPr>
            <a:lstStyle/>
            <a:p>
              <a:r>
                <a:rPr lang="en-US" sz="2133" dirty="0"/>
                <a:t>Atom</a:t>
              </a:r>
            </a:p>
          </p:txBody>
        </p:sp>
        <p:sp>
          <p:nvSpPr>
            <p:cNvPr id="65" name="TextBox 64"/>
            <p:cNvSpPr txBox="1"/>
            <p:nvPr/>
          </p:nvSpPr>
          <p:spPr>
            <a:xfrm>
              <a:off x="2893681" y="3222824"/>
              <a:ext cx="1040249" cy="394279"/>
            </a:xfrm>
            <a:prstGeom prst="rect">
              <a:avLst/>
            </a:prstGeom>
            <a:noFill/>
          </p:spPr>
          <p:txBody>
            <a:bodyPr wrap="none" rtlCol="0">
              <a:spAutoFit/>
            </a:bodyPr>
            <a:lstStyle/>
            <a:p>
              <a:r>
                <a:rPr lang="en-US" sz="2133" dirty="0"/>
                <a:t>Electron</a:t>
              </a:r>
            </a:p>
          </p:txBody>
        </p:sp>
        <p:sp>
          <p:nvSpPr>
            <p:cNvPr id="66" name="TextBox 65"/>
            <p:cNvSpPr txBox="1"/>
            <p:nvPr/>
          </p:nvSpPr>
          <p:spPr>
            <a:xfrm>
              <a:off x="1607494" y="4724400"/>
              <a:ext cx="514264" cy="301946"/>
            </a:xfrm>
            <a:prstGeom prst="rect">
              <a:avLst/>
            </a:prstGeom>
            <a:noFill/>
          </p:spPr>
          <p:txBody>
            <a:bodyPr wrap="none" rtlCol="0">
              <a:spAutoFit/>
            </a:bodyPr>
            <a:lstStyle/>
            <a:p>
              <a:r>
                <a:rPr lang="en-US" sz="1493" dirty="0"/>
                <a:t>10</a:t>
              </a:r>
              <a:r>
                <a:rPr lang="en-US" sz="1493" baseline="30000" dirty="0"/>
                <a:t>-50</a:t>
              </a:r>
            </a:p>
          </p:txBody>
        </p:sp>
        <p:sp>
          <p:nvSpPr>
            <p:cNvPr id="67" name="TextBox 66"/>
            <p:cNvSpPr txBox="1"/>
            <p:nvPr/>
          </p:nvSpPr>
          <p:spPr>
            <a:xfrm>
              <a:off x="3910333" y="4724400"/>
              <a:ext cx="413574" cy="301946"/>
            </a:xfrm>
            <a:prstGeom prst="rect">
              <a:avLst/>
            </a:prstGeom>
            <a:noFill/>
          </p:spPr>
          <p:txBody>
            <a:bodyPr wrap="none" rtlCol="0">
              <a:spAutoFit/>
            </a:bodyPr>
            <a:lstStyle/>
            <a:p>
              <a:r>
                <a:rPr lang="en-US" sz="1493" dirty="0"/>
                <a:t>10</a:t>
              </a:r>
              <a:r>
                <a:rPr lang="en-US" sz="1493" baseline="30000" dirty="0"/>
                <a:t>0</a:t>
              </a:r>
            </a:p>
          </p:txBody>
        </p:sp>
        <p:sp>
          <p:nvSpPr>
            <p:cNvPr id="68" name="TextBox 67"/>
            <p:cNvSpPr txBox="1"/>
            <p:nvPr/>
          </p:nvSpPr>
          <p:spPr>
            <a:xfrm>
              <a:off x="6203950" y="4759642"/>
              <a:ext cx="473688" cy="301946"/>
            </a:xfrm>
            <a:prstGeom prst="rect">
              <a:avLst/>
            </a:prstGeom>
            <a:noFill/>
          </p:spPr>
          <p:txBody>
            <a:bodyPr wrap="none" rtlCol="0">
              <a:spAutoFit/>
            </a:bodyPr>
            <a:lstStyle/>
            <a:p>
              <a:r>
                <a:rPr lang="en-US" sz="1493" dirty="0"/>
                <a:t>10</a:t>
              </a:r>
              <a:r>
                <a:rPr lang="en-US" sz="1493" baseline="30000" dirty="0"/>
                <a:t>50</a:t>
              </a:r>
            </a:p>
          </p:txBody>
        </p:sp>
        <p:sp>
          <p:nvSpPr>
            <p:cNvPr id="69" name="TextBox 68"/>
            <p:cNvSpPr txBox="1"/>
            <p:nvPr/>
          </p:nvSpPr>
          <p:spPr>
            <a:xfrm>
              <a:off x="728726" y="3579911"/>
              <a:ext cx="514264" cy="301946"/>
            </a:xfrm>
            <a:prstGeom prst="rect">
              <a:avLst/>
            </a:prstGeom>
            <a:noFill/>
          </p:spPr>
          <p:txBody>
            <a:bodyPr wrap="none" rtlCol="0">
              <a:spAutoFit/>
            </a:bodyPr>
            <a:lstStyle/>
            <a:p>
              <a:r>
                <a:rPr lang="en-US" sz="1493" dirty="0"/>
                <a:t>10</a:t>
              </a:r>
              <a:r>
                <a:rPr lang="en-US" sz="1493" baseline="30000" dirty="0"/>
                <a:t>-20</a:t>
              </a:r>
            </a:p>
          </p:txBody>
        </p:sp>
        <p:sp>
          <p:nvSpPr>
            <p:cNvPr id="70" name="TextBox 69"/>
            <p:cNvSpPr txBox="1"/>
            <p:nvPr/>
          </p:nvSpPr>
          <p:spPr>
            <a:xfrm>
              <a:off x="767939" y="2664022"/>
              <a:ext cx="413574" cy="301946"/>
            </a:xfrm>
            <a:prstGeom prst="rect">
              <a:avLst/>
            </a:prstGeom>
            <a:noFill/>
          </p:spPr>
          <p:txBody>
            <a:bodyPr wrap="none" rtlCol="0">
              <a:spAutoFit/>
            </a:bodyPr>
            <a:lstStyle/>
            <a:p>
              <a:r>
                <a:rPr lang="en-US" sz="1493" dirty="0"/>
                <a:t>10</a:t>
              </a:r>
              <a:r>
                <a:rPr lang="en-US" sz="1493" baseline="30000" dirty="0"/>
                <a:t>0</a:t>
              </a:r>
            </a:p>
          </p:txBody>
        </p:sp>
        <p:sp>
          <p:nvSpPr>
            <p:cNvPr id="71" name="TextBox 70"/>
            <p:cNvSpPr txBox="1"/>
            <p:nvPr/>
          </p:nvSpPr>
          <p:spPr>
            <a:xfrm>
              <a:off x="767939" y="1772050"/>
              <a:ext cx="473688" cy="301946"/>
            </a:xfrm>
            <a:prstGeom prst="rect">
              <a:avLst/>
            </a:prstGeom>
            <a:noFill/>
          </p:spPr>
          <p:txBody>
            <a:bodyPr wrap="none" rtlCol="0">
              <a:spAutoFit/>
            </a:bodyPr>
            <a:lstStyle/>
            <a:p>
              <a:r>
                <a:rPr lang="en-US" sz="1493" dirty="0"/>
                <a:t>10</a:t>
              </a:r>
              <a:r>
                <a:rPr lang="en-US" sz="1493" baseline="30000" dirty="0"/>
                <a:t>20</a:t>
              </a:r>
            </a:p>
          </p:txBody>
        </p:sp>
        <p:sp>
          <p:nvSpPr>
            <p:cNvPr id="72" name="TextBox 71"/>
            <p:cNvSpPr txBox="1"/>
            <p:nvPr/>
          </p:nvSpPr>
          <p:spPr>
            <a:xfrm>
              <a:off x="5629497" y="1962090"/>
              <a:ext cx="571371" cy="394279"/>
            </a:xfrm>
            <a:prstGeom prst="rect">
              <a:avLst/>
            </a:prstGeom>
            <a:noFill/>
          </p:spPr>
          <p:txBody>
            <a:bodyPr wrap="none" rtlCol="0">
              <a:spAutoFit/>
            </a:bodyPr>
            <a:lstStyle/>
            <a:p>
              <a:r>
                <a:rPr lang="en-US" sz="2133" dirty="0"/>
                <a:t>Sun</a:t>
              </a:r>
            </a:p>
          </p:txBody>
        </p:sp>
        <p:pic>
          <p:nvPicPr>
            <p:cNvPr id="73"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9770" y="1371600"/>
              <a:ext cx="149630" cy="14963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5410200" y="1185732"/>
              <a:ext cx="1097356" cy="394279"/>
            </a:xfrm>
            <a:prstGeom prst="rect">
              <a:avLst/>
            </a:prstGeom>
            <a:noFill/>
          </p:spPr>
          <p:txBody>
            <a:bodyPr wrap="none" rtlCol="0">
              <a:spAutoFit/>
            </a:bodyPr>
            <a:lstStyle/>
            <a:p>
              <a:r>
                <a:rPr lang="en-US" sz="2133" dirty="0"/>
                <a:t>Universe</a:t>
              </a:r>
            </a:p>
          </p:txBody>
        </p:sp>
        <p:sp>
          <p:nvSpPr>
            <p:cNvPr id="75" name="TextBox 74"/>
            <p:cNvSpPr txBox="1"/>
            <p:nvPr/>
          </p:nvSpPr>
          <p:spPr>
            <a:xfrm>
              <a:off x="1550201" y="3810000"/>
              <a:ext cx="1751799" cy="701995"/>
            </a:xfrm>
            <a:prstGeom prst="rect">
              <a:avLst/>
            </a:prstGeom>
            <a:noFill/>
          </p:spPr>
          <p:txBody>
            <a:bodyPr wrap="square" rtlCol="0">
              <a:spAutoFit/>
            </a:bodyPr>
            <a:lstStyle/>
            <a:p>
              <a:pPr algn="ctr"/>
              <a:r>
                <a:rPr lang="en-US" sz="2133" dirty="0">
                  <a:solidFill>
                    <a:srgbClr val="0070C0"/>
                  </a:solidFill>
                </a:rPr>
                <a:t>Quantum Regime</a:t>
              </a:r>
            </a:p>
          </p:txBody>
        </p:sp>
        <p:sp>
          <p:nvSpPr>
            <p:cNvPr id="76" name="TextBox 75"/>
            <p:cNvSpPr txBox="1"/>
            <p:nvPr/>
          </p:nvSpPr>
          <p:spPr>
            <a:xfrm>
              <a:off x="4732335" y="3581400"/>
              <a:ext cx="1897065" cy="1317428"/>
            </a:xfrm>
            <a:prstGeom prst="rect">
              <a:avLst/>
            </a:prstGeom>
            <a:noFill/>
          </p:spPr>
          <p:txBody>
            <a:bodyPr wrap="square" rtlCol="0">
              <a:spAutoFit/>
            </a:bodyPr>
            <a:lstStyle/>
            <a:p>
              <a:pPr algn="ctr"/>
              <a:r>
                <a:rPr lang="en-US" sz="2133" dirty="0">
                  <a:solidFill>
                    <a:srgbClr val="C00000"/>
                  </a:solidFill>
                  <a:effectLst>
                    <a:outerShdw blurRad="38100" dist="38100" dir="2700000" algn="tl">
                      <a:srgbClr val="000000">
                        <a:alpha val="43137"/>
                      </a:srgbClr>
                    </a:outerShdw>
                  </a:effectLst>
                </a:rPr>
                <a:t>Inaccessible by Gravity </a:t>
              </a:r>
            </a:p>
            <a:p>
              <a:pPr algn="ctr"/>
              <a:r>
                <a:rPr lang="en-US" sz="2133" dirty="0">
                  <a:solidFill>
                    <a:srgbClr val="C00000"/>
                  </a:solidFill>
                  <a:effectLst>
                    <a:outerShdw blurRad="38100" dist="38100" dir="2700000" algn="tl">
                      <a:srgbClr val="000000">
                        <a:alpha val="43137"/>
                      </a:srgbClr>
                    </a:outerShdw>
                  </a:effectLst>
                </a:rPr>
                <a:t>(form Black Hole)</a:t>
              </a:r>
            </a:p>
          </p:txBody>
        </p:sp>
        <p:pic>
          <p:nvPicPr>
            <p:cNvPr id="79"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1679170"/>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4500" y="2079827"/>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6078" y="2306250"/>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5325" y="2581122"/>
              <a:ext cx="149630" cy="1496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http://static.giantbomb.com/uploads/scale_small/0/6393/528516-1ball2.jp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0211" y="2971799"/>
              <a:ext cx="149630" cy="149630"/>
            </a:xfrm>
            <a:prstGeom prst="rect">
              <a:avLst/>
            </a:prstGeom>
            <a:noFill/>
            <a:extLst>
              <a:ext uri="{909E8E84-426E-40DD-AFC4-6F175D3DCCD1}">
                <a14:hiddenFill xmlns:a14="http://schemas.microsoft.com/office/drawing/2010/main">
                  <a:solidFill>
                    <a:srgbClr val="FFFFFF"/>
                  </a:solidFill>
                </a14:hiddenFill>
              </a:ext>
            </a:extLst>
          </p:spPr>
        </p:pic>
      </p:grpSp>
      <p:sp>
        <p:nvSpPr>
          <p:cNvPr id="84" name="Rectangle 83"/>
          <p:cNvSpPr/>
          <p:nvPr/>
        </p:nvSpPr>
        <p:spPr>
          <a:xfrm>
            <a:off x="1266798" y="2504863"/>
            <a:ext cx="5700466" cy="4301278"/>
          </a:xfrm>
          <a:prstGeom prst="rect">
            <a:avLst/>
          </a:prstGeom>
          <a:gradFill flip="none" rotWithShape="1">
            <a:gsLst>
              <a:gs pos="81500">
                <a:srgbClr val="0B5395">
                  <a:alpha val="5000"/>
                </a:srgbClr>
              </a:gs>
              <a:gs pos="63000">
                <a:srgbClr val="0B5395">
                  <a:alpha val="50000"/>
                </a:srgbClr>
              </a:gs>
              <a:gs pos="39000">
                <a:srgbClr val="0B5395"/>
              </a:gs>
              <a:gs pos="19000">
                <a:srgbClr val="0B5395"/>
              </a:gs>
              <a:gs pos="0">
                <a:schemeClr val="accent1">
                  <a:lumMod val="75000"/>
                </a:schemeClr>
              </a:gs>
              <a:gs pos="100000">
                <a:schemeClr val="accent1">
                  <a:lumMod val="75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4" name="Rounded Rectangle 3"/>
          <p:cNvSpPr/>
          <p:nvPr/>
        </p:nvSpPr>
        <p:spPr>
          <a:xfrm>
            <a:off x="6339903" y="1838981"/>
            <a:ext cx="3375835" cy="12311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cxnSp>
        <p:nvCxnSpPr>
          <p:cNvPr id="85" name="Straight Arrow Connector 84"/>
          <p:cNvCxnSpPr/>
          <p:nvPr/>
        </p:nvCxnSpPr>
        <p:spPr>
          <a:xfrm>
            <a:off x="5568077" y="2197629"/>
            <a:ext cx="1997022" cy="1766596"/>
          </a:xfrm>
          <a:prstGeom prst="straightConnector1">
            <a:avLst/>
          </a:prstGeom>
          <a:ln w="5715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298497" y="1736566"/>
            <a:ext cx="3645206" cy="1409748"/>
          </a:xfrm>
          <a:prstGeom prst="roundRect">
            <a:avLst/>
          </a:prstGeom>
          <a:noFill/>
          <a:ln>
            <a:noFill/>
          </a:ln>
        </p:spPr>
        <p:txBody>
          <a:bodyPr wrap="square" rtlCol="0">
            <a:spAutoFit/>
          </a:bodyPr>
          <a:lstStyle/>
          <a:p>
            <a:r>
              <a:rPr lang="en-US" sz="2560" dirty="0">
                <a:solidFill>
                  <a:schemeClr val="accent1">
                    <a:lumMod val="75000"/>
                  </a:schemeClr>
                </a:solidFill>
              </a:rPr>
              <a:t>Vainshtein mechanism less efficient  	     larger departures  from GR</a:t>
            </a:r>
          </a:p>
        </p:txBody>
      </p:sp>
      <p:cxnSp>
        <p:nvCxnSpPr>
          <p:cNvPr id="87" name="Straight Arrow Connector 86"/>
          <p:cNvCxnSpPr/>
          <p:nvPr/>
        </p:nvCxnSpPr>
        <p:spPr>
          <a:xfrm>
            <a:off x="8265167" y="2461847"/>
            <a:ext cx="38404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5530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0070C0"/>
                </a:solidFill>
              </a:rPr>
              <a:t>Vainshtein mechanism</a:t>
            </a:r>
          </a:p>
        </p:txBody>
      </p:sp>
      <p:sp>
        <p:nvSpPr>
          <p:cNvPr id="4" name="Content Placeholder 3"/>
          <p:cNvSpPr>
            <a:spLocks noGrp="1"/>
          </p:cNvSpPr>
          <p:nvPr>
            <p:ph sz="half" idx="1"/>
          </p:nvPr>
        </p:nvSpPr>
        <p:spPr>
          <a:xfrm>
            <a:off x="575522" y="2197633"/>
            <a:ext cx="8459972" cy="4608508"/>
          </a:xfrm>
        </p:spPr>
        <p:txBody>
          <a:bodyPr>
            <a:noAutofit/>
          </a:bodyPr>
          <a:lstStyle/>
          <a:p>
            <a:r>
              <a:rPr lang="en-US" sz="2987" kern="0" dirty="0">
                <a:solidFill>
                  <a:srgbClr val="0070C0"/>
                </a:solidFill>
              </a:rPr>
              <a:t>Well understood for </a:t>
            </a:r>
            <a:r>
              <a:rPr lang="en-US" sz="2987" kern="0" dirty="0">
                <a:solidFill>
                  <a:srgbClr val="7030A0"/>
                </a:solidFill>
              </a:rPr>
              <a:t>Static &amp; Spherically </a:t>
            </a:r>
            <a:r>
              <a:rPr lang="en-US" sz="2987" kern="0" dirty="0">
                <a:solidFill>
                  <a:srgbClr val="0070C0"/>
                </a:solidFill>
              </a:rPr>
              <a:t>Symmetric configurations</a:t>
            </a:r>
          </a:p>
          <a:p>
            <a:r>
              <a:rPr lang="en-US" sz="2987" kern="0" dirty="0">
                <a:solidFill>
                  <a:srgbClr val="BE1CB6"/>
                </a:solidFill>
              </a:rPr>
              <a:t>Force mediated by the scalar mode</a:t>
            </a: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566588" y="3054357"/>
            <a:ext cx="939762" cy="909869"/>
          </a:xfrm>
          <a:prstGeom prst="rect">
            <a:avLst/>
          </a:prstGeom>
        </p:spPr>
      </p:pic>
      <p:pic>
        <p:nvPicPr>
          <p:cNvPr id="512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8704" y="2377708"/>
            <a:ext cx="4235292" cy="120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343607" y="3759827"/>
            <a:ext cx="6605534" cy="1510144"/>
            <a:chOff x="1259632" y="3381392"/>
            <a:chExt cx="6192688" cy="1415760"/>
          </a:xfrm>
        </p:grpSpPr>
        <p:sp>
          <p:nvSpPr>
            <p:cNvPr id="3" name="Rounded Rectangle 2"/>
            <p:cNvSpPr/>
            <p:nvPr/>
          </p:nvSpPr>
          <p:spPr>
            <a:xfrm>
              <a:off x="1259632" y="3429000"/>
              <a:ext cx="619268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fontAlgn="auto">
                <a:spcBef>
                  <a:spcPts val="0"/>
                </a:spcBef>
                <a:spcAft>
                  <a:spcPts val="0"/>
                </a:spcAft>
              </a:pPr>
              <a:endParaRPr lang="en-US" sz="1920">
                <a:solidFill>
                  <a:prstClr val="white"/>
                </a:solidFill>
              </a:endParaRPr>
            </a:p>
          </p:txBody>
        </p:sp>
        <p:pic>
          <p:nvPicPr>
            <p:cNvPr id="10242" name="Picture 2"/>
            <p:cNvPicPr>
              <a:picLocks noChangeAspect="1" noChangeArrowheads="1"/>
            </p:cNvPicPr>
            <p:nvPr/>
          </p:nvPicPr>
          <p:blipFill>
            <a:blip r:embed="rId5">
              <a:clrChange>
                <a:clrFrom>
                  <a:srgbClr val="0070BF"/>
                </a:clrFrom>
                <a:clrTo>
                  <a:srgbClr val="0070BF">
                    <a:alpha val="0"/>
                  </a:srgbClr>
                </a:clrTo>
              </a:clrChange>
              <a:extLst>
                <a:ext uri="{28A0092B-C50C-407E-A947-70E740481C1C}">
                  <a14:useLocalDpi xmlns:a14="http://schemas.microsoft.com/office/drawing/2010/main" val="0"/>
                </a:ext>
              </a:extLst>
            </a:blip>
            <a:srcRect/>
            <a:stretch>
              <a:fillRect/>
            </a:stretch>
          </p:blipFill>
          <p:spPr bwMode="auto">
            <a:xfrm>
              <a:off x="1327620" y="3381392"/>
              <a:ext cx="6124700" cy="141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 name="Straight Arrow Connector 9"/>
          <p:cNvCxnSpPr/>
          <p:nvPr/>
        </p:nvCxnSpPr>
        <p:spPr>
          <a:xfrm flipV="1">
            <a:off x="1416128" y="6243636"/>
            <a:ext cx="6706316" cy="7144"/>
          </a:xfrm>
          <a:prstGeom prst="straightConnector1">
            <a:avLst/>
          </a:prstGeom>
          <a:ln w="38100">
            <a:solidFill>
              <a:srgbClr val="4A0F6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494" y="5549349"/>
            <a:ext cx="1401331" cy="1407587"/>
          </a:xfrm>
          <a:prstGeom prst="rect">
            <a:avLst/>
          </a:prstGeom>
        </p:spPr>
      </p:pic>
      <p:cxnSp>
        <p:nvCxnSpPr>
          <p:cNvPr id="12" name="Straight Connector 11"/>
          <p:cNvCxnSpPr/>
          <p:nvPr/>
        </p:nvCxnSpPr>
        <p:spPr>
          <a:xfrm>
            <a:off x="2943225" y="6143625"/>
            <a:ext cx="0" cy="285750"/>
          </a:xfrm>
          <a:prstGeom prst="line">
            <a:avLst/>
          </a:prstGeom>
          <a:ln w="38100">
            <a:solidFill>
              <a:srgbClr val="4A0F6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2400797" y="6383448"/>
            <a:ext cx="1613397" cy="639960"/>
          </a:xfrm>
          <a:prstGeom prst="rect">
            <a:avLst/>
          </a:prstGeom>
        </p:spPr>
      </p:pic>
      <p:cxnSp>
        <p:nvCxnSpPr>
          <p:cNvPr id="18" name="Straight Connector 17"/>
          <p:cNvCxnSpPr/>
          <p:nvPr/>
        </p:nvCxnSpPr>
        <p:spPr>
          <a:xfrm>
            <a:off x="6388894" y="6107905"/>
            <a:ext cx="0" cy="285750"/>
          </a:xfrm>
          <a:prstGeom prst="line">
            <a:avLst/>
          </a:prstGeom>
          <a:ln w="38100">
            <a:solidFill>
              <a:srgbClr val="4A0F6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72592"/>
          <a:stretch/>
        </p:blipFill>
        <p:spPr bwMode="auto">
          <a:xfrm>
            <a:off x="5416927" y="6333205"/>
            <a:ext cx="2262604" cy="64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158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0070C0"/>
                </a:solidFill>
              </a:rPr>
              <a:t>Vainshtein mechanism</a:t>
            </a:r>
          </a:p>
        </p:txBody>
      </p:sp>
      <p:sp>
        <p:nvSpPr>
          <p:cNvPr id="4" name="Content Placeholder 3"/>
          <p:cNvSpPr>
            <a:spLocks noGrp="1"/>
          </p:cNvSpPr>
          <p:nvPr>
            <p:ph sz="half" idx="1"/>
          </p:nvPr>
        </p:nvSpPr>
        <p:spPr>
          <a:xfrm>
            <a:off x="575522" y="2197633"/>
            <a:ext cx="8459972" cy="4608508"/>
          </a:xfrm>
        </p:spPr>
        <p:txBody>
          <a:bodyPr>
            <a:noAutofit/>
          </a:bodyPr>
          <a:lstStyle/>
          <a:p>
            <a:r>
              <a:rPr lang="en-US" sz="2987" kern="0" dirty="0">
                <a:solidFill>
                  <a:srgbClr val="0070C0"/>
                </a:solidFill>
              </a:rPr>
              <a:t>Well understood for </a:t>
            </a:r>
            <a:r>
              <a:rPr lang="en-US" sz="2987" kern="0" dirty="0">
                <a:solidFill>
                  <a:srgbClr val="7030A0"/>
                </a:solidFill>
              </a:rPr>
              <a:t>Static &amp; Spherically </a:t>
            </a:r>
            <a:r>
              <a:rPr lang="en-US" sz="2987" kern="0" dirty="0">
                <a:solidFill>
                  <a:srgbClr val="0070C0"/>
                </a:solidFill>
              </a:rPr>
              <a:t>Symmetric configurations</a:t>
            </a:r>
          </a:p>
          <a:p>
            <a:r>
              <a:rPr lang="en-US" sz="2987" kern="0" dirty="0">
                <a:solidFill>
                  <a:srgbClr val="BE1CB6"/>
                </a:solidFill>
              </a:rPr>
              <a:t>Force mediated by the scalar mode</a:t>
            </a: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r>
            <a:br>
              <a:rPr lang="en-US" sz="2987" kern="0" dirty="0">
                <a:solidFill>
                  <a:srgbClr val="0070C0"/>
                </a:solidFill>
              </a:rPr>
            </a:br>
            <a:r>
              <a:rPr lang="en-US" sz="2987" kern="0" dirty="0">
                <a:solidFill>
                  <a:srgbClr val="0070C0"/>
                </a:solidFill>
              </a:rPr>
              <a:t> </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566588" y="3054357"/>
            <a:ext cx="939762" cy="909869"/>
          </a:xfrm>
          <a:prstGeom prst="rect">
            <a:avLst/>
          </a:prstGeom>
        </p:spPr>
      </p:pic>
      <p:sp>
        <p:nvSpPr>
          <p:cNvPr id="8" name="TextBox 7"/>
          <p:cNvSpPr txBox="1"/>
          <p:nvPr/>
        </p:nvSpPr>
        <p:spPr>
          <a:xfrm>
            <a:off x="487680" y="5654014"/>
            <a:ext cx="2773516" cy="486287"/>
          </a:xfrm>
          <a:prstGeom prst="rect">
            <a:avLst/>
          </a:prstGeom>
          <a:noFill/>
        </p:spPr>
        <p:txBody>
          <a:bodyPr wrap="none" rtlCol="0">
            <a:spAutoFit/>
          </a:bodyPr>
          <a:lstStyle/>
          <a:p>
            <a:pPr defTabSz="973423" fontAlgn="auto">
              <a:spcBef>
                <a:spcPts val="0"/>
              </a:spcBef>
              <a:spcAft>
                <a:spcPts val="0"/>
              </a:spcAft>
            </a:pPr>
            <a:r>
              <a:rPr lang="en-US" sz="2560" kern="0" dirty="0" err="1">
                <a:solidFill>
                  <a:srgbClr val="7030A0"/>
                </a:solidFill>
                <a:latin typeface="Constantia"/>
                <a:ea typeface="+mn-ea"/>
              </a:rPr>
              <a:t>Vainshtein</a:t>
            </a:r>
            <a:r>
              <a:rPr lang="en-US" sz="2560" kern="0" dirty="0">
                <a:solidFill>
                  <a:srgbClr val="7030A0"/>
                </a:solidFill>
                <a:latin typeface="Constantia"/>
                <a:ea typeface="+mn-ea"/>
              </a:rPr>
              <a:t> radius:</a:t>
            </a:r>
            <a:endParaRPr lang="en-US" sz="2560" dirty="0">
              <a:solidFill>
                <a:srgbClr val="7030A0"/>
              </a:solidFill>
              <a:latin typeface="Constantia"/>
              <a:ea typeface="+mn-ea"/>
            </a:endParaRPr>
          </a:p>
        </p:txBody>
      </p:sp>
      <p:pic>
        <p:nvPicPr>
          <p:cNvPr id="512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8704" y="2377708"/>
            <a:ext cx="4235292" cy="120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856" y="5900235"/>
            <a:ext cx="2889462" cy="12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2777" y="5346779"/>
            <a:ext cx="5307383" cy="191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343607" y="3759827"/>
            <a:ext cx="6605534" cy="1510144"/>
            <a:chOff x="1259632" y="3381392"/>
            <a:chExt cx="6192688" cy="1415760"/>
          </a:xfrm>
        </p:grpSpPr>
        <p:sp>
          <p:nvSpPr>
            <p:cNvPr id="3" name="Rounded Rectangle 2"/>
            <p:cNvSpPr/>
            <p:nvPr/>
          </p:nvSpPr>
          <p:spPr>
            <a:xfrm>
              <a:off x="1259632" y="3429000"/>
              <a:ext cx="619268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fontAlgn="auto">
                <a:spcBef>
                  <a:spcPts val="0"/>
                </a:spcBef>
                <a:spcAft>
                  <a:spcPts val="0"/>
                </a:spcAft>
              </a:pPr>
              <a:endParaRPr lang="en-US" sz="1920">
                <a:solidFill>
                  <a:prstClr val="white"/>
                </a:solidFill>
              </a:endParaRPr>
            </a:p>
          </p:txBody>
        </p:sp>
        <p:pic>
          <p:nvPicPr>
            <p:cNvPr id="10242" name="Picture 2"/>
            <p:cNvPicPr>
              <a:picLocks noChangeAspect="1" noChangeArrowheads="1"/>
            </p:cNvPicPr>
            <p:nvPr/>
          </p:nvPicPr>
          <p:blipFill>
            <a:blip r:embed="rId7">
              <a:clrChange>
                <a:clrFrom>
                  <a:srgbClr val="0070BF"/>
                </a:clrFrom>
                <a:clrTo>
                  <a:srgbClr val="0070BF">
                    <a:alpha val="0"/>
                  </a:srgbClr>
                </a:clrTo>
              </a:clrChange>
              <a:extLst>
                <a:ext uri="{28A0092B-C50C-407E-A947-70E740481C1C}">
                  <a14:useLocalDpi xmlns:a14="http://schemas.microsoft.com/office/drawing/2010/main" val="0"/>
                </a:ext>
              </a:extLst>
            </a:blip>
            <a:srcRect/>
            <a:stretch>
              <a:fillRect/>
            </a:stretch>
          </p:blipFill>
          <p:spPr bwMode="auto">
            <a:xfrm>
              <a:off x="1327620" y="3381392"/>
              <a:ext cx="6124700" cy="141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29974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Binary Pulsar System</a:t>
            </a:r>
            <a:endParaRPr lang="en-CA" dirty="0"/>
          </a:p>
        </p:txBody>
      </p:sp>
      <p:sp>
        <p:nvSpPr>
          <p:cNvPr id="4" name="Content Placeholder 3"/>
          <p:cNvSpPr>
            <a:spLocks noGrp="1"/>
          </p:cNvSpPr>
          <p:nvPr>
            <p:ph sz="half" idx="1"/>
          </p:nvPr>
        </p:nvSpPr>
        <p:spPr>
          <a:xfrm>
            <a:off x="4127264" y="2274442"/>
            <a:ext cx="5260843" cy="4608508"/>
          </a:xfrm>
        </p:spPr>
        <p:txBody>
          <a:bodyPr>
            <a:noAutofit/>
          </a:bodyPr>
          <a:lstStyle/>
          <a:p>
            <a:r>
              <a:rPr lang="en-US" dirty="0" smtClean="0">
                <a:solidFill>
                  <a:srgbClr val="0070C0"/>
                </a:solidFill>
                <a:ea typeface="+mj-ea"/>
                <a:cs typeface="+mj-cs"/>
              </a:rPr>
              <a:t>The existence of a </a:t>
            </a:r>
            <a:r>
              <a:rPr lang="en-US" dirty="0" smtClean="0">
                <a:solidFill>
                  <a:srgbClr val="BE1CB6"/>
                </a:solidFill>
                <a:effectLst>
                  <a:outerShdw blurRad="38100" dist="38100" dir="2700000" algn="tl">
                    <a:srgbClr val="000000">
                      <a:alpha val="43137"/>
                    </a:srgbClr>
                  </a:outerShdw>
                </a:effectLst>
                <a:ea typeface="+mj-ea"/>
                <a:cs typeface="+mj-cs"/>
              </a:rPr>
              <a:t>scalar mode</a:t>
            </a:r>
            <a:r>
              <a:rPr lang="en-US" dirty="0" smtClean="0">
                <a:solidFill>
                  <a:srgbClr val="0070C0"/>
                </a:solidFill>
                <a:ea typeface="+mj-ea"/>
                <a:cs typeface="+mj-cs"/>
              </a:rPr>
              <a:t> leads to new monopole, </a:t>
            </a:r>
            <a:r>
              <a:rPr lang="en-US" dirty="0">
                <a:solidFill>
                  <a:srgbClr val="0070C0"/>
                </a:solidFill>
                <a:ea typeface="+mj-ea"/>
                <a:cs typeface="+mj-cs"/>
              </a:rPr>
              <a:t> </a:t>
            </a:r>
            <a:r>
              <a:rPr lang="en-US" dirty="0" smtClean="0">
                <a:solidFill>
                  <a:srgbClr val="0070C0"/>
                </a:solidFill>
                <a:ea typeface="+mj-ea"/>
                <a:cs typeface="+mj-cs"/>
              </a:rPr>
              <a:t>dipole and </a:t>
            </a:r>
            <a:r>
              <a:rPr lang="en-US" dirty="0" err="1" smtClean="0">
                <a:solidFill>
                  <a:srgbClr val="0070C0"/>
                </a:solidFill>
                <a:ea typeface="+mj-ea"/>
                <a:cs typeface="+mj-cs"/>
              </a:rPr>
              <a:t>quadrupole</a:t>
            </a:r>
            <a:r>
              <a:rPr lang="en-US" dirty="0" smtClean="0">
                <a:solidFill>
                  <a:srgbClr val="0070C0"/>
                </a:solidFill>
                <a:ea typeface="+mj-ea"/>
                <a:cs typeface="+mj-cs"/>
              </a:rPr>
              <a:t> channels of radiation. </a:t>
            </a:r>
          </a:p>
          <a:p>
            <a:r>
              <a:rPr lang="en-US" dirty="0" smtClean="0">
                <a:solidFill>
                  <a:schemeClr val="tx2"/>
                </a:solidFill>
                <a:ea typeface="+mj-ea"/>
                <a:cs typeface="+mj-cs"/>
              </a:rPr>
              <a:t>They are suppressed compared to GR thanks to </a:t>
            </a:r>
            <a:r>
              <a:rPr lang="en-US" b="1" dirty="0" smtClean="0">
                <a:solidFill>
                  <a:schemeClr val="tx2"/>
                </a:solidFill>
                <a:effectLst>
                  <a:outerShdw blurRad="38100" dist="38100" dir="2700000" algn="tl">
                    <a:srgbClr val="000000">
                      <a:alpha val="43137"/>
                    </a:srgbClr>
                  </a:outerShdw>
                </a:effectLst>
                <a:ea typeface="+mj-ea"/>
                <a:cs typeface="+mj-cs"/>
              </a:rPr>
              <a:t>Vainshtein mechanism.</a:t>
            </a:r>
          </a:p>
          <a:p>
            <a:r>
              <a:rPr lang="en-US" dirty="0" smtClean="0">
                <a:solidFill>
                  <a:schemeClr val="tx2"/>
                </a:solidFill>
                <a:ea typeface="+mj-ea"/>
                <a:cs typeface="+mj-cs"/>
              </a:rPr>
              <a:t>Monopole &amp; dipole suppressed due to conservation of energy &amp; momentum.</a:t>
            </a:r>
          </a:p>
        </p:txBody>
      </p:sp>
      <p:pic>
        <p:nvPicPr>
          <p:cNvPr id="22" name="Picture 4" descr="http://upload.wikimedia.org/wikipedia/commons/thumb/0/04/PSR_B1913%2B16_period_shift_graph.svg/2000px-PSR_B1913%2B16_period_shift_graph.svg.png"/>
          <p:cNvPicPr>
            <a:picLocks noChangeAspect="1" noChangeArrowheads="1"/>
          </p:cNvPicPr>
          <p:nvPr/>
        </p:nvPicPr>
        <p:blipFill>
          <a:blip r:embed="rId3" cstate="print"/>
          <a:srcRect/>
          <a:stretch>
            <a:fillRect/>
          </a:stretch>
        </p:blipFill>
        <p:spPr bwMode="auto">
          <a:xfrm>
            <a:off x="-115754" y="2274438"/>
            <a:ext cx="4236383" cy="4608512"/>
          </a:xfrm>
          <a:prstGeom prst="rect">
            <a:avLst/>
          </a:prstGeom>
          <a:noFill/>
        </p:spPr>
      </p:pic>
      <p:pic>
        <p:nvPicPr>
          <p:cNvPr id="23" name="Picture 2" descr="binary puls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102">
            <a:off x="6841513" y="-117038"/>
            <a:ext cx="2802970" cy="224237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72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nary pul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04" y="2965720"/>
            <a:ext cx="1098127" cy="878501"/>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Hierarchy of Scales</a:t>
            </a:r>
            <a:endParaRPr lang="en-CA" dirty="0"/>
          </a:p>
        </p:txBody>
      </p:sp>
      <p:cxnSp>
        <p:nvCxnSpPr>
          <p:cNvPr id="7" name="Straight Arrow Connector 6"/>
          <p:cNvCxnSpPr/>
          <p:nvPr/>
        </p:nvCxnSpPr>
        <p:spPr>
          <a:xfrm flipV="1">
            <a:off x="421905" y="3017077"/>
            <a:ext cx="9217024" cy="0"/>
          </a:xfrm>
          <a:prstGeom prst="straightConnector1">
            <a:avLst/>
          </a:prstGeom>
          <a:ln w="38100">
            <a:solidFill>
              <a:srgbClr val="BE1CB6"/>
            </a:solidFill>
            <a:tailEnd type="arrow" w="lg" len="lg"/>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697" y="2351246"/>
            <a:ext cx="476912" cy="42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0847" y="2274438"/>
            <a:ext cx="916437" cy="54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232" y="2380204"/>
            <a:ext cx="639472" cy="48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031151" y="2838570"/>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89066" y="2822622"/>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13965" y="2823143"/>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522" y="2812098"/>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51" y="2351246"/>
            <a:ext cx="692715" cy="47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522" y="3839232"/>
            <a:ext cx="3162035" cy="326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0132" y="5039550"/>
            <a:ext cx="5373468" cy="92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851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nary pul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04" y="2965720"/>
            <a:ext cx="1098127" cy="878501"/>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Hierarchy of Scales</a:t>
            </a:r>
            <a:endParaRPr lang="en-CA" dirty="0"/>
          </a:p>
        </p:txBody>
      </p:sp>
      <p:cxnSp>
        <p:nvCxnSpPr>
          <p:cNvPr id="7" name="Straight Arrow Connector 6"/>
          <p:cNvCxnSpPr/>
          <p:nvPr/>
        </p:nvCxnSpPr>
        <p:spPr>
          <a:xfrm flipV="1">
            <a:off x="421905" y="3017077"/>
            <a:ext cx="9217024" cy="0"/>
          </a:xfrm>
          <a:prstGeom prst="straightConnector1">
            <a:avLst/>
          </a:prstGeom>
          <a:ln w="38100">
            <a:solidFill>
              <a:srgbClr val="BE1CB6"/>
            </a:solidFill>
            <a:tailEnd type="arrow" w="lg" len="lg"/>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697" y="2351246"/>
            <a:ext cx="476912" cy="42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0847" y="2274438"/>
            <a:ext cx="916437" cy="54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232" y="2380204"/>
            <a:ext cx="639472" cy="48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031151" y="2838570"/>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89066" y="2822622"/>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13965" y="2823143"/>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522" y="2812098"/>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51" y="2351246"/>
            <a:ext cx="692715" cy="47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22989" y="2120821"/>
            <a:ext cx="1920213" cy="1843405"/>
          </a:xfrm>
          <a:prstGeom prst="ellipse">
            <a:avLst/>
          </a:prstGeom>
          <a:solidFill>
            <a:srgbClr val="00B0F0">
              <a:alpha val="7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pic>
        <p:nvPicPr>
          <p:cNvPr id="16"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161" y="4732311"/>
            <a:ext cx="3634238" cy="204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5631946" y="5769194"/>
            <a:ext cx="844894" cy="868656"/>
          </a:xfrm>
          <a:prstGeom prst="ellipse">
            <a:avLst/>
          </a:prstGeom>
          <a:noFill/>
          <a:ln>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19" name="Freeform 18"/>
          <p:cNvSpPr/>
          <p:nvPr/>
        </p:nvSpPr>
        <p:spPr>
          <a:xfrm>
            <a:off x="4661100" y="4662022"/>
            <a:ext cx="1650609" cy="150301"/>
          </a:xfrm>
          <a:custGeom>
            <a:avLst/>
            <a:gdLst>
              <a:gd name="connsiteX0" fmla="*/ 0 w 1547446"/>
              <a:gd name="connsiteY0" fmla="*/ 114530 h 140907"/>
              <a:gd name="connsiteX1" fmla="*/ 967154 w 1547446"/>
              <a:gd name="connsiteY1" fmla="*/ 230 h 140907"/>
              <a:gd name="connsiteX2" fmla="*/ 1547446 w 1547446"/>
              <a:gd name="connsiteY2" fmla="*/ 140907 h 140907"/>
            </a:gdLst>
            <a:ahLst/>
            <a:cxnLst>
              <a:cxn ang="0">
                <a:pos x="connsiteX0" y="connsiteY0"/>
              </a:cxn>
              <a:cxn ang="0">
                <a:pos x="connsiteX1" y="connsiteY1"/>
              </a:cxn>
              <a:cxn ang="0">
                <a:pos x="connsiteX2" y="connsiteY2"/>
              </a:cxn>
            </a:cxnLst>
            <a:rect l="l" t="t" r="r" b="b"/>
            <a:pathLst>
              <a:path w="1547446" h="140907">
                <a:moveTo>
                  <a:pt x="0" y="114530"/>
                </a:moveTo>
                <a:cubicBezTo>
                  <a:pt x="354623" y="55182"/>
                  <a:pt x="709246" y="-4166"/>
                  <a:pt x="967154" y="230"/>
                </a:cubicBezTo>
                <a:cubicBezTo>
                  <a:pt x="1225062" y="4626"/>
                  <a:pt x="1386254" y="72766"/>
                  <a:pt x="1547446" y="140907"/>
                </a:cubicBezTo>
              </a:path>
            </a:pathLst>
          </a:custGeom>
          <a:noFill/>
          <a:ln>
            <a:solidFill>
              <a:srgbClr val="8323A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20" name="TextBox 19"/>
          <p:cNvSpPr txBox="1"/>
          <p:nvPr/>
        </p:nvSpPr>
        <p:spPr>
          <a:xfrm>
            <a:off x="6489783" y="4785358"/>
            <a:ext cx="3284420" cy="426686"/>
          </a:xfrm>
          <a:prstGeom prst="rect">
            <a:avLst/>
          </a:prstGeom>
          <a:noFill/>
        </p:spPr>
        <p:txBody>
          <a:bodyPr wrap="none" lIns="97502" tIns="48751" rIns="97502" bIns="48751" rtlCol="0">
            <a:spAutoFit/>
          </a:bodyPr>
          <a:lstStyle/>
          <a:p>
            <a:r>
              <a:rPr lang="en-US" sz="2133" dirty="0">
                <a:solidFill>
                  <a:srgbClr val="8323A1"/>
                </a:solidFill>
              </a:rPr>
              <a:t>Total mass at center of mass</a:t>
            </a:r>
          </a:p>
        </p:txBody>
      </p:sp>
      <p:sp>
        <p:nvSpPr>
          <p:cNvPr id="22" name="TextBox 21"/>
          <p:cNvSpPr txBox="1"/>
          <p:nvPr/>
        </p:nvSpPr>
        <p:spPr>
          <a:xfrm>
            <a:off x="6178813" y="6859738"/>
            <a:ext cx="3672219" cy="426686"/>
          </a:xfrm>
          <a:prstGeom prst="rect">
            <a:avLst/>
          </a:prstGeom>
          <a:noFill/>
        </p:spPr>
        <p:txBody>
          <a:bodyPr wrap="none" lIns="97502" tIns="48751" rIns="97502" bIns="48751" rtlCol="0">
            <a:spAutoFit/>
          </a:bodyPr>
          <a:lstStyle/>
          <a:p>
            <a:r>
              <a:rPr lang="en-US" sz="2133" dirty="0">
                <a:solidFill>
                  <a:srgbClr val="8323A1"/>
                </a:solidFill>
              </a:rPr>
              <a:t>Radiation emitted by that scalar</a:t>
            </a:r>
          </a:p>
        </p:txBody>
      </p:sp>
      <p:sp>
        <p:nvSpPr>
          <p:cNvPr id="23" name="Oval 22"/>
          <p:cNvSpPr/>
          <p:nvPr/>
        </p:nvSpPr>
        <p:spPr>
          <a:xfrm>
            <a:off x="4056838" y="4785362"/>
            <a:ext cx="844894" cy="868656"/>
          </a:xfrm>
          <a:prstGeom prst="ellipse">
            <a:avLst/>
          </a:prstGeom>
          <a:noFill/>
          <a:ln>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24" name="Freeform 23"/>
          <p:cNvSpPr/>
          <p:nvPr/>
        </p:nvSpPr>
        <p:spPr>
          <a:xfrm>
            <a:off x="5625687" y="6523707"/>
            <a:ext cx="602804" cy="497094"/>
          </a:xfrm>
          <a:custGeom>
            <a:avLst/>
            <a:gdLst>
              <a:gd name="connsiteX0" fmla="*/ 0 w 1547446"/>
              <a:gd name="connsiteY0" fmla="*/ 114530 h 140907"/>
              <a:gd name="connsiteX1" fmla="*/ 967154 w 1547446"/>
              <a:gd name="connsiteY1" fmla="*/ 230 h 140907"/>
              <a:gd name="connsiteX2" fmla="*/ 1547446 w 1547446"/>
              <a:gd name="connsiteY2" fmla="*/ 140907 h 140907"/>
              <a:gd name="connsiteX0" fmla="*/ 0 w 1547446"/>
              <a:gd name="connsiteY0" fmla="*/ 8392 h 228253"/>
              <a:gd name="connsiteX1" fmla="*/ 914400 w 1547446"/>
              <a:gd name="connsiteY1" fmla="*/ 228200 h 228253"/>
              <a:gd name="connsiteX2" fmla="*/ 1547446 w 1547446"/>
              <a:gd name="connsiteY2" fmla="*/ 34769 h 228253"/>
              <a:gd name="connsiteX0" fmla="*/ 1112656 w 2660102"/>
              <a:gd name="connsiteY0" fmla="*/ 0 h 920256"/>
              <a:gd name="connsiteX1" fmla="*/ 12502 w 2660102"/>
              <a:gd name="connsiteY1" fmla="*/ 918939 h 920256"/>
              <a:gd name="connsiteX2" fmla="*/ 2027056 w 2660102"/>
              <a:gd name="connsiteY2" fmla="*/ 219808 h 920256"/>
              <a:gd name="connsiteX3" fmla="*/ 2660102 w 2660102"/>
              <a:gd name="connsiteY3" fmla="*/ 26377 h 920256"/>
              <a:gd name="connsiteX0" fmla="*/ 0 w 2743200"/>
              <a:gd name="connsiteY0" fmla="*/ 661805 h 905053"/>
              <a:gd name="connsiteX1" fmla="*/ 95600 w 2743200"/>
              <a:gd name="connsiteY1" fmla="*/ 903736 h 905053"/>
              <a:gd name="connsiteX2" fmla="*/ 2110154 w 2743200"/>
              <a:gd name="connsiteY2" fmla="*/ 204605 h 905053"/>
              <a:gd name="connsiteX3" fmla="*/ 2743200 w 2743200"/>
              <a:gd name="connsiteY3" fmla="*/ 11174 h 905053"/>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67 h 961612"/>
              <a:gd name="connsiteX1" fmla="*/ 95600 w 2743200"/>
              <a:gd name="connsiteY1" fmla="*/ 895798 h 961612"/>
              <a:gd name="connsiteX2" fmla="*/ 369277 w 2743200"/>
              <a:gd name="connsiteY2" fmla="*/ 961598 h 961612"/>
              <a:gd name="connsiteX3" fmla="*/ 2743200 w 2743200"/>
              <a:gd name="connsiteY3" fmla="*/ 3236 h 961612"/>
              <a:gd name="connsiteX0" fmla="*/ 125212 w 2868412"/>
              <a:gd name="connsiteY0" fmla="*/ 650631 h 913421"/>
              <a:gd name="connsiteX1" fmla="*/ 220812 w 2868412"/>
              <a:gd name="connsiteY1" fmla="*/ 892562 h 913421"/>
              <a:gd name="connsiteX2" fmla="*/ 2868412 w 2868412"/>
              <a:gd name="connsiteY2" fmla="*/ 0 h 913421"/>
              <a:gd name="connsiteX0" fmla="*/ 125212 w 643958"/>
              <a:gd name="connsiteY0" fmla="*/ 0 h 506647"/>
              <a:gd name="connsiteX1" fmla="*/ 220812 w 643958"/>
              <a:gd name="connsiteY1" fmla="*/ 241931 h 506647"/>
              <a:gd name="connsiteX2" fmla="*/ 643958 w 643958"/>
              <a:gd name="connsiteY2" fmla="*/ 465992 h 506647"/>
              <a:gd name="connsiteX0" fmla="*/ 119173 w 637919"/>
              <a:gd name="connsiteY0" fmla="*/ 0 h 511036"/>
              <a:gd name="connsiteX1" fmla="*/ 223566 w 637919"/>
              <a:gd name="connsiteY1" fmla="*/ 303477 h 511036"/>
              <a:gd name="connsiteX2" fmla="*/ 637919 w 637919"/>
              <a:gd name="connsiteY2" fmla="*/ 465992 h 511036"/>
              <a:gd name="connsiteX0" fmla="*/ 119173 w 637919"/>
              <a:gd name="connsiteY0" fmla="*/ 0 h 510351"/>
              <a:gd name="connsiteX1" fmla="*/ 223566 w 637919"/>
              <a:gd name="connsiteY1" fmla="*/ 294685 h 510351"/>
              <a:gd name="connsiteX2" fmla="*/ 637919 w 637919"/>
              <a:gd name="connsiteY2" fmla="*/ 465992 h 510351"/>
              <a:gd name="connsiteX0" fmla="*/ 119173 w 637919"/>
              <a:gd name="connsiteY0" fmla="*/ 0 h 510351"/>
              <a:gd name="connsiteX1" fmla="*/ 223566 w 637919"/>
              <a:gd name="connsiteY1" fmla="*/ 294685 h 510351"/>
              <a:gd name="connsiteX2" fmla="*/ 637919 w 637919"/>
              <a:gd name="connsiteY2" fmla="*/ 465992 h 510351"/>
              <a:gd name="connsiteX0" fmla="*/ 46383 w 565129"/>
              <a:gd name="connsiteY0" fmla="*/ 34 h 576424"/>
              <a:gd name="connsiteX1" fmla="*/ 150776 w 565129"/>
              <a:gd name="connsiteY1" fmla="*/ 294719 h 576424"/>
              <a:gd name="connsiteX2" fmla="*/ 565129 w 565129"/>
              <a:gd name="connsiteY2" fmla="*/ 466026 h 576424"/>
              <a:gd name="connsiteX0" fmla="*/ 46383 w 565129"/>
              <a:gd name="connsiteY0" fmla="*/ 34 h 576424"/>
              <a:gd name="connsiteX1" fmla="*/ 150776 w 565129"/>
              <a:gd name="connsiteY1" fmla="*/ 294719 h 576424"/>
              <a:gd name="connsiteX2" fmla="*/ 565129 w 565129"/>
              <a:gd name="connsiteY2" fmla="*/ 466026 h 576424"/>
              <a:gd name="connsiteX0" fmla="*/ 46383 w 565129"/>
              <a:gd name="connsiteY0" fmla="*/ 34 h 466026"/>
              <a:gd name="connsiteX1" fmla="*/ 150776 w 565129"/>
              <a:gd name="connsiteY1" fmla="*/ 294719 h 466026"/>
              <a:gd name="connsiteX2" fmla="*/ 565129 w 565129"/>
              <a:gd name="connsiteY2" fmla="*/ 466026 h 466026"/>
            </a:gdLst>
            <a:ahLst/>
            <a:cxnLst>
              <a:cxn ang="0">
                <a:pos x="connsiteX0" y="connsiteY0"/>
              </a:cxn>
              <a:cxn ang="0">
                <a:pos x="connsiteX1" y="connsiteY1"/>
              </a:cxn>
              <a:cxn ang="0">
                <a:pos x="connsiteX2" y="connsiteY2"/>
              </a:cxn>
            </a:cxnLst>
            <a:rect l="l" t="t" r="r" b="b"/>
            <a:pathLst>
              <a:path w="565129" h="466026">
                <a:moveTo>
                  <a:pt x="46383" y="34"/>
                </a:moveTo>
                <a:cubicBezTo>
                  <a:pt x="85762" y="790"/>
                  <a:pt x="-139370" y="-18874"/>
                  <a:pt x="150776" y="294719"/>
                </a:cubicBezTo>
                <a:cubicBezTo>
                  <a:pt x="440922" y="608312"/>
                  <a:pt x="4753" y="265115"/>
                  <a:pt x="565129" y="466026"/>
                </a:cubicBezTo>
              </a:path>
            </a:pathLst>
          </a:custGeom>
          <a:noFill/>
          <a:ln>
            <a:solidFill>
              <a:srgbClr val="8323A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4" name="TextBox 3"/>
          <p:cNvSpPr txBox="1"/>
          <p:nvPr/>
        </p:nvSpPr>
        <p:spPr>
          <a:xfrm>
            <a:off x="2034884" y="3844216"/>
            <a:ext cx="7346301" cy="426686"/>
          </a:xfrm>
          <a:prstGeom prst="rect">
            <a:avLst/>
          </a:prstGeom>
          <a:noFill/>
        </p:spPr>
        <p:txBody>
          <a:bodyPr wrap="none" lIns="97502" tIns="48751" rIns="97502" bIns="48751" rtlCol="0">
            <a:spAutoFit/>
          </a:bodyPr>
          <a:lstStyle/>
          <a:p>
            <a:r>
              <a:rPr lang="en-US" sz="2133" dirty="0"/>
              <a:t>Start with both objects at the center of mass and perturb around it</a:t>
            </a:r>
          </a:p>
        </p:txBody>
      </p:sp>
    </p:spTree>
    <p:extLst>
      <p:ext uri="{BB962C8B-B14F-4D97-AF65-F5344CB8AC3E}">
        <p14:creationId xmlns:p14="http://schemas.microsoft.com/office/powerpoint/2010/main" val="3817896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Effective Action</a:t>
            </a:r>
            <a:endParaRPr lang="en-CA" dirty="0"/>
          </a:p>
        </p:txBody>
      </p:sp>
      <p:sp>
        <p:nvSpPr>
          <p:cNvPr id="4" name="Content Placeholder 3"/>
          <p:cNvSpPr>
            <a:spLocks noGrp="1"/>
          </p:cNvSpPr>
          <p:nvPr>
            <p:ph sz="half" idx="1"/>
          </p:nvPr>
        </p:nvSpPr>
        <p:spPr>
          <a:xfrm>
            <a:off x="575522" y="2197633"/>
            <a:ext cx="8459972" cy="4608508"/>
          </a:xfrm>
        </p:spPr>
        <p:txBody>
          <a:bodyPr>
            <a:noAutofit/>
          </a:bodyPr>
          <a:lstStyle/>
          <a:p>
            <a:r>
              <a:rPr lang="en-US" dirty="0" smtClean="0">
                <a:solidFill>
                  <a:schemeClr val="tx2"/>
                </a:solidFill>
                <a:ea typeface="+mj-ea"/>
                <a:cs typeface="+mj-cs"/>
              </a:rPr>
              <a:t>Consider the Cubic Galileon</a:t>
            </a:r>
            <a:br>
              <a:rPr lang="en-US" dirty="0" smtClean="0">
                <a:solidFill>
                  <a:schemeClr val="tx2"/>
                </a:solidFill>
                <a:ea typeface="+mj-ea"/>
                <a:cs typeface="+mj-cs"/>
              </a:rPr>
            </a:br>
            <a:r>
              <a:rPr lang="en-US" dirty="0" smtClean="0">
                <a:solidFill>
                  <a:schemeClr val="tx2"/>
                </a:solidFill>
                <a:ea typeface="+mj-ea"/>
                <a:cs typeface="+mj-cs"/>
              </a:rPr>
              <a:t/>
            </a:r>
            <a:br>
              <a:rPr lang="en-US" dirty="0" smtClean="0">
                <a:solidFill>
                  <a:schemeClr val="tx2"/>
                </a:solidFill>
                <a:ea typeface="+mj-ea"/>
                <a:cs typeface="+mj-cs"/>
              </a:rPr>
            </a:br>
            <a:r>
              <a:rPr lang="en-US" dirty="0" smtClean="0">
                <a:solidFill>
                  <a:schemeClr val="tx2"/>
                </a:solidFill>
                <a:ea typeface="+mj-ea"/>
                <a:cs typeface="+mj-cs"/>
              </a:rPr>
              <a:t/>
            </a:r>
            <a:br>
              <a:rPr lang="en-US" dirty="0" smtClean="0">
                <a:solidFill>
                  <a:schemeClr val="tx2"/>
                </a:solidFill>
                <a:ea typeface="+mj-ea"/>
                <a:cs typeface="+mj-cs"/>
              </a:rPr>
            </a:br>
            <a:endParaRPr lang="en-US" dirty="0" smtClean="0">
              <a:solidFill>
                <a:schemeClr val="tx2"/>
              </a:solidFill>
              <a:ea typeface="+mj-ea"/>
              <a:cs typeface="+mj-cs"/>
            </a:endParaRPr>
          </a:p>
        </p:txBody>
      </p:sp>
      <p:pic>
        <p:nvPicPr>
          <p:cNvPr id="1024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307" y="2586922"/>
            <a:ext cx="9492986" cy="137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161" y="4732311"/>
            <a:ext cx="3634238" cy="204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631946" y="5769194"/>
            <a:ext cx="844894" cy="868656"/>
          </a:xfrm>
          <a:prstGeom prst="ellipse">
            <a:avLst/>
          </a:prstGeom>
          <a:noFill/>
          <a:ln>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6" name="Freeform 5"/>
          <p:cNvSpPr/>
          <p:nvPr/>
        </p:nvSpPr>
        <p:spPr>
          <a:xfrm>
            <a:off x="4661100" y="4662022"/>
            <a:ext cx="1650609" cy="150301"/>
          </a:xfrm>
          <a:custGeom>
            <a:avLst/>
            <a:gdLst>
              <a:gd name="connsiteX0" fmla="*/ 0 w 1547446"/>
              <a:gd name="connsiteY0" fmla="*/ 114530 h 140907"/>
              <a:gd name="connsiteX1" fmla="*/ 967154 w 1547446"/>
              <a:gd name="connsiteY1" fmla="*/ 230 h 140907"/>
              <a:gd name="connsiteX2" fmla="*/ 1547446 w 1547446"/>
              <a:gd name="connsiteY2" fmla="*/ 140907 h 140907"/>
            </a:gdLst>
            <a:ahLst/>
            <a:cxnLst>
              <a:cxn ang="0">
                <a:pos x="connsiteX0" y="connsiteY0"/>
              </a:cxn>
              <a:cxn ang="0">
                <a:pos x="connsiteX1" y="connsiteY1"/>
              </a:cxn>
              <a:cxn ang="0">
                <a:pos x="connsiteX2" y="connsiteY2"/>
              </a:cxn>
            </a:cxnLst>
            <a:rect l="l" t="t" r="r" b="b"/>
            <a:pathLst>
              <a:path w="1547446" h="140907">
                <a:moveTo>
                  <a:pt x="0" y="114530"/>
                </a:moveTo>
                <a:cubicBezTo>
                  <a:pt x="354623" y="55182"/>
                  <a:pt x="709246" y="-4166"/>
                  <a:pt x="967154" y="230"/>
                </a:cubicBezTo>
                <a:cubicBezTo>
                  <a:pt x="1225062" y="4626"/>
                  <a:pt x="1386254" y="72766"/>
                  <a:pt x="1547446" y="140907"/>
                </a:cubicBezTo>
              </a:path>
            </a:pathLst>
          </a:custGeom>
          <a:noFill/>
          <a:ln>
            <a:solidFill>
              <a:srgbClr val="8323A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7" name="TextBox 6"/>
          <p:cNvSpPr txBox="1"/>
          <p:nvPr/>
        </p:nvSpPr>
        <p:spPr>
          <a:xfrm>
            <a:off x="6489783" y="4785358"/>
            <a:ext cx="3284420" cy="426686"/>
          </a:xfrm>
          <a:prstGeom prst="rect">
            <a:avLst/>
          </a:prstGeom>
          <a:noFill/>
        </p:spPr>
        <p:txBody>
          <a:bodyPr wrap="none" lIns="97502" tIns="48751" rIns="97502" bIns="48751" rtlCol="0">
            <a:spAutoFit/>
          </a:bodyPr>
          <a:lstStyle/>
          <a:p>
            <a:r>
              <a:rPr lang="en-US" sz="2133" dirty="0">
                <a:solidFill>
                  <a:srgbClr val="8323A1"/>
                </a:solidFill>
              </a:rPr>
              <a:t>Total mass at center of mass</a:t>
            </a:r>
          </a:p>
        </p:txBody>
      </p:sp>
      <p:sp>
        <p:nvSpPr>
          <p:cNvPr id="9" name="TextBox 8"/>
          <p:cNvSpPr txBox="1"/>
          <p:nvPr/>
        </p:nvSpPr>
        <p:spPr>
          <a:xfrm>
            <a:off x="6178813" y="6859738"/>
            <a:ext cx="3672219" cy="426686"/>
          </a:xfrm>
          <a:prstGeom prst="rect">
            <a:avLst/>
          </a:prstGeom>
          <a:noFill/>
        </p:spPr>
        <p:txBody>
          <a:bodyPr wrap="none" lIns="97502" tIns="48751" rIns="97502" bIns="48751" rtlCol="0">
            <a:spAutoFit/>
          </a:bodyPr>
          <a:lstStyle/>
          <a:p>
            <a:r>
              <a:rPr lang="en-US" sz="2133" dirty="0">
                <a:solidFill>
                  <a:srgbClr val="8323A1"/>
                </a:solidFill>
              </a:rPr>
              <a:t>Radiation emitted by that scalar</a:t>
            </a:r>
          </a:p>
        </p:txBody>
      </p:sp>
      <p:sp>
        <p:nvSpPr>
          <p:cNvPr id="10" name="Oval 9"/>
          <p:cNvSpPr/>
          <p:nvPr/>
        </p:nvSpPr>
        <p:spPr>
          <a:xfrm>
            <a:off x="4056838" y="4785362"/>
            <a:ext cx="844894" cy="868656"/>
          </a:xfrm>
          <a:prstGeom prst="ellipse">
            <a:avLst/>
          </a:prstGeom>
          <a:noFill/>
          <a:ln>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11" name="Freeform 10"/>
          <p:cNvSpPr/>
          <p:nvPr/>
        </p:nvSpPr>
        <p:spPr>
          <a:xfrm>
            <a:off x="5625687" y="6523707"/>
            <a:ext cx="602804" cy="497094"/>
          </a:xfrm>
          <a:custGeom>
            <a:avLst/>
            <a:gdLst>
              <a:gd name="connsiteX0" fmla="*/ 0 w 1547446"/>
              <a:gd name="connsiteY0" fmla="*/ 114530 h 140907"/>
              <a:gd name="connsiteX1" fmla="*/ 967154 w 1547446"/>
              <a:gd name="connsiteY1" fmla="*/ 230 h 140907"/>
              <a:gd name="connsiteX2" fmla="*/ 1547446 w 1547446"/>
              <a:gd name="connsiteY2" fmla="*/ 140907 h 140907"/>
              <a:gd name="connsiteX0" fmla="*/ 0 w 1547446"/>
              <a:gd name="connsiteY0" fmla="*/ 8392 h 228253"/>
              <a:gd name="connsiteX1" fmla="*/ 914400 w 1547446"/>
              <a:gd name="connsiteY1" fmla="*/ 228200 h 228253"/>
              <a:gd name="connsiteX2" fmla="*/ 1547446 w 1547446"/>
              <a:gd name="connsiteY2" fmla="*/ 34769 h 228253"/>
              <a:gd name="connsiteX0" fmla="*/ 1112656 w 2660102"/>
              <a:gd name="connsiteY0" fmla="*/ 0 h 920256"/>
              <a:gd name="connsiteX1" fmla="*/ 12502 w 2660102"/>
              <a:gd name="connsiteY1" fmla="*/ 918939 h 920256"/>
              <a:gd name="connsiteX2" fmla="*/ 2027056 w 2660102"/>
              <a:gd name="connsiteY2" fmla="*/ 219808 h 920256"/>
              <a:gd name="connsiteX3" fmla="*/ 2660102 w 2660102"/>
              <a:gd name="connsiteY3" fmla="*/ 26377 h 920256"/>
              <a:gd name="connsiteX0" fmla="*/ 0 w 2743200"/>
              <a:gd name="connsiteY0" fmla="*/ 661805 h 905053"/>
              <a:gd name="connsiteX1" fmla="*/ 95600 w 2743200"/>
              <a:gd name="connsiteY1" fmla="*/ 903736 h 905053"/>
              <a:gd name="connsiteX2" fmla="*/ 2110154 w 2743200"/>
              <a:gd name="connsiteY2" fmla="*/ 204605 h 905053"/>
              <a:gd name="connsiteX3" fmla="*/ 2743200 w 2743200"/>
              <a:gd name="connsiteY3" fmla="*/ 11174 h 905053"/>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67 h 961612"/>
              <a:gd name="connsiteX1" fmla="*/ 95600 w 2743200"/>
              <a:gd name="connsiteY1" fmla="*/ 895798 h 961612"/>
              <a:gd name="connsiteX2" fmla="*/ 369277 w 2743200"/>
              <a:gd name="connsiteY2" fmla="*/ 961598 h 961612"/>
              <a:gd name="connsiteX3" fmla="*/ 2743200 w 2743200"/>
              <a:gd name="connsiteY3" fmla="*/ 3236 h 961612"/>
              <a:gd name="connsiteX0" fmla="*/ 125212 w 2868412"/>
              <a:gd name="connsiteY0" fmla="*/ 650631 h 913421"/>
              <a:gd name="connsiteX1" fmla="*/ 220812 w 2868412"/>
              <a:gd name="connsiteY1" fmla="*/ 892562 h 913421"/>
              <a:gd name="connsiteX2" fmla="*/ 2868412 w 2868412"/>
              <a:gd name="connsiteY2" fmla="*/ 0 h 913421"/>
              <a:gd name="connsiteX0" fmla="*/ 125212 w 643958"/>
              <a:gd name="connsiteY0" fmla="*/ 0 h 506647"/>
              <a:gd name="connsiteX1" fmla="*/ 220812 w 643958"/>
              <a:gd name="connsiteY1" fmla="*/ 241931 h 506647"/>
              <a:gd name="connsiteX2" fmla="*/ 643958 w 643958"/>
              <a:gd name="connsiteY2" fmla="*/ 465992 h 506647"/>
              <a:gd name="connsiteX0" fmla="*/ 119173 w 637919"/>
              <a:gd name="connsiteY0" fmla="*/ 0 h 511036"/>
              <a:gd name="connsiteX1" fmla="*/ 223566 w 637919"/>
              <a:gd name="connsiteY1" fmla="*/ 303477 h 511036"/>
              <a:gd name="connsiteX2" fmla="*/ 637919 w 637919"/>
              <a:gd name="connsiteY2" fmla="*/ 465992 h 511036"/>
              <a:gd name="connsiteX0" fmla="*/ 119173 w 637919"/>
              <a:gd name="connsiteY0" fmla="*/ 0 h 510351"/>
              <a:gd name="connsiteX1" fmla="*/ 223566 w 637919"/>
              <a:gd name="connsiteY1" fmla="*/ 294685 h 510351"/>
              <a:gd name="connsiteX2" fmla="*/ 637919 w 637919"/>
              <a:gd name="connsiteY2" fmla="*/ 465992 h 510351"/>
              <a:gd name="connsiteX0" fmla="*/ 119173 w 637919"/>
              <a:gd name="connsiteY0" fmla="*/ 0 h 510351"/>
              <a:gd name="connsiteX1" fmla="*/ 223566 w 637919"/>
              <a:gd name="connsiteY1" fmla="*/ 294685 h 510351"/>
              <a:gd name="connsiteX2" fmla="*/ 637919 w 637919"/>
              <a:gd name="connsiteY2" fmla="*/ 465992 h 510351"/>
              <a:gd name="connsiteX0" fmla="*/ 46383 w 565129"/>
              <a:gd name="connsiteY0" fmla="*/ 34 h 576424"/>
              <a:gd name="connsiteX1" fmla="*/ 150776 w 565129"/>
              <a:gd name="connsiteY1" fmla="*/ 294719 h 576424"/>
              <a:gd name="connsiteX2" fmla="*/ 565129 w 565129"/>
              <a:gd name="connsiteY2" fmla="*/ 466026 h 576424"/>
              <a:gd name="connsiteX0" fmla="*/ 46383 w 565129"/>
              <a:gd name="connsiteY0" fmla="*/ 34 h 576424"/>
              <a:gd name="connsiteX1" fmla="*/ 150776 w 565129"/>
              <a:gd name="connsiteY1" fmla="*/ 294719 h 576424"/>
              <a:gd name="connsiteX2" fmla="*/ 565129 w 565129"/>
              <a:gd name="connsiteY2" fmla="*/ 466026 h 576424"/>
              <a:gd name="connsiteX0" fmla="*/ 46383 w 565129"/>
              <a:gd name="connsiteY0" fmla="*/ 34 h 466026"/>
              <a:gd name="connsiteX1" fmla="*/ 150776 w 565129"/>
              <a:gd name="connsiteY1" fmla="*/ 294719 h 466026"/>
              <a:gd name="connsiteX2" fmla="*/ 565129 w 565129"/>
              <a:gd name="connsiteY2" fmla="*/ 466026 h 466026"/>
            </a:gdLst>
            <a:ahLst/>
            <a:cxnLst>
              <a:cxn ang="0">
                <a:pos x="connsiteX0" y="connsiteY0"/>
              </a:cxn>
              <a:cxn ang="0">
                <a:pos x="connsiteX1" y="connsiteY1"/>
              </a:cxn>
              <a:cxn ang="0">
                <a:pos x="connsiteX2" y="connsiteY2"/>
              </a:cxn>
            </a:cxnLst>
            <a:rect l="l" t="t" r="r" b="b"/>
            <a:pathLst>
              <a:path w="565129" h="466026">
                <a:moveTo>
                  <a:pt x="46383" y="34"/>
                </a:moveTo>
                <a:cubicBezTo>
                  <a:pt x="85762" y="790"/>
                  <a:pt x="-139370" y="-18874"/>
                  <a:pt x="150776" y="294719"/>
                </a:cubicBezTo>
                <a:cubicBezTo>
                  <a:pt x="440922" y="608312"/>
                  <a:pt x="4753" y="265115"/>
                  <a:pt x="565129" y="466026"/>
                </a:cubicBezTo>
              </a:path>
            </a:pathLst>
          </a:custGeom>
          <a:noFill/>
          <a:ln>
            <a:solidFill>
              <a:srgbClr val="8323A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Tree>
    <p:extLst>
      <p:ext uri="{BB962C8B-B14F-4D97-AF65-F5344CB8AC3E}">
        <p14:creationId xmlns:p14="http://schemas.microsoft.com/office/powerpoint/2010/main" val="2417022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farm2.staticflickr.com/1006/661168955_94c058ea9d_z.jpg?zz=1"/>
          <p:cNvPicPr>
            <a:picLocks noChangeAspect="1" noChangeArrowheads="1"/>
          </p:cNvPicPr>
          <p:nvPr/>
        </p:nvPicPr>
        <p:blipFill>
          <a:blip r:embed="rId3" cstate="print"/>
          <a:srcRect t="17104" b="27708"/>
          <a:stretch>
            <a:fillRect/>
          </a:stretch>
        </p:blipFill>
        <p:spPr bwMode="auto">
          <a:xfrm>
            <a:off x="778520" y="2658138"/>
            <a:ext cx="8045062" cy="3261982"/>
          </a:xfrm>
          <a:prstGeom prst="rect">
            <a:avLst/>
          </a:prstGeom>
          <a:noFill/>
        </p:spPr>
      </p:pic>
      <p:sp>
        <p:nvSpPr>
          <p:cNvPr id="900098" name="Rectangle 2"/>
          <p:cNvSpPr>
            <a:spLocks noGrp="1" noChangeArrowheads="1"/>
          </p:cNvSpPr>
          <p:nvPr>
            <p:ph type="title"/>
          </p:nvPr>
        </p:nvSpPr>
        <p:spPr>
          <a:xfrm>
            <a:off x="805948" y="815076"/>
            <a:ext cx="7440930" cy="1127626"/>
          </a:xfrm>
          <a:noFill/>
        </p:spPr>
        <p:txBody>
          <a:bodyPr/>
          <a:lstStyle/>
          <a:p>
            <a:r>
              <a:rPr lang="en-US" dirty="0" smtClean="0">
                <a:solidFill>
                  <a:srgbClr val="0070C0"/>
                </a:solidFill>
              </a:rPr>
              <a:t>Gravity</a:t>
            </a:r>
            <a:endParaRPr lang="en-US" dirty="0">
              <a:solidFill>
                <a:srgbClr val="0070C0"/>
              </a:solidFill>
            </a:endParaRPr>
          </a:p>
        </p:txBody>
      </p:sp>
      <p:sp>
        <p:nvSpPr>
          <p:cNvPr id="8" name="Rectangle 3"/>
          <p:cNvSpPr txBox="1">
            <a:spLocks noChangeArrowheads="1"/>
          </p:cNvSpPr>
          <p:nvPr/>
        </p:nvSpPr>
        <p:spPr bwMode="auto">
          <a:xfrm>
            <a:off x="654704" y="2015259"/>
            <a:ext cx="8778875" cy="3715564"/>
          </a:xfrm>
          <a:prstGeom prst="rect">
            <a:avLst/>
          </a:prstGeom>
          <a:noFill/>
          <a:ln w="9525">
            <a:noFill/>
            <a:miter lim="800000"/>
            <a:headEnd/>
            <a:tailEnd/>
          </a:ln>
          <a:effectLst/>
        </p:spPr>
        <p:txBody>
          <a:bodyPr vert="horz" wrap="square" lIns="97348" tIns="48674" rIns="97348" bIns="48674" numCol="1" anchor="t" anchorCtr="0" compatLnSpc="1">
            <a:prstTxWarp prst="textNoShape">
              <a:avLst/>
            </a:prstTxWarp>
          </a:bodyPr>
          <a:lstStyle/>
          <a:p>
            <a:pPr algn="ctr" defTabSz="974368" fontAlgn="auto">
              <a:spcBef>
                <a:spcPct val="20000"/>
              </a:spcBef>
              <a:spcAft>
                <a:spcPts val="0"/>
              </a:spcAft>
              <a:buSzPct val="110000"/>
              <a:defRPr/>
            </a:pPr>
            <a:r>
              <a:rPr lang="en-US" sz="3520" kern="0" dirty="0">
                <a:solidFill>
                  <a:srgbClr val="0070C0"/>
                </a:solidFill>
                <a:latin typeface="Constantia"/>
              </a:rPr>
              <a:t>So far, the best model for Gravity is </a:t>
            </a:r>
            <a:r>
              <a:rPr lang="en-US" sz="3520" kern="0" dirty="0">
                <a:solidFill>
                  <a:srgbClr val="BD1DEF"/>
                </a:solidFill>
                <a:latin typeface="Constantia"/>
              </a:rPr>
              <a:t>GR</a:t>
            </a:r>
          </a:p>
          <a:p>
            <a:pPr algn="ctr" defTabSz="974368" fontAlgn="auto">
              <a:spcBef>
                <a:spcPct val="20000"/>
              </a:spcBef>
              <a:spcAft>
                <a:spcPts val="0"/>
              </a:spcAft>
              <a:buSzPct val="110000"/>
              <a:defRPr/>
            </a:pPr>
            <a:r>
              <a:rPr lang="en-US" sz="3520" kern="0" dirty="0">
                <a:solidFill>
                  <a:srgbClr val="BD1DEF"/>
                </a:solidFill>
                <a:latin typeface="Constantia"/>
              </a:rPr>
              <a:t>GR</a:t>
            </a:r>
            <a:r>
              <a:rPr lang="en-US" sz="3520" kern="0" dirty="0">
                <a:solidFill>
                  <a:srgbClr val="0070C0"/>
                </a:solidFill>
                <a:latin typeface="Constantia"/>
              </a:rPr>
              <a:t> is the </a:t>
            </a:r>
            <a:r>
              <a:rPr lang="en-US" sz="3413" i="1" kern="0" dirty="0">
                <a:solidFill>
                  <a:srgbClr val="00B0F0"/>
                </a:solidFill>
                <a:effectLst>
                  <a:outerShdw blurRad="38100" dist="38100" dir="2700000" algn="tl">
                    <a:srgbClr val="000000">
                      <a:alpha val="43137"/>
                    </a:srgbClr>
                  </a:outerShdw>
                </a:effectLst>
                <a:latin typeface="Constantia"/>
              </a:rPr>
              <a:t>unique</a:t>
            </a:r>
            <a:r>
              <a:rPr lang="en-US" sz="3520" kern="0" dirty="0">
                <a:solidFill>
                  <a:srgbClr val="0070C0"/>
                </a:solidFill>
                <a:latin typeface="Constantia"/>
              </a:rPr>
              <a:t> consistent theory of a</a:t>
            </a:r>
            <a:br>
              <a:rPr lang="en-US" sz="3520" kern="0" dirty="0">
                <a:solidFill>
                  <a:srgbClr val="0070C0"/>
                </a:solidFill>
                <a:latin typeface="Constantia"/>
              </a:rPr>
            </a:br>
            <a:r>
              <a:rPr lang="en-US" sz="3413" i="1" kern="0" dirty="0">
                <a:solidFill>
                  <a:srgbClr val="00B0F0"/>
                </a:solidFill>
                <a:effectLst>
                  <a:outerShdw blurRad="38100" dist="38100" dir="2700000" algn="tl">
                    <a:srgbClr val="000000">
                      <a:alpha val="43137"/>
                    </a:srgbClr>
                  </a:outerShdw>
                </a:effectLst>
                <a:latin typeface="Constantia"/>
              </a:rPr>
              <a:t>massless spin-2 field</a:t>
            </a:r>
          </a:p>
        </p:txBody>
      </p:sp>
      <p:pic>
        <p:nvPicPr>
          <p:cNvPr id="7" name="Picture 2" descr="http://farm2.staticflickr.com/1006/661168955_94c058ea9d_z.jpg?zz=1"/>
          <p:cNvPicPr>
            <a:picLocks noChangeAspect="1" noChangeArrowheads="1"/>
          </p:cNvPicPr>
          <p:nvPr/>
        </p:nvPicPr>
        <p:blipFill rotWithShape="1">
          <a:blip r:embed="rId3" cstate="print"/>
          <a:srcRect l="41557" t="33408" r="14519" b="55302"/>
          <a:stretch/>
        </p:blipFill>
        <p:spPr bwMode="auto">
          <a:xfrm>
            <a:off x="4121801" y="3621834"/>
            <a:ext cx="3533776" cy="667296"/>
          </a:xfrm>
          <a:prstGeom prst="rect">
            <a:avLst/>
          </a:prstGeom>
          <a:noFill/>
        </p:spPr>
      </p:pic>
      <p:sp>
        <p:nvSpPr>
          <p:cNvPr id="9" name="TextBox 8"/>
          <p:cNvSpPr txBox="1"/>
          <p:nvPr/>
        </p:nvSpPr>
        <p:spPr>
          <a:xfrm>
            <a:off x="134144" y="3797205"/>
            <a:ext cx="9485312" cy="1010805"/>
          </a:xfrm>
          <a:prstGeom prst="rect">
            <a:avLst/>
          </a:prstGeom>
          <a:noFill/>
        </p:spPr>
        <p:txBody>
          <a:bodyPr wrap="square" lIns="90566" tIns="45283" rIns="90566" bIns="45283" rtlCol="0">
            <a:spAutoFit/>
          </a:bodyPr>
          <a:lstStyle/>
          <a:p>
            <a:pPr algn="ctr" defTabSz="974368" fontAlgn="auto">
              <a:spcBef>
                <a:spcPct val="20000"/>
              </a:spcBef>
              <a:spcAft>
                <a:spcPts val="0"/>
              </a:spcAft>
              <a:buSzPct val="110000"/>
              <a:defRPr/>
            </a:pPr>
            <a:r>
              <a:rPr lang="en-US" sz="2987" b="1" kern="0" dirty="0">
                <a:solidFill>
                  <a:srgbClr val="04617B"/>
                </a:solidFill>
                <a:effectLst>
                  <a:outerShdw blurRad="38100" dist="38100" dir="2700000" algn="tl">
                    <a:srgbClr val="000000">
                      <a:alpha val="43137"/>
                    </a:srgbClr>
                  </a:outerShdw>
                </a:effectLst>
                <a:latin typeface="Constantia"/>
              </a:rPr>
              <a:t>Assuming </a:t>
            </a:r>
            <a:r>
              <a:rPr lang="en-US" sz="2987" kern="0" dirty="0">
                <a:solidFill>
                  <a:srgbClr val="04617B"/>
                </a:solidFill>
                <a:latin typeface="Constantia"/>
              </a:rPr>
              <a:t>Global Lorentz invariance, locality &amp; Stability</a:t>
            </a:r>
            <a:endParaRPr lang="en-US" sz="2560" i="1" kern="0" dirty="0">
              <a:solidFill>
                <a:srgbClr val="00B0F0"/>
              </a:solidFill>
              <a:effectLst>
                <a:outerShdw blurRad="38100" dist="38100" dir="2700000" algn="tl">
                  <a:srgbClr val="000000">
                    <a:alpha val="43137"/>
                  </a:srgbClr>
                </a:outerShdw>
              </a:effectLst>
              <a:latin typeface="Constantia"/>
            </a:endParaRPr>
          </a:p>
        </p:txBody>
      </p:sp>
      <p:sp>
        <p:nvSpPr>
          <p:cNvPr id="2" name="TextBox 1"/>
          <p:cNvSpPr txBox="1"/>
          <p:nvPr/>
        </p:nvSpPr>
        <p:spPr>
          <a:xfrm>
            <a:off x="-4003" y="6799775"/>
            <a:ext cx="6651927" cy="486287"/>
          </a:xfrm>
          <a:prstGeom prst="rect">
            <a:avLst/>
          </a:prstGeom>
          <a:noFill/>
        </p:spPr>
        <p:txBody>
          <a:bodyPr wrap="square" rtlCol="0">
            <a:spAutoFit/>
          </a:bodyPr>
          <a:lstStyle/>
          <a:p>
            <a:pPr defTabSz="973423" fontAlgn="auto">
              <a:spcBef>
                <a:spcPts val="0"/>
              </a:spcBef>
              <a:spcAft>
                <a:spcPts val="0"/>
              </a:spcAft>
            </a:pPr>
            <a:r>
              <a:rPr lang="en-US" sz="2560" dirty="0">
                <a:solidFill>
                  <a:srgbClr val="934BC9"/>
                </a:solidFill>
                <a:latin typeface="Constantia"/>
              </a:rPr>
              <a:t>1960’s: Feynman, Weinberg, Deser,…</a:t>
            </a:r>
          </a:p>
        </p:txBody>
      </p:sp>
      <p:sp>
        <p:nvSpPr>
          <p:cNvPr id="12" name="TextBox 11"/>
          <p:cNvSpPr txBox="1"/>
          <p:nvPr/>
        </p:nvSpPr>
        <p:spPr>
          <a:xfrm>
            <a:off x="809706" y="4041035"/>
            <a:ext cx="8134189" cy="1011687"/>
          </a:xfrm>
          <a:prstGeom prst="rect">
            <a:avLst/>
          </a:prstGeom>
          <a:noFill/>
        </p:spPr>
        <p:txBody>
          <a:bodyPr wrap="square" rtlCol="0">
            <a:spAutoFit/>
          </a:bodyPr>
          <a:lstStyle/>
          <a:p>
            <a:pPr algn="ctr" defTabSz="973423" fontAlgn="auto">
              <a:spcBef>
                <a:spcPts val="0"/>
              </a:spcBef>
              <a:spcAft>
                <a:spcPts val="0"/>
              </a:spcAft>
            </a:pPr>
            <a:r>
              <a:rPr lang="en-US" sz="2987" dirty="0">
                <a:solidFill>
                  <a:srgbClr val="7CCA62">
                    <a:lumMod val="75000"/>
                  </a:srgbClr>
                </a:solidFill>
                <a:latin typeface="Constantia"/>
              </a:rPr>
              <a:t>Giving the graviton a </a:t>
            </a:r>
            <a:r>
              <a:rPr lang="en-US" sz="2987" b="1" dirty="0">
                <a:solidFill>
                  <a:srgbClr val="7CCA62">
                    <a:lumMod val="75000"/>
                  </a:srgbClr>
                </a:solidFill>
                <a:effectLst>
                  <a:outerShdw blurRad="38100" dist="38100" dir="2700000" algn="tl">
                    <a:srgbClr val="000000">
                      <a:alpha val="43137"/>
                    </a:srgbClr>
                  </a:outerShdw>
                </a:effectLst>
                <a:latin typeface="Constantia"/>
              </a:rPr>
              <a:t>mass</a:t>
            </a:r>
            <a:r>
              <a:rPr lang="en-US" sz="2987" dirty="0">
                <a:solidFill>
                  <a:srgbClr val="7CCA62">
                    <a:lumMod val="75000"/>
                  </a:srgbClr>
                </a:solidFill>
                <a:latin typeface="Constantia"/>
              </a:rPr>
              <a:t> is the most direct way to modify gravity at large distances</a:t>
            </a:r>
          </a:p>
        </p:txBody>
      </p:sp>
      <p:sp>
        <p:nvSpPr>
          <p:cNvPr id="13" name="Oval 12"/>
          <p:cNvSpPr/>
          <p:nvPr/>
        </p:nvSpPr>
        <p:spPr>
          <a:xfrm>
            <a:off x="2779240" y="3183204"/>
            <a:ext cx="2444496" cy="728985"/>
          </a:xfrm>
          <a:prstGeom prst="ellipse">
            <a:avLst/>
          </a:prstGeom>
          <a:noFill/>
          <a:ln w="57150">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3423" fontAlgn="auto">
              <a:spcBef>
                <a:spcPts val="0"/>
              </a:spcBef>
              <a:spcAft>
                <a:spcPts val="0"/>
              </a:spcAft>
            </a:pPr>
            <a:endParaRPr lang="en-US" sz="1920">
              <a:solidFill>
                <a:prstClr val="white"/>
              </a:solidFill>
            </a:endParaRPr>
          </a:p>
        </p:txBody>
      </p:sp>
      <p:grpSp>
        <p:nvGrpSpPr>
          <p:cNvPr id="29" name="Group 28"/>
          <p:cNvGrpSpPr/>
          <p:nvPr/>
        </p:nvGrpSpPr>
        <p:grpSpPr>
          <a:xfrm>
            <a:off x="575523" y="4885928"/>
            <a:ext cx="7900323" cy="2804740"/>
            <a:chOff x="539552" y="4727308"/>
            <a:chExt cx="7406553" cy="2629444"/>
          </a:xfrm>
        </p:grpSpPr>
        <p:grpSp>
          <p:nvGrpSpPr>
            <p:cNvPr id="25" name="Group 24"/>
            <p:cNvGrpSpPr/>
            <p:nvPr/>
          </p:nvGrpSpPr>
          <p:grpSpPr>
            <a:xfrm>
              <a:off x="539552" y="4727308"/>
              <a:ext cx="7406553" cy="2230084"/>
              <a:chOff x="-634236" y="4883978"/>
              <a:chExt cx="7406553" cy="2230084"/>
            </a:xfrm>
          </p:grpSpPr>
          <p:cxnSp>
            <p:nvCxnSpPr>
              <p:cNvPr id="14" name="Straight Arrow Connector 13"/>
              <p:cNvCxnSpPr/>
              <p:nvPr/>
            </p:nvCxnSpPr>
            <p:spPr>
              <a:xfrm flipV="1">
                <a:off x="1331640" y="5380650"/>
                <a:ext cx="18713" cy="1206902"/>
              </a:xfrm>
              <a:prstGeom prst="straightConnector1">
                <a:avLst/>
              </a:prstGeom>
              <a:ln w="76200">
                <a:solidFill>
                  <a:srgbClr val="4A0F6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43608" y="6491893"/>
                <a:ext cx="5319688" cy="0"/>
              </a:xfrm>
              <a:prstGeom prst="straightConnector1">
                <a:avLst/>
              </a:prstGeom>
              <a:ln w="57150">
                <a:solidFill>
                  <a:srgbClr val="4A0F6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6376269" y="6175078"/>
                <a:ext cx="396048" cy="566290"/>
              </a:xfrm>
              <a:prstGeom prst="rect">
                <a:avLst/>
              </a:prstGeom>
            </p:spPr>
          </p:pic>
          <p:pic>
            <p:nvPicPr>
              <p:cNvPr id="23" name="Picture 22"/>
              <p:cNvPicPr>
                <a:picLocks noChangeAspect="1"/>
              </p:cNvPicPr>
              <p:nvPr/>
            </p:nvPicPr>
            <p:blipFill>
              <a:blip r:embed="rId5">
                <a:clrChange>
                  <a:clrFrom>
                    <a:srgbClr val="FFFFFF"/>
                  </a:clrFrom>
                  <a:clrTo>
                    <a:srgbClr val="FFFFFF">
                      <a:alpha val="0"/>
                    </a:srgbClr>
                  </a:clrTo>
                </a:clrChange>
              </a:blip>
              <a:stretch>
                <a:fillRect/>
              </a:stretch>
            </p:blipFill>
            <p:spPr>
              <a:xfrm>
                <a:off x="-634236" y="4883978"/>
                <a:ext cx="1868512" cy="1221972"/>
              </a:xfrm>
              <a:prstGeom prst="rect">
                <a:avLst/>
              </a:prstGeom>
            </p:spPr>
          </p:pic>
          <p:pic>
            <p:nvPicPr>
              <p:cNvPr id="24" name="Picture 23"/>
              <p:cNvPicPr>
                <a:picLocks noChangeAspect="1"/>
              </p:cNvPicPr>
              <p:nvPr/>
            </p:nvPicPr>
            <p:blipFill>
              <a:blip r:embed="rId6">
                <a:clrChange>
                  <a:clrFrom>
                    <a:srgbClr val="FFFFFF"/>
                  </a:clrFrom>
                  <a:clrTo>
                    <a:srgbClr val="FFFFFF">
                      <a:alpha val="0"/>
                    </a:srgbClr>
                  </a:clrTo>
                </a:clrChange>
              </a:blip>
              <a:stretch>
                <a:fillRect/>
              </a:stretch>
            </p:blipFill>
            <p:spPr>
              <a:xfrm>
                <a:off x="3923928" y="6369861"/>
                <a:ext cx="1190927" cy="744201"/>
              </a:xfrm>
              <a:prstGeom prst="rect">
                <a:avLst/>
              </a:prstGeom>
            </p:spPr>
          </p:pic>
        </p:grpSp>
        <p:pic>
          <p:nvPicPr>
            <p:cNvPr id="27" name="Picture 26"/>
            <p:cNvPicPr>
              <a:picLocks noChangeAspect="1"/>
            </p:cNvPicPr>
            <p:nvPr/>
          </p:nvPicPr>
          <p:blipFill>
            <a:blip r:embed="rId7">
              <a:clrChange>
                <a:clrFrom>
                  <a:srgbClr val="FFFFFF"/>
                </a:clrFrom>
                <a:clrTo>
                  <a:srgbClr val="FFFFFF">
                    <a:alpha val="0"/>
                  </a:srgbClr>
                </a:clrTo>
              </a:clrChange>
            </a:blip>
            <a:stretch>
              <a:fillRect/>
            </a:stretch>
          </p:blipFill>
          <p:spPr>
            <a:xfrm>
              <a:off x="2509713" y="4797152"/>
              <a:ext cx="4150519" cy="2559600"/>
            </a:xfrm>
            <a:prstGeom prst="rect">
              <a:avLst/>
            </a:prstGeom>
          </p:spPr>
        </p:pic>
      </p:grpSp>
    </p:spTree>
    <p:extLst>
      <p:ext uri="{BB962C8B-B14F-4D97-AF65-F5344CB8AC3E}">
        <p14:creationId xmlns:p14="http://schemas.microsoft.com/office/powerpoint/2010/main" val="31044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4.16667E-6 -3.48751E-6 L -0.00122 -0.33441 " pathEditMode="relative" rAng="0" ptsTypes="AA">
                                      <p:cBhvr>
                                        <p:cTn id="9" dur="1000" fill="hold"/>
                                        <p:tgtEl>
                                          <p:spTgt spid="7"/>
                                        </p:tgtEl>
                                        <p:attrNameLst>
                                          <p:attrName>ppt_x</p:attrName>
                                          <p:attrName>ppt_y</p:attrName>
                                        </p:attrNameLst>
                                      </p:cBhvr>
                                      <p:rCtr x="-69" y="-16721"/>
                                    </p:animMotion>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2" grpId="1"/>
      <p:bldP spid="12"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Effective Action</a:t>
            </a:r>
            <a:endParaRPr lang="en-CA" dirty="0"/>
          </a:p>
        </p:txBody>
      </p:sp>
      <p:sp>
        <p:nvSpPr>
          <p:cNvPr id="4" name="Content Placeholder 3"/>
          <p:cNvSpPr>
            <a:spLocks noGrp="1"/>
          </p:cNvSpPr>
          <p:nvPr>
            <p:ph sz="half" idx="1"/>
          </p:nvPr>
        </p:nvSpPr>
        <p:spPr>
          <a:xfrm>
            <a:off x="575522" y="2197633"/>
            <a:ext cx="8459972" cy="4608508"/>
          </a:xfrm>
        </p:spPr>
        <p:txBody>
          <a:bodyPr>
            <a:noAutofit/>
          </a:bodyPr>
          <a:lstStyle/>
          <a:p>
            <a:r>
              <a:rPr lang="en-US" dirty="0" smtClean="0">
                <a:solidFill>
                  <a:schemeClr val="tx2"/>
                </a:solidFill>
                <a:ea typeface="+mj-ea"/>
                <a:cs typeface="+mj-cs"/>
              </a:rPr>
              <a:t>Consider the Cubic Galileon</a:t>
            </a:r>
            <a:br>
              <a:rPr lang="en-US" dirty="0" smtClean="0">
                <a:solidFill>
                  <a:schemeClr val="tx2"/>
                </a:solidFill>
                <a:ea typeface="+mj-ea"/>
                <a:cs typeface="+mj-cs"/>
              </a:rPr>
            </a:br>
            <a:r>
              <a:rPr lang="en-US" dirty="0" smtClean="0">
                <a:solidFill>
                  <a:schemeClr val="tx2"/>
                </a:solidFill>
                <a:ea typeface="+mj-ea"/>
                <a:cs typeface="+mj-cs"/>
              </a:rPr>
              <a:t/>
            </a:r>
            <a:br>
              <a:rPr lang="en-US" dirty="0" smtClean="0">
                <a:solidFill>
                  <a:schemeClr val="tx2"/>
                </a:solidFill>
                <a:ea typeface="+mj-ea"/>
                <a:cs typeface="+mj-cs"/>
              </a:rPr>
            </a:br>
            <a:r>
              <a:rPr lang="en-US" dirty="0" smtClean="0">
                <a:solidFill>
                  <a:schemeClr val="tx2"/>
                </a:solidFill>
                <a:ea typeface="+mj-ea"/>
                <a:cs typeface="+mj-cs"/>
              </a:rPr>
              <a:t/>
            </a:r>
            <a:br>
              <a:rPr lang="en-US" dirty="0" smtClean="0">
                <a:solidFill>
                  <a:schemeClr val="tx2"/>
                </a:solidFill>
                <a:ea typeface="+mj-ea"/>
                <a:cs typeface="+mj-cs"/>
              </a:rPr>
            </a:br>
            <a:endParaRPr lang="en-US" dirty="0" smtClean="0">
              <a:solidFill>
                <a:schemeClr val="tx2"/>
              </a:solidFill>
              <a:ea typeface="+mj-ea"/>
              <a:cs typeface="+mj-cs"/>
            </a:endParaRPr>
          </a:p>
        </p:txBody>
      </p:sp>
      <p:pic>
        <p:nvPicPr>
          <p:cNvPr id="1024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307" y="2586922"/>
            <a:ext cx="9492986" cy="137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161" y="4732311"/>
            <a:ext cx="3634238" cy="204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4661100" y="4662022"/>
            <a:ext cx="1650609" cy="150301"/>
          </a:xfrm>
          <a:custGeom>
            <a:avLst/>
            <a:gdLst>
              <a:gd name="connsiteX0" fmla="*/ 0 w 1547446"/>
              <a:gd name="connsiteY0" fmla="*/ 114530 h 140907"/>
              <a:gd name="connsiteX1" fmla="*/ 967154 w 1547446"/>
              <a:gd name="connsiteY1" fmla="*/ 230 h 140907"/>
              <a:gd name="connsiteX2" fmla="*/ 1547446 w 1547446"/>
              <a:gd name="connsiteY2" fmla="*/ 140907 h 140907"/>
            </a:gdLst>
            <a:ahLst/>
            <a:cxnLst>
              <a:cxn ang="0">
                <a:pos x="connsiteX0" y="connsiteY0"/>
              </a:cxn>
              <a:cxn ang="0">
                <a:pos x="connsiteX1" y="connsiteY1"/>
              </a:cxn>
              <a:cxn ang="0">
                <a:pos x="connsiteX2" y="connsiteY2"/>
              </a:cxn>
            </a:cxnLst>
            <a:rect l="l" t="t" r="r" b="b"/>
            <a:pathLst>
              <a:path w="1547446" h="140907">
                <a:moveTo>
                  <a:pt x="0" y="114530"/>
                </a:moveTo>
                <a:cubicBezTo>
                  <a:pt x="354623" y="55182"/>
                  <a:pt x="709246" y="-4166"/>
                  <a:pt x="967154" y="230"/>
                </a:cubicBezTo>
                <a:cubicBezTo>
                  <a:pt x="1225062" y="4626"/>
                  <a:pt x="1386254" y="72766"/>
                  <a:pt x="1547446" y="140907"/>
                </a:cubicBezTo>
              </a:path>
            </a:pathLst>
          </a:custGeom>
          <a:noFill/>
          <a:ln>
            <a:solidFill>
              <a:srgbClr val="8323A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7" name="TextBox 6"/>
          <p:cNvSpPr txBox="1"/>
          <p:nvPr/>
        </p:nvSpPr>
        <p:spPr>
          <a:xfrm>
            <a:off x="6489783" y="4785358"/>
            <a:ext cx="3284420" cy="426686"/>
          </a:xfrm>
          <a:prstGeom prst="rect">
            <a:avLst/>
          </a:prstGeom>
          <a:noFill/>
        </p:spPr>
        <p:txBody>
          <a:bodyPr wrap="none" lIns="97502" tIns="48751" rIns="97502" bIns="48751" rtlCol="0">
            <a:spAutoFit/>
          </a:bodyPr>
          <a:lstStyle/>
          <a:p>
            <a:r>
              <a:rPr lang="en-US" sz="2133" dirty="0">
                <a:solidFill>
                  <a:srgbClr val="8323A1"/>
                </a:solidFill>
              </a:rPr>
              <a:t>Total mass at center of mass</a:t>
            </a:r>
          </a:p>
        </p:txBody>
      </p:sp>
      <p:sp>
        <p:nvSpPr>
          <p:cNvPr id="10" name="Oval 9"/>
          <p:cNvSpPr/>
          <p:nvPr/>
        </p:nvSpPr>
        <p:spPr>
          <a:xfrm>
            <a:off x="5631946" y="5769194"/>
            <a:ext cx="844894" cy="868656"/>
          </a:xfrm>
          <a:prstGeom prst="ellipse">
            <a:avLst/>
          </a:prstGeom>
          <a:noFill/>
          <a:ln>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11" name="TextBox 10"/>
          <p:cNvSpPr txBox="1"/>
          <p:nvPr/>
        </p:nvSpPr>
        <p:spPr>
          <a:xfrm>
            <a:off x="6178813" y="6859738"/>
            <a:ext cx="3672219" cy="426686"/>
          </a:xfrm>
          <a:prstGeom prst="rect">
            <a:avLst/>
          </a:prstGeom>
          <a:noFill/>
        </p:spPr>
        <p:txBody>
          <a:bodyPr wrap="none" lIns="97502" tIns="48751" rIns="97502" bIns="48751" rtlCol="0">
            <a:spAutoFit/>
          </a:bodyPr>
          <a:lstStyle/>
          <a:p>
            <a:r>
              <a:rPr lang="en-US" sz="2133" dirty="0">
                <a:solidFill>
                  <a:srgbClr val="8323A1"/>
                </a:solidFill>
              </a:rPr>
              <a:t>Radiation emitted by that scalar</a:t>
            </a:r>
          </a:p>
        </p:txBody>
      </p:sp>
      <p:sp>
        <p:nvSpPr>
          <p:cNvPr id="12" name="Oval 11"/>
          <p:cNvSpPr/>
          <p:nvPr/>
        </p:nvSpPr>
        <p:spPr>
          <a:xfrm>
            <a:off x="4056838" y="4785362"/>
            <a:ext cx="844894" cy="868656"/>
          </a:xfrm>
          <a:prstGeom prst="ellipse">
            <a:avLst/>
          </a:prstGeom>
          <a:noFill/>
          <a:ln>
            <a:solidFill>
              <a:srgbClr val="8323A1"/>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13" name="Freeform 12"/>
          <p:cNvSpPr/>
          <p:nvPr/>
        </p:nvSpPr>
        <p:spPr>
          <a:xfrm>
            <a:off x="5625687" y="6523707"/>
            <a:ext cx="602804" cy="497094"/>
          </a:xfrm>
          <a:custGeom>
            <a:avLst/>
            <a:gdLst>
              <a:gd name="connsiteX0" fmla="*/ 0 w 1547446"/>
              <a:gd name="connsiteY0" fmla="*/ 114530 h 140907"/>
              <a:gd name="connsiteX1" fmla="*/ 967154 w 1547446"/>
              <a:gd name="connsiteY1" fmla="*/ 230 h 140907"/>
              <a:gd name="connsiteX2" fmla="*/ 1547446 w 1547446"/>
              <a:gd name="connsiteY2" fmla="*/ 140907 h 140907"/>
              <a:gd name="connsiteX0" fmla="*/ 0 w 1547446"/>
              <a:gd name="connsiteY0" fmla="*/ 8392 h 228253"/>
              <a:gd name="connsiteX1" fmla="*/ 914400 w 1547446"/>
              <a:gd name="connsiteY1" fmla="*/ 228200 h 228253"/>
              <a:gd name="connsiteX2" fmla="*/ 1547446 w 1547446"/>
              <a:gd name="connsiteY2" fmla="*/ 34769 h 228253"/>
              <a:gd name="connsiteX0" fmla="*/ 1112656 w 2660102"/>
              <a:gd name="connsiteY0" fmla="*/ 0 h 920256"/>
              <a:gd name="connsiteX1" fmla="*/ 12502 w 2660102"/>
              <a:gd name="connsiteY1" fmla="*/ 918939 h 920256"/>
              <a:gd name="connsiteX2" fmla="*/ 2027056 w 2660102"/>
              <a:gd name="connsiteY2" fmla="*/ 219808 h 920256"/>
              <a:gd name="connsiteX3" fmla="*/ 2660102 w 2660102"/>
              <a:gd name="connsiteY3" fmla="*/ 26377 h 920256"/>
              <a:gd name="connsiteX0" fmla="*/ 0 w 2743200"/>
              <a:gd name="connsiteY0" fmla="*/ 661805 h 905053"/>
              <a:gd name="connsiteX1" fmla="*/ 95600 w 2743200"/>
              <a:gd name="connsiteY1" fmla="*/ 903736 h 905053"/>
              <a:gd name="connsiteX2" fmla="*/ 2110154 w 2743200"/>
              <a:gd name="connsiteY2" fmla="*/ 204605 h 905053"/>
              <a:gd name="connsiteX3" fmla="*/ 2743200 w 2743200"/>
              <a:gd name="connsiteY3" fmla="*/ 11174 h 905053"/>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93 h 952846"/>
              <a:gd name="connsiteX1" fmla="*/ 95600 w 2743200"/>
              <a:gd name="connsiteY1" fmla="*/ 895824 h 952846"/>
              <a:gd name="connsiteX2" fmla="*/ 369277 w 2743200"/>
              <a:gd name="connsiteY2" fmla="*/ 952832 h 952846"/>
              <a:gd name="connsiteX3" fmla="*/ 2743200 w 2743200"/>
              <a:gd name="connsiteY3" fmla="*/ 3262 h 952846"/>
              <a:gd name="connsiteX0" fmla="*/ 0 w 2743200"/>
              <a:gd name="connsiteY0" fmla="*/ 653867 h 961612"/>
              <a:gd name="connsiteX1" fmla="*/ 95600 w 2743200"/>
              <a:gd name="connsiteY1" fmla="*/ 895798 h 961612"/>
              <a:gd name="connsiteX2" fmla="*/ 369277 w 2743200"/>
              <a:gd name="connsiteY2" fmla="*/ 961598 h 961612"/>
              <a:gd name="connsiteX3" fmla="*/ 2743200 w 2743200"/>
              <a:gd name="connsiteY3" fmla="*/ 3236 h 961612"/>
              <a:gd name="connsiteX0" fmla="*/ 125212 w 2868412"/>
              <a:gd name="connsiteY0" fmla="*/ 650631 h 913421"/>
              <a:gd name="connsiteX1" fmla="*/ 220812 w 2868412"/>
              <a:gd name="connsiteY1" fmla="*/ 892562 h 913421"/>
              <a:gd name="connsiteX2" fmla="*/ 2868412 w 2868412"/>
              <a:gd name="connsiteY2" fmla="*/ 0 h 913421"/>
              <a:gd name="connsiteX0" fmla="*/ 125212 w 643958"/>
              <a:gd name="connsiteY0" fmla="*/ 0 h 506647"/>
              <a:gd name="connsiteX1" fmla="*/ 220812 w 643958"/>
              <a:gd name="connsiteY1" fmla="*/ 241931 h 506647"/>
              <a:gd name="connsiteX2" fmla="*/ 643958 w 643958"/>
              <a:gd name="connsiteY2" fmla="*/ 465992 h 506647"/>
              <a:gd name="connsiteX0" fmla="*/ 119173 w 637919"/>
              <a:gd name="connsiteY0" fmla="*/ 0 h 511036"/>
              <a:gd name="connsiteX1" fmla="*/ 223566 w 637919"/>
              <a:gd name="connsiteY1" fmla="*/ 303477 h 511036"/>
              <a:gd name="connsiteX2" fmla="*/ 637919 w 637919"/>
              <a:gd name="connsiteY2" fmla="*/ 465992 h 511036"/>
              <a:gd name="connsiteX0" fmla="*/ 119173 w 637919"/>
              <a:gd name="connsiteY0" fmla="*/ 0 h 510351"/>
              <a:gd name="connsiteX1" fmla="*/ 223566 w 637919"/>
              <a:gd name="connsiteY1" fmla="*/ 294685 h 510351"/>
              <a:gd name="connsiteX2" fmla="*/ 637919 w 637919"/>
              <a:gd name="connsiteY2" fmla="*/ 465992 h 510351"/>
              <a:gd name="connsiteX0" fmla="*/ 119173 w 637919"/>
              <a:gd name="connsiteY0" fmla="*/ 0 h 510351"/>
              <a:gd name="connsiteX1" fmla="*/ 223566 w 637919"/>
              <a:gd name="connsiteY1" fmla="*/ 294685 h 510351"/>
              <a:gd name="connsiteX2" fmla="*/ 637919 w 637919"/>
              <a:gd name="connsiteY2" fmla="*/ 465992 h 510351"/>
              <a:gd name="connsiteX0" fmla="*/ 46383 w 565129"/>
              <a:gd name="connsiteY0" fmla="*/ 34 h 576424"/>
              <a:gd name="connsiteX1" fmla="*/ 150776 w 565129"/>
              <a:gd name="connsiteY1" fmla="*/ 294719 h 576424"/>
              <a:gd name="connsiteX2" fmla="*/ 565129 w 565129"/>
              <a:gd name="connsiteY2" fmla="*/ 466026 h 576424"/>
              <a:gd name="connsiteX0" fmla="*/ 46383 w 565129"/>
              <a:gd name="connsiteY0" fmla="*/ 34 h 576424"/>
              <a:gd name="connsiteX1" fmla="*/ 150776 w 565129"/>
              <a:gd name="connsiteY1" fmla="*/ 294719 h 576424"/>
              <a:gd name="connsiteX2" fmla="*/ 565129 w 565129"/>
              <a:gd name="connsiteY2" fmla="*/ 466026 h 576424"/>
              <a:gd name="connsiteX0" fmla="*/ 46383 w 565129"/>
              <a:gd name="connsiteY0" fmla="*/ 34 h 466026"/>
              <a:gd name="connsiteX1" fmla="*/ 150776 w 565129"/>
              <a:gd name="connsiteY1" fmla="*/ 294719 h 466026"/>
              <a:gd name="connsiteX2" fmla="*/ 565129 w 565129"/>
              <a:gd name="connsiteY2" fmla="*/ 466026 h 466026"/>
            </a:gdLst>
            <a:ahLst/>
            <a:cxnLst>
              <a:cxn ang="0">
                <a:pos x="connsiteX0" y="connsiteY0"/>
              </a:cxn>
              <a:cxn ang="0">
                <a:pos x="connsiteX1" y="connsiteY1"/>
              </a:cxn>
              <a:cxn ang="0">
                <a:pos x="connsiteX2" y="connsiteY2"/>
              </a:cxn>
            </a:cxnLst>
            <a:rect l="l" t="t" r="r" b="b"/>
            <a:pathLst>
              <a:path w="565129" h="466026">
                <a:moveTo>
                  <a:pt x="46383" y="34"/>
                </a:moveTo>
                <a:cubicBezTo>
                  <a:pt x="85762" y="790"/>
                  <a:pt x="-139370" y="-18874"/>
                  <a:pt x="150776" y="294719"/>
                </a:cubicBezTo>
                <a:cubicBezTo>
                  <a:pt x="440922" y="608312"/>
                  <a:pt x="4753" y="265115"/>
                  <a:pt x="565129" y="466026"/>
                </a:cubicBezTo>
              </a:path>
            </a:pathLst>
          </a:custGeom>
          <a:noFill/>
          <a:ln>
            <a:solidFill>
              <a:srgbClr val="8323A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pic>
        <p:nvPicPr>
          <p:cNvPr id="1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598" y="2504479"/>
            <a:ext cx="7320931" cy="145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89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0242"/>
                                        </p:tgtEl>
                                      </p:cBhvr>
                                    </p:animEffect>
                                    <p:set>
                                      <p:cBhvr>
                                        <p:cTn id="7" dur="1" fill="hold">
                                          <p:stCondLst>
                                            <p:cond delay="499"/>
                                          </p:stCondLst>
                                        </p:cTn>
                                        <p:tgtEl>
                                          <p:spTgt spid="102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nary puls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4" y="3887418"/>
            <a:ext cx="1098127" cy="878501"/>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Binary Pulsar System</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Implementing the Vainshtein Mechanism </a:t>
            </a:r>
          </a:p>
        </p:txBody>
      </p:sp>
      <p:cxnSp>
        <p:nvCxnSpPr>
          <p:cNvPr id="7" name="Straight Arrow Connector 6"/>
          <p:cNvCxnSpPr/>
          <p:nvPr/>
        </p:nvCxnSpPr>
        <p:spPr>
          <a:xfrm flipV="1">
            <a:off x="421905" y="3938779"/>
            <a:ext cx="9217024" cy="0"/>
          </a:xfrm>
          <a:prstGeom prst="straightConnector1">
            <a:avLst/>
          </a:prstGeom>
          <a:ln w="38100">
            <a:solidFill>
              <a:srgbClr val="BE1CB6"/>
            </a:solidFill>
            <a:tailEnd type="arrow" w="lg" len="lg"/>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696" y="3272949"/>
            <a:ext cx="476912" cy="42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0847" y="3196140"/>
            <a:ext cx="916437" cy="54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229" y="3301902"/>
            <a:ext cx="639472" cy="48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031151" y="3760272"/>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89066" y="3744324"/>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13965" y="3744845"/>
            <a:ext cx="0" cy="357014"/>
          </a:xfrm>
          <a:prstGeom prst="line">
            <a:avLst/>
          </a:prstGeom>
          <a:ln w="57150">
            <a:solidFill>
              <a:srgbClr val="BE1CB6"/>
            </a:solidFill>
          </a:ln>
        </p:spPr>
        <p:style>
          <a:lnRef idx="1">
            <a:schemeClr val="accent1"/>
          </a:lnRef>
          <a:fillRef idx="0">
            <a:schemeClr val="accent1"/>
          </a:fillRef>
          <a:effectRef idx="0">
            <a:schemeClr val="accent1"/>
          </a:effectRef>
          <a:fontRef idx="minor">
            <a:schemeClr val="tx1"/>
          </a:fontRef>
        </p:style>
      </p:cxnSp>
      <p:sp>
        <p:nvSpPr>
          <p:cNvPr id="9" name="Right Brace 8"/>
          <p:cNvSpPr/>
          <p:nvPr/>
        </p:nvSpPr>
        <p:spPr>
          <a:xfrm rot="5400000">
            <a:off x="4084546" y="1690117"/>
            <a:ext cx="307234" cy="6151602"/>
          </a:xfrm>
          <a:prstGeom prst="rightBrace">
            <a:avLst>
              <a:gd name="adj1" fmla="val 102950"/>
              <a:gd name="adj2" fmla="val 50000"/>
            </a:avLst>
          </a:prstGeom>
          <a:ln w="28575">
            <a:solidFill>
              <a:srgbClr val="06509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73423" fontAlgn="auto">
              <a:spcBef>
                <a:spcPts val="0"/>
              </a:spcBef>
              <a:spcAft>
                <a:spcPts val="0"/>
              </a:spcAft>
            </a:pPr>
            <a:endParaRPr lang="en-US" sz="1920">
              <a:solidFill>
                <a:prstClr val="black"/>
              </a:solidFill>
            </a:endParaRPr>
          </a:p>
        </p:txBody>
      </p:sp>
      <p:sp>
        <p:nvSpPr>
          <p:cNvPr id="11" name="TextBox 10"/>
          <p:cNvSpPr txBox="1"/>
          <p:nvPr/>
        </p:nvSpPr>
        <p:spPr>
          <a:xfrm>
            <a:off x="2899267" y="5036157"/>
            <a:ext cx="2665153" cy="387798"/>
          </a:xfrm>
          <a:prstGeom prst="rect">
            <a:avLst/>
          </a:prstGeom>
          <a:noFill/>
        </p:spPr>
        <p:txBody>
          <a:bodyPr wrap="none" rtlCol="0">
            <a:spAutoFit/>
          </a:bodyPr>
          <a:lstStyle/>
          <a:p>
            <a:pPr defTabSz="973423" fontAlgn="auto">
              <a:spcBef>
                <a:spcPts val="0"/>
              </a:spcBef>
              <a:spcAft>
                <a:spcPts val="0"/>
              </a:spcAft>
            </a:pPr>
            <a:r>
              <a:rPr lang="en-US" sz="1920" dirty="0">
                <a:solidFill>
                  <a:srgbClr val="0F6FC6">
                    <a:lumMod val="75000"/>
                  </a:srgbClr>
                </a:solidFill>
                <a:latin typeface="Constantia"/>
                <a:ea typeface="+mn-ea"/>
              </a:rPr>
              <a:t>Strong Coupling region</a:t>
            </a:r>
          </a:p>
        </p:txBody>
      </p:sp>
      <p:sp>
        <p:nvSpPr>
          <p:cNvPr id="19" name="Right Brace 18"/>
          <p:cNvSpPr/>
          <p:nvPr/>
        </p:nvSpPr>
        <p:spPr>
          <a:xfrm rot="5400000">
            <a:off x="8698249" y="3236961"/>
            <a:ext cx="307234" cy="3075801"/>
          </a:xfrm>
          <a:prstGeom prst="rightBrace">
            <a:avLst>
              <a:gd name="adj1" fmla="val 102950"/>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73423" fontAlgn="auto">
              <a:spcBef>
                <a:spcPts val="0"/>
              </a:spcBef>
              <a:spcAft>
                <a:spcPts val="0"/>
              </a:spcAft>
            </a:pPr>
            <a:endParaRPr lang="en-US" sz="1920">
              <a:solidFill>
                <a:prstClr val="black"/>
              </a:solidFill>
            </a:endParaRPr>
          </a:p>
        </p:txBody>
      </p:sp>
      <p:sp>
        <p:nvSpPr>
          <p:cNvPr id="20" name="TextBox 19"/>
          <p:cNvSpPr txBox="1"/>
          <p:nvPr/>
        </p:nvSpPr>
        <p:spPr>
          <a:xfrm>
            <a:off x="8081152" y="4964594"/>
            <a:ext cx="1628587" cy="683264"/>
          </a:xfrm>
          <a:prstGeom prst="rect">
            <a:avLst/>
          </a:prstGeom>
          <a:noFill/>
        </p:spPr>
        <p:txBody>
          <a:bodyPr wrap="none" rtlCol="0">
            <a:spAutoFit/>
          </a:bodyPr>
          <a:lstStyle/>
          <a:p>
            <a:pPr algn="ctr" defTabSz="973423" fontAlgn="auto">
              <a:spcBef>
                <a:spcPts val="0"/>
              </a:spcBef>
              <a:spcAft>
                <a:spcPts val="0"/>
              </a:spcAft>
            </a:pPr>
            <a:r>
              <a:rPr lang="en-US" sz="1920" dirty="0">
                <a:solidFill>
                  <a:srgbClr val="00B050"/>
                </a:solidFill>
                <a:latin typeface="Constantia"/>
                <a:ea typeface="+mn-ea"/>
              </a:rPr>
              <a:t>Free Field </a:t>
            </a:r>
          </a:p>
          <a:p>
            <a:pPr algn="ctr" defTabSz="973423" fontAlgn="auto">
              <a:spcBef>
                <a:spcPts val="0"/>
              </a:spcBef>
              <a:spcAft>
                <a:spcPts val="0"/>
              </a:spcAft>
            </a:pPr>
            <a:r>
              <a:rPr lang="en-US" sz="1920" dirty="0">
                <a:solidFill>
                  <a:srgbClr val="00B050"/>
                </a:solidFill>
                <a:latin typeface="Constantia"/>
                <a:ea typeface="+mn-ea"/>
              </a:rPr>
              <a:t>in </a:t>
            </a:r>
            <a:r>
              <a:rPr lang="en-US" sz="1920" dirty="0" err="1">
                <a:solidFill>
                  <a:srgbClr val="00B050"/>
                </a:solidFill>
                <a:latin typeface="Constantia"/>
                <a:ea typeface="+mn-ea"/>
              </a:rPr>
              <a:t>Minkowski</a:t>
            </a:r>
            <a:endParaRPr lang="en-US" sz="1920" dirty="0">
              <a:solidFill>
                <a:srgbClr val="00B050"/>
              </a:solidFill>
              <a:latin typeface="Constantia"/>
              <a:ea typeface="+mn-ea"/>
            </a:endParaRPr>
          </a:p>
        </p:txBody>
      </p:sp>
      <p:pic>
        <p:nvPicPr>
          <p:cNvPr id="1027"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610" y="5571662"/>
            <a:ext cx="2801554" cy="98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2119" y="5551243"/>
            <a:ext cx="3634581" cy="105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18" y="6307607"/>
            <a:ext cx="2812275" cy="103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5028744" y="7004991"/>
            <a:ext cx="4539836" cy="361094"/>
          </a:xfrm>
          <a:prstGeom prst="rect">
            <a:avLst/>
          </a:prstGeom>
          <a:noFill/>
        </p:spPr>
        <p:txBody>
          <a:bodyPr wrap="none" lIns="97442" tIns="48721" rIns="97442" bIns="48721" rtlCol="0">
            <a:spAutoFit/>
          </a:bodyPr>
          <a:lstStyle/>
          <a:p>
            <a:pPr algn="r" defTabSz="973423" fontAlgn="auto">
              <a:spcBef>
                <a:spcPts val="0"/>
              </a:spcBef>
              <a:spcAft>
                <a:spcPts val="0"/>
              </a:spcAft>
            </a:pPr>
            <a:r>
              <a:rPr lang="en-US" sz="1707" dirty="0" err="1">
                <a:solidFill>
                  <a:srgbClr val="0070C0"/>
                </a:solidFill>
                <a:latin typeface="Constantia"/>
                <a:ea typeface="+mn-ea"/>
              </a:rPr>
              <a:t>CdR</a:t>
            </a:r>
            <a:r>
              <a:rPr lang="en-US" sz="1707" dirty="0">
                <a:solidFill>
                  <a:srgbClr val="0070C0"/>
                </a:solidFill>
                <a:latin typeface="Constantia"/>
                <a:ea typeface="+mn-ea"/>
              </a:rPr>
              <a:t>, Tolley &amp; Wesley, PRD87 (2013) 4, 044025 </a:t>
            </a:r>
          </a:p>
        </p:txBody>
      </p:sp>
    </p:spTree>
    <p:extLst>
      <p:ext uri="{BB962C8B-B14F-4D97-AF65-F5344CB8AC3E}">
        <p14:creationId xmlns:p14="http://schemas.microsoft.com/office/powerpoint/2010/main" val="2888303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Monopole</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The leading order contribution to the monopole vanishes by </a:t>
            </a:r>
            <a:r>
              <a:rPr lang="en-US" dirty="0" smtClean="0">
                <a:solidFill>
                  <a:srgbClr val="7030A0"/>
                </a:solidFill>
                <a:ea typeface="+mj-ea"/>
                <a:cs typeface="+mj-cs"/>
              </a:rPr>
              <a:t>conservation of energy</a:t>
            </a:r>
            <a:r>
              <a:rPr lang="en-US" dirty="0" smtClean="0">
                <a:solidFill>
                  <a:schemeClr val="tx2"/>
                </a:solidFill>
                <a:ea typeface="+mj-ea"/>
                <a:cs typeface="+mj-cs"/>
              </a:rPr>
              <a:t>…</a:t>
            </a:r>
          </a:p>
          <a:p>
            <a:r>
              <a:rPr lang="en-US" dirty="0" smtClean="0">
                <a:solidFill>
                  <a:schemeClr val="tx2"/>
                </a:solidFill>
                <a:ea typeface="+mj-ea"/>
                <a:cs typeface="+mj-cs"/>
              </a:rPr>
              <a:t>The first relativistic correction gives</a:t>
            </a:r>
          </a:p>
        </p:txBody>
      </p:sp>
      <p:pic>
        <p:nvPicPr>
          <p:cNvPr id="40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7259" y="3810609"/>
            <a:ext cx="8131838" cy="136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761" y="5230628"/>
            <a:ext cx="5139863" cy="117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22624" y="6609165"/>
            <a:ext cx="730965" cy="426686"/>
          </a:xfrm>
          <a:prstGeom prst="rect">
            <a:avLst/>
          </a:prstGeom>
          <a:noFill/>
        </p:spPr>
        <p:txBody>
          <a:bodyPr wrap="none" lIns="97502" tIns="48751" rIns="97502" bIns="48751" rtlCol="0">
            <a:spAutoFit/>
          </a:bodyPr>
          <a:lstStyle/>
          <a:p>
            <a:r>
              <a:rPr lang="en-US" sz="2133" dirty="0">
                <a:solidFill>
                  <a:schemeClr val="tx2"/>
                </a:solidFill>
              </a:rPr>
              <a:t>With</a:t>
            </a:r>
          </a:p>
        </p:txBody>
      </p:sp>
      <p:pic>
        <p:nvPicPr>
          <p:cNvPr id="4101"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3399" y="6333853"/>
            <a:ext cx="2896844" cy="94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473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Monopole</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The leading order contribution to the monopole vanishes by </a:t>
            </a:r>
            <a:r>
              <a:rPr lang="en-US" dirty="0" smtClean="0">
                <a:solidFill>
                  <a:srgbClr val="7030A0"/>
                </a:solidFill>
                <a:ea typeface="+mj-ea"/>
                <a:cs typeface="+mj-cs"/>
              </a:rPr>
              <a:t>conservation of energy</a:t>
            </a:r>
            <a:r>
              <a:rPr lang="en-US" dirty="0" smtClean="0">
                <a:solidFill>
                  <a:schemeClr val="tx2"/>
                </a:solidFill>
                <a:ea typeface="+mj-ea"/>
                <a:cs typeface="+mj-cs"/>
              </a:rPr>
              <a:t>…</a:t>
            </a:r>
          </a:p>
          <a:p>
            <a:r>
              <a:rPr lang="en-US" dirty="0" smtClean="0">
                <a:solidFill>
                  <a:schemeClr val="tx2"/>
                </a:solidFill>
                <a:ea typeface="+mj-ea"/>
                <a:cs typeface="+mj-cs"/>
              </a:rPr>
              <a:t>The first relativistic correction gives</a:t>
            </a:r>
          </a:p>
        </p:txBody>
      </p:sp>
      <p:pic>
        <p:nvPicPr>
          <p:cNvPr id="40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7259" y="3810609"/>
            <a:ext cx="8131838" cy="136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761" y="5230628"/>
            <a:ext cx="5139863" cy="117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22624" y="6609165"/>
            <a:ext cx="730965" cy="426686"/>
          </a:xfrm>
          <a:prstGeom prst="rect">
            <a:avLst/>
          </a:prstGeom>
          <a:noFill/>
        </p:spPr>
        <p:txBody>
          <a:bodyPr wrap="none" lIns="97502" tIns="48751" rIns="97502" bIns="48751" rtlCol="0">
            <a:spAutoFit/>
          </a:bodyPr>
          <a:lstStyle/>
          <a:p>
            <a:r>
              <a:rPr lang="en-US" sz="2133" dirty="0">
                <a:solidFill>
                  <a:schemeClr val="tx2"/>
                </a:solidFill>
              </a:rPr>
              <a:t>With</a:t>
            </a:r>
          </a:p>
        </p:txBody>
      </p:sp>
      <p:pic>
        <p:nvPicPr>
          <p:cNvPr id="4101"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3399" y="6333853"/>
            <a:ext cx="2896844" cy="94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756" y="3328785"/>
            <a:ext cx="7296203" cy="248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49670"/>
          <a:stretch/>
        </p:blipFill>
        <p:spPr bwMode="auto">
          <a:xfrm>
            <a:off x="337193" y="5112347"/>
            <a:ext cx="8842816" cy="9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6397" y="6078604"/>
            <a:ext cx="1908826" cy="97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42120" y="6427150"/>
            <a:ext cx="3844830" cy="492408"/>
          </a:xfrm>
          <a:prstGeom prst="rect">
            <a:avLst/>
          </a:prstGeom>
          <a:noFill/>
        </p:spPr>
        <p:txBody>
          <a:bodyPr wrap="none" lIns="97502" tIns="48751" rIns="97502" bIns="48751" rtlCol="0">
            <a:spAutoFit/>
          </a:bodyPr>
          <a:lstStyle/>
          <a:p>
            <a:r>
              <a:rPr lang="en-US" sz="2560" dirty="0">
                <a:solidFill>
                  <a:schemeClr val="tx2"/>
                </a:solidFill>
              </a:rPr>
              <a:t>For the </a:t>
            </a:r>
            <a:r>
              <a:rPr lang="en-US" sz="2560" dirty="0" err="1">
                <a:solidFill>
                  <a:schemeClr val="tx2"/>
                </a:solidFill>
              </a:rPr>
              <a:t>Hulse</a:t>
            </a:r>
            <a:r>
              <a:rPr lang="en-US" sz="2560" dirty="0">
                <a:solidFill>
                  <a:schemeClr val="tx2"/>
                </a:solidFill>
              </a:rPr>
              <a:t>-Taylor Pulsar</a:t>
            </a:r>
          </a:p>
        </p:txBody>
      </p:sp>
    </p:spTree>
    <p:extLst>
      <p:ext uri="{BB962C8B-B14F-4D97-AF65-F5344CB8AC3E}">
        <p14:creationId xmlns:p14="http://schemas.microsoft.com/office/powerpoint/2010/main" val="13578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100"/>
                                        </p:tgtEl>
                                      </p:cBhvr>
                                    </p:animEffect>
                                    <p:set>
                                      <p:cBhvr>
                                        <p:cTn id="10" dur="1" fill="hold">
                                          <p:stCondLst>
                                            <p:cond delay="499"/>
                                          </p:stCondLst>
                                        </p:cTn>
                                        <p:tgtEl>
                                          <p:spTgt spid="410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101"/>
                                        </p:tgtEl>
                                      </p:cBhvr>
                                    </p:animEffect>
                                    <p:set>
                                      <p:cBhvr>
                                        <p:cTn id="16" dur="1" fill="hold">
                                          <p:stCondLst>
                                            <p:cond delay="499"/>
                                          </p:stCondLst>
                                        </p:cTn>
                                        <p:tgtEl>
                                          <p:spTgt spid="410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Quadrupole</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A priori the </a:t>
            </a:r>
            <a:r>
              <a:rPr lang="en-US" dirty="0" err="1" smtClean="0">
                <a:solidFill>
                  <a:schemeClr val="tx2"/>
                </a:solidFill>
                <a:ea typeface="+mj-ea"/>
                <a:cs typeface="+mj-cs"/>
              </a:rPr>
              <a:t>quadrupole</a:t>
            </a:r>
            <a:r>
              <a:rPr lang="en-US" dirty="0" smtClean="0">
                <a:solidFill>
                  <a:schemeClr val="tx2"/>
                </a:solidFill>
                <a:ea typeface="+mj-ea"/>
                <a:cs typeface="+mj-cs"/>
              </a:rPr>
              <a:t> is suppressed by a few powers of velocity compared to the monopole…</a:t>
            </a:r>
          </a:p>
          <a:p>
            <a:r>
              <a:rPr lang="en-US" dirty="0" smtClean="0">
                <a:solidFill>
                  <a:schemeClr val="tx2"/>
                </a:solidFill>
                <a:ea typeface="+mj-ea"/>
                <a:cs typeface="+mj-cs"/>
              </a:rPr>
              <a:t>But does not need to include to relativistic corrections</a:t>
            </a:r>
          </a:p>
        </p:txBody>
      </p:sp>
      <p:pic>
        <p:nvPicPr>
          <p:cNvPr id="10"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49102" b="1250"/>
          <a:stretch/>
        </p:blipFill>
        <p:spPr bwMode="auto">
          <a:xfrm>
            <a:off x="361677" y="5083046"/>
            <a:ext cx="8842816" cy="97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42120" y="5969948"/>
            <a:ext cx="3844830" cy="492408"/>
          </a:xfrm>
          <a:prstGeom prst="rect">
            <a:avLst/>
          </a:prstGeom>
          <a:noFill/>
        </p:spPr>
        <p:txBody>
          <a:bodyPr wrap="none" lIns="97502" tIns="48751" rIns="97502" bIns="48751" rtlCol="0">
            <a:spAutoFit/>
          </a:bodyPr>
          <a:lstStyle/>
          <a:p>
            <a:r>
              <a:rPr lang="en-US" sz="2560" dirty="0">
                <a:solidFill>
                  <a:schemeClr val="tx2"/>
                </a:solidFill>
              </a:rPr>
              <a:t>For the </a:t>
            </a:r>
            <a:r>
              <a:rPr lang="en-US" sz="2560" dirty="0" err="1">
                <a:solidFill>
                  <a:schemeClr val="tx2"/>
                </a:solidFill>
              </a:rPr>
              <a:t>Hulse</a:t>
            </a:r>
            <a:r>
              <a:rPr lang="en-US" sz="2560" dirty="0">
                <a:solidFill>
                  <a:schemeClr val="tx2"/>
                </a:solidFill>
              </a:rPr>
              <a:t>-Taylor Pulsar</a:t>
            </a:r>
          </a:p>
        </p:txBody>
      </p:sp>
      <p:pic>
        <p:nvPicPr>
          <p:cNvPr id="6148"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1116" y="5827782"/>
            <a:ext cx="1831268" cy="77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998" y="6862406"/>
            <a:ext cx="8961605" cy="430887"/>
          </a:xfrm>
          <a:prstGeom prst="rect">
            <a:avLst/>
          </a:prstGeom>
          <a:noFill/>
        </p:spPr>
        <p:txBody>
          <a:bodyPr wrap="square" rtlCol="0">
            <a:spAutoFit/>
          </a:bodyPr>
          <a:lstStyle/>
          <a:p>
            <a:pPr algn="ctr"/>
            <a:r>
              <a:rPr lang="en-US" sz="2200" dirty="0" smtClean="0">
                <a:solidFill>
                  <a:srgbClr val="934BC9"/>
                </a:solidFill>
              </a:rPr>
              <a:t>Higher multipoles are suppressed by additional powers of velocity</a:t>
            </a:r>
          </a:p>
        </p:txBody>
      </p:sp>
      <p:pic>
        <p:nvPicPr>
          <p:cNvPr id="11"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842" y="3580186"/>
            <a:ext cx="5785908" cy="156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693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2dsour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136" b="8174"/>
          <a:stretch/>
        </p:blipFill>
        <p:spPr>
          <a:xfrm>
            <a:off x="487680" y="1736082"/>
            <a:ext cx="8399023" cy="6273556"/>
          </a:xfrm>
          <a:prstGeom prst="rect">
            <a:avLst/>
          </a:prstGeom>
        </p:spPr>
      </p:pic>
      <p:sp>
        <p:nvSpPr>
          <p:cNvPr id="2" name="Title 1"/>
          <p:cNvSpPr>
            <a:spLocks noGrp="1"/>
          </p:cNvSpPr>
          <p:nvPr>
            <p:ph type="title"/>
          </p:nvPr>
        </p:nvSpPr>
        <p:spPr>
          <a:xfrm>
            <a:off x="487680" y="1066475"/>
            <a:ext cx="8778240" cy="1244600"/>
          </a:xfrm>
        </p:spPr>
        <p:txBody>
          <a:bodyPr>
            <a:normAutofit/>
          </a:bodyPr>
          <a:lstStyle/>
          <a:p>
            <a:r>
              <a:rPr lang="en-CA" dirty="0" smtClean="0"/>
              <a:t>Numerical Checks</a:t>
            </a:r>
            <a:endParaRPr lang="en-CA" dirty="0"/>
          </a:p>
        </p:txBody>
      </p:sp>
      <p:sp>
        <p:nvSpPr>
          <p:cNvPr id="4" name="TextBox 3"/>
          <p:cNvSpPr txBox="1"/>
          <p:nvPr/>
        </p:nvSpPr>
        <p:spPr>
          <a:xfrm>
            <a:off x="1300162" y="722767"/>
            <a:ext cx="5865019" cy="830997"/>
          </a:xfrm>
          <a:prstGeom prst="rect">
            <a:avLst/>
          </a:prstGeom>
          <a:noFill/>
        </p:spPr>
        <p:txBody>
          <a:bodyPr wrap="square" rtlCol="0">
            <a:spAutoFit/>
          </a:bodyPr>
          <a:lstStyle/>
          <a:p>
            <a:r>
              <a:rPr lang="en-US" sz="2400" dirty="0" smtClean="0">
                <a:solidFill>
                  <a:srgbClr val="934BC9"/>
                </a:solidFill>
              </a:rPr>
              <a:t>Work with </a:t>
            </a:r>
            <a:r>
              <a:rPr lang="en-US" sz="2400" dirty="0">
                <a:solidFill>
                  <a:srgbClr val="934BC9"/>
                </a:solidFill>
              </a:rPr>
              <a:t>Furqan Dar, Tate </a:t>
            </a:r>
            <a:r>
              <a:rPr lang="en-US" sz="2400" dirty="0" smtClean="0">
                <a:solidFill>
                  <a:srgbClr val="934BC9"/>
                </a:solidFill>
              </a:rPr>
              <a:t>Deskins, </a:t>
            </a:r>
          </a:p>
          <a:p>
            <a:r>
              <a:rPr lang="en-US" sz="2400" dirty="0" smtClean="0">
                <a:solidFill>
                  <a:srgbClr val="934BC9"/>
                </a:solidFill>
              </a:rPr>
              <a:t>John Tom Giblin &amp; Andrew Tolley</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9775" y="1341086"/>
            <a:ext cx="1119950" cy="1452689"/>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7262" t="17124" b="15912"/>
          <a:stretch/>
        </p:blipFill>
        <p:spPr>
          <a:xfrm>
            <a:off x="6100763" y="27157"/>
            <a:ext cx="1526525" cy="1647330"/>
          </a:xfrm>
          <a:prstGeom prst="ellipse">
            <a:avLst/>
          </a:prstGeom>
        </p:spPr>
      </p:pic>
      <p:sp>
        <p:nvSpPr>
          <p:cNvPr id="8" name="TextBox 7"/>
          <p:cNvSpPr txBox="1"/>
          <p:nvPr/>
        </p:nvSpPr>
        <p:spPr>
          <a:xfrm>
            <a:off x="57270" y="2888728"/>
            <a:ext cx="3494867" cy="461665"/>
          </a:xfrm>
          <a:prstGeom prst="rect">
            <a:avLst/>
          </a:prstGeom>
          <a:noFill/>
        </p:spPr>
        <p:txBody>
          <a:bodyPr wrap="square" rtlCol="0">
            <a:spAutoFit/>
          </a:bodyPr>
          <a:lstStyle/>
          <a:p>
            <a:r>
              <a:rPr lang="en-US" sz="2400" dirty="0" smtClean="0">
                <a:solidFill>
                  <a:srgbClr val="FFA110"/>
                </a:solidFill>
              </a:rPr>
              <a:t>Switching on the source</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9703" t="18447" r="51457" b="31336"/>
          <a:stretch/>
        </p:blipFill>
        <p:spPr>
          <a:xfrm>
            <a:off x="8278787" y="1128070"/>
            <a:ext cx="1348352" cy="1760658"/>
          </a:xfrm>
          <a:prstGeom prst="ellipse">
            <a:avLst/>
          </a:prstGeom>
        </p:spPr>
      </p:pic>
      <p:pic>
        <p:nvPicPr>
          <p:cNvPr id="5" name="Picture 4" descr="http://th06.deviantart.net/fs41/200H/i/2009/049/b/d/Tate_by_MercuryRhapsody.jpg"/>
          <p:cNvPicPr>
            <a:picLocks noChangeAspect="1" noChangeArrowheads="1"/>
          </p:cNvPicPr>
          <p:nvPr/>
        </p:nvPicPr>
        <p:blipFill rotWithShape="1">
          <a:blip r:embed="rId8">
            <a:extLst>
              <a:ext uri="{28A0092B-C50C-407E-A947-70E740481C1C}">
                <a14:useLocalDpi xmlns:a14="http://schemas.microsoft.com/office/drawing/2010/main" val="0"/>
              </a:ext>
            </a:extLst>
          </a:blip>
          <a:srcRect l="17344" r="-17344"/>
          <a:stretch/>
        </p:blipFill>
        <p:spPr bwMode="auto">
          <a:xfrm>
            <a:off x="7789750" y="258819"/>
            <a:ext cx="1963850" cy="130923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30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11"/>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fd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551" y="2585686"/>
            <a:ext cx="7756865" cy="4819637"/>
          </a:xfrm>
          <a:prstGeom prst="rect">
            <a:avLst/>
          </a:prstGeom>
        </p:spPr>
      </p:pic>
      <p:sp>
        <p:nvSpPr>
          <p:cNvPr id="2" name="Title 1"/>
          <p:cNvSpPr>
            <a:spLocks noGrp="1"/>
          </p:cNvSpPr>
          <p:nvPr>
            <p:ph type="title"/>
          </p:nvPr>
        </p:nvSpPr>
        <p:spPr>
          <a:xfrm>
            <a:off x="487680" y="1066475"/>
            <a:ext cx="8778240" cy="1244600"/>
          </a:xfrm>
        </p:spPr>
        <p:txBody>
          <a:bodyPr>
            <a:normAutofit/>
          </a:bodyPr>
          <a:lstStyle/>
          <a:p>
            <a:r>
              <a:rPr lang="en-CA" dirty="0" smtClean="0"/>
              <a:t>Numerical Checks</a:t>
            </a:r>
            <a:endParaRPr lang="en-CA" dirty="0"/>
          </a:p>
        </p:txBody>
      </p:sp>
      <p:sp>
        <p:nvSpPr>
          <p:cNvPr id="4" name="TextBox 3"/>
          <p:cNvSpPr txBox="1"/>
          <p:nvPr/>
        </p:nvSpPr>
        <p:spPr>
          <a:xfrm>
            <a:off x="1300162" y="722767"/>
            <a:ext cx="5865019" cy="830997"/>
          </a:xfrm>
          <a:prstGeom prst="rect">
            <a:avLst/>
          </a:prstGeom>
          <a:noFill/>
        </p:spPr>
        <p:txBody>
          <a:bodyPr wrap="square" rtlCol="0">
            <a:spAutoFit/>
          </a:bodyPr>
          <a:lstStyle/>
          <a:p>
            <a:r>
              <a:rPr lang="en-US" sz="2400" dirty="0" smtClean="0">
                <a:solidFill>
                  <a:srgbClr val="934BC9"/>
                </a:solidFill>
              </a:rPr>
              <a:t>Work with </a:t>
            </a:r>
            <a:r>
              <a:rPr lang="en-US" sz="2400" dirty="0">
                <a:solidFill>
                  <a:srgbClr val="934BC9"/>
                </a:solidFill>
              </a:rPr>
              <a:t>Furqan Dar, </a:t>
            </a:r>
            <a:r>
              <a:rPr lang="en-US" sz="2400" dirty="0" smtClean="0">
                <a:solidFill>
                  <a:srgbClr val="934BC9"/>
                </a:solidFill>
              </a:rPr>
              <a:t>Tate Deskins, </a:t>
            </a:r>
          </a:p>
          <a:p>
            <a:r>
              <a:rPr lang="en-US" sz="2400" dirty="0" smtClean="0">
                <a:solidFill>
                  <a:srgbClr val="934BC9"/>
                </a:solidFill>
              </a:rPr>
              <a:t>John Tom Giblin &amp; Andrew Tolley</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9775" y="1341086"/>
            <a:ext cx="1119950" cy="1452689"/>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7262" t="17124" b="15912"/>
          <a:stretch/>
        </p:blipFill>
        <p:spPr>
          <a:xfrm>
            <a:off x="6100763" y="27157"/>
            <a:ext cx="1526525" cy="1647330"/>
          </a:xfrm>
          <a:prstGeom prst="ellipse">
            <a:avLst/>
          </a:prstGeom>
        </p:spPr>
      </p:pic>
      <p:sp>
        <p:nvSpPr>
          <p:cNvPr id="8" name="TextBox 7"/>
          <p:cNvSpPr txBox="1"/>
          <p:nvPr/>
        </p:nvSpPr>
        <p:spPr>
          <a:xfrm>
            <a:off x="57270" y="2888728"/>
            <a:ext cx="3494867" cy="461665"/>
          </a:xfrm>
          <a:prstGeom prst="rect">
            <a:avLst/>
          </a:prstGeom>
          <a:solidFill>
            <a:schemeClr val="bg1"/>
          </a:solidFill>
        </p:spPr>
        <p:txBody>
          <a:bodyPr wrap="square" rtlCol="0">
            <a:spAutoFit/>
          </a:bodyPr>
          <a:lstStyle/>
          <a:p>
            <a:pPr algn="ctr"/>
            <a:r>
              <a:rPr lang="en-US" sz="2400" dirty="0" smtClean="0">
                <a:solidFill>
                  <a:srgbClr val="FFA110"/>
                </a:solidFill>
              </a:rPr>
              <a:t>Response of the field</a:t>
            </a:r>
          </a:p>
        </p:txBody>
      </p:sp>
      <p:pic>
        <p:nvPicPr>
          <p:cNvPr id="10" name="Picture 9"/>
          <p:cNvPicPr>
            <a:picLocks noChangeAspect="1"/>
          </p:cNvPicPr>
          <p:nvPr/>
        </p:nvPicPr>
        <p:blipFill>
          <a:blip r:embed="rId7"/>
          <a:stretch>
            <a:fillRect/>
          </a:stretch>
        </p:blipFill>
        <p:spPr>
          <a:xfrm>
            <a:off x="414017" y="4448348"/>
            <a:ext cx="999067" cy="604175"/>
          </a:xfrm>
          <a:prstGeom prst="rect">
            <a:avLst/>
          </a:prstGeom>
        </p:spPr>
      </p:pic>
      <p:pic>
        <p:nvPicPr>
          <p:cNvPr id="11" name="Picture 10"/>
          <p:cNvPicPr>
            <a:picLocks noChangeAspect="1"/>
          </p:cNvPicPr>
          <p:nvPr/>
        </p:nvPicPr>
        <p:blipFill rotWithShape="1">
          <a:blip r:embed="rId8"/>
          <a:srcRect t="26934"/>
          <a:stretch/>
        </p:blipFill>
        <p:spPr>
          <a:xfrm>
            <a:off x="4709475" y="7082725"/>
            <a:ext cx="474133" cy="339574"/>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9703" t="18447" r="51457" b="31336"/>
          <a:stretch/>
        </p:blipFill>
        <p:spPr>
          <a:xfrm>
            <a:off x="8278787" y="1128070"/>
            <a:ext cx="1348352" cy="1760658"/>
          </a:xfrm>
          <a:prstGeom prst="ellipse">
            <a:avLst/>
          </a:prstGeom>
        </p:spPr>
      </p:pic>
      <p:pic>
        <p:nvPicPr>
          <p:cNvPr id="5" name="Picture 4" descr="http://th06.deviantart.net/fs41/200H/i/2009/049/b/d/Tate_by_MercuryRhapsody.jpg"/>
          <p:cNvPicPr>
            <a:picLocks noChangeAspect="1" noChangeArrowheads="1"/>
          </p:cNvPicPr>
          <p:nvPr/>
        </p:nvPicPr>
        <p:blipFill rotWithShape="1">
          <a:blip r:embed="rId10">
            <a:extLst>
              <a:ext uri="{28A0092B-C50C-407E-A947-70E740481C1C}">
                <a14:useLocalDpi xmlns:a14="http://schemas.microsoft.com/office/drawing/2010/main" val="0"/>
              </a:ext>
            </a:extLst>
          </a:blip>
          <a:srcRect l="17344" r="-17344"/>
          <a:stretch/>
        </p:blipFill>
        <p:spPr bwMode="auto">
          <a:xfrm>
            <a:off x="7789750" y="258819"/>
            <a:ext cx="1963850" cy="130923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5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587752"/>
            <a:ext cx="7314285" cy="4863492"/>
          </a:xfrm>
          <a:prstGeom prst="rect">
            <a:avLst/>
          </a:prstGeom>
        </p:spPr>
      </p:pic>
      <p:sp>
        <p:nvSpPr>
          <p:cNvPr id="2" name="Title 1"/>
          <p:cNvSpPr>
            <a:spLocks noGrp="1"/>
          </p:cNvSpPr>
          <p:nvPr>
            <p:ph type="title"/>
          </p:nvPr>
        </p:nvSpPr>
        <p:spPr>
          <a:xfrm>
            <a:off x="487680" y="1066475"/>
            <a:ext cx="8778240" cy="1244600"/>
          </a:xfrm>
        </p:spPr>
        <p:txBody>
          <a:bodyPr>
            <a:normAutofit/>
          </a:bodyPr>
          <a:lstStyle/>
          <a:p>
            <a:r>
              <a:rPr lang="en-CA" dirty="0" smtClean="0"/>
              <a:t>Numerical Checks</a:t>
            </a:r>
            <a:endParaRPr lang="en-CA" dirty="0"/>
          </a:p>
        </p:txBody>
      </p:sp>
      <p:sp>
        <p:nvSpPr>
          <p:cNvPr id="4" name="TextBox 3"/>
          <p:cNvSpPr txBox="1"/>
          <p:nvPr/>
        </p:nvSpPr>
        <p:spPr>
          <a:xfrm>
            <a:off x="1300162" y="722767"/>
            <a:ext cx="5865019" cy="830997"/>
          </a:xfrm>
          <a:prstGeom prst="rect">
            <a:avLst/>
          </a:prstGeom>
          <a:noFill/>
        </p:spPr>
        <p:txBody>
          <a:bodyPr wrap="square" rtlCol="0">
            <a:spAutoFit/>
          </a:bodyPr>
          <a:lstStyle/>
          <a:p>
            <a:r>
              <a:rPr lang="en-US" sz="2400" dirty="0" smtClean="0">
                <a:solidFill>
                  <a:srgbClr val="934BC9"/>
                </a:solidFill>
              </a:rPr>
              <a:t>Work with </a:t>
            </a:r>
            <a:r>
              <a:rPr lang="en-US" sz="2400" dirty="0">
                <a:solidFill>
                  <a:srgbClr val="934BC9"/>
                </a:solidFill>
              </a:rPr>
              <a:t>Furqan Dar, Tate </a:t>
            </a:r>
            <a:r>
              <a:rPr lang="en-US" sz="2400" dirty="0" smtClean="0">
                <a:solidFill>
                  <a:srgbClr val="934BC9"/>
                </a:solidFill>
              </a:rPr>
              <a:t>Deskins, </a:t>
            </a:r>
          </a:p>
          <a:p>
            <a:r>
              <a:rPr lang="en-US" sz="2400" dirty="0" smtClean="0">
                <a:solidFill>
                  <a:srgbClr val="934BC9"/>
                </a:solidFill>
              </a:rPr>
              <a:t>John Tom Giblin &amp; Andrew Tolley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775" y="1341086"/>
            <a:ext cx="1119950" cy="145268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7262" t="17124" b="15912"/>
          <a:stretch/>
        </p:blipFill>
        <p:spPr>
          <a:xfrm>
            <a:off x="6100763" y="27157"/>
            <a:ext cx="1526525" cy="1647330"/>
          </a:xfrm>
          <a:prstGeom prst="ellipse">
            <a:avLst/>
          </a:prstGeom>
        </p:spPr>
      </p:pic>
      <p:sp>
        <p:nvSpPr>
          <p:cNvPr id="8" name="TextBox 7"/>
          <p:cNvSpPr txBox="1"/>
          <p:nvPr/>
        </p:nvSpPr>
        <p:spPr>
          <a:xfrm>
            <a:off x="57270" y="2888728"/>
            <a:ext cx="3494867" cy="1200329"/>
          </a:xfrm>
          <a:prstGeom prst="rect">
            <a:avLst/>
          </a:prstGeom>
          <a:solidFill>
            <a:schemeClr val="bg1"/>
          </a:solidFill>
        </p:spPr>
        <p:txBody>
          <a:bodyPr wrap="square" rtlCol="0">
            <a:spAutoFit/>
          </a:bodyPr>
          <a:lstStyle/>
          <a:p>
            <a:pPr algn="ctr"/>
            <a:r>
              <a:rPr lang="en-US" sz="2400" dirty="0" smtClean="0">
                <a:solidFill>
                  <a:srgbClr val="FFA110"/>
                </a:solidFill>
              </a:rPr>
              <a:t>Late-time</a:t>
            </a:r>
          </a:p>
          <a:p>
            <a:pPr algn="ctr"/>
            <a:r>
              <a:rPr lang="en-US" sz="2400" dirty="0">
                <a:solidFill>
                  <a:srgbClr val="FFA110"/>
                </a:solidFill>
              </a:rPr>
              <a:t>r</a:t>
            </a:r>
            <a:r>
              <a:rPr lang="en-US" sz="2400" dirty="0" smtClean="0">
                <a:solidFill>
                  <a:srgbClr val="FFA110"/>
                </a:solidFill>
              </a:rPr>
              <a:t>esponse of the field</a:t>
            </a:r>
            <a:endParaRPr lang="en-US" sz="2400" dirty="0">
              <a:solidFill>
                <a:srgbClr val="FFA110"/>
              </a:solidFill>
            </a:endParaRPr>
          </a:p>
          <a:p>
            <a:pPr algn="ctr"/>
            <a:r>
              <a:rPr lang="en-US" sz="2400" dirty="0">
                <a:solidFill>
                  <a:srgbClr val="FFA110"/>
                </a:solidFill>
              </a:rPr>
              <a:t>a</a:t>
            </a:r>
            <a:r>
              <a:rPr lang="en-US" sz="2400" dirty="0" smtClean="0">
                <a:solidFill>
                  <a:srgbClr val="FFA110"/>
                </a:solidFill>
              </a:rPr>
              <a:t>veraged over one period</a:t>
            </a:r>
          </a:p>
        </p:txBody>
      </p:sp>
      <p:pic>
        <p:nvPicPr>
          <p:cNvPr id="10" name="Picture 9"/>
          <p:cNvPicPr>
            <a:picLocks noChangeAspect="1"/>
          </p:cNvPicPr>
          <p:nvPr/>
        </p:nvPicPr>
        <p:blipFill>
          <a:blip r:embed="rId5"/>
          <a:stretch>
            <a:fillRect/>
          </a:stretch>
        </p:blipFill>
        <p:spPr>
          <a:xfrm>
            <a:off x="414017" y="4448348"/>
            <a:ext cx="999067" cy="604175"/>
          </a:xfrm>
          <a:prstGeom prst="rect">
            <a:avLst/>
          </a:prstGeom>
        </p:spPr>
      </p:pic>
      <p:pic>
        <p:nvPicPr>
          <p:cNvPr id="11" name="Picture 10"/>
          <p:cNvPicPr>
            <a:picLocks noChangeAspect="1"/>
          </p:cNvPicPr>
          <p:nvPr/>
        </p:nvPicPr>
        <p:blipFill rotWithShape="1">
          <a:blip r:embed="rId6"/>
          <a:srcRect t="26934"/>
          <a:stretch/>
        </p:blipFill>
        <p:spPr>
          <a:xfrm>
            <a:off x="4709475" y="7082725"/>
            <a:ext cx="474133" cy="339574"/>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9703" t="18447" r="51457" b="31336"/>
          <a:stretch/>
        </p:blipFill>
        <p:spPr>
          <a:xfrm>
            <a:off x="8278787" y="1128070"/>
            <a:ext cx="1348352" cy="1760658"/>
          </a:xfrm>
          <a:prstGeom prst="ellipse">
            <a:avLst/>
          </a:prstGeom>
        </p:spPr>
      </p:pic>
      <p:pic>
        <p:nvPicPr>
          <p:cNvPr id="5" name="Picture 4" descr="http://th06.deviantart.net/fs41/200H/i/2009/049/b/d/Tate_by_MercuryRhapsody.jpg"/>
          <p:cNvPicPr>
            <a:picLocks noChangeAspect="1" noChangeArrowheads="1"/>
          </p:cNvPicPr>
          <p:nvPr/>
        </p:nvPicPr>
        <p:blipFill rotWithShape="1">
          <a:blip r:embed="rId8">
            <a:extLst>
              <a:ext uri="{28A0092B-C50C-407E-A947-70E740481C1C}">
                <a14:useLocalDpi xmlns:a14="http://schemas.microsoft.com/office/drawing/2010/main" val="0"/>
              </a:ext>
            </a:extLst>
          </a:blip>
          <a:srcRect l="17344" r="-17344"/>
          <a:stretch/>
        </p:blipFill>
        <p:spPr bwMode="auto">
          <a:xfrm>
            <a:off x="7789750" y="258819"/>
            <a:ext cx="1963850" cy="130923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03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3Ddf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9060" t="16772" r="31561" b="17869"/>
          <a:stretch/>
        </p:blipFill>
        <p:spPr>
          <a:xfrm>
            <a:off x="947781" y="130629"/>
            <a:ext cx="7541846" cy="7003143"/>
          </a:xfrm>
          <a:prstGeom prst="rect">
            <a:avLst/>
          </a:prstGeom>
        </p:spPr>
      </p:pic>
      <p:grpSp>
        <p:nvGrpSpPr>
          <p:cNvPr id="5" name="Group 4"/>
          <p:cNvGrpSpPr/>
          <p:nvPr/>
        </p:nvGrpSpPr>
        <p:grpSpPr>
          <a:xfrm>
            <a:off x="232474" y="6058735"/>
            <a:ext cx="3611105" cy="883025"/>
            <a:chOff x="232474" y="6058735"/>
            <a:chExt cx="3611105" cy="883025"/>
          </a:xfrm>
        </p:grpSpPr>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502913" y="6058735"/>
              <a:ext cx="1168400" cy="883025"/>
            </a:xfrm>
            <a:prstGeom prst="rect">
              <a:avLst/>
            </a:prstGeom>
          </p:spPr>
        </p:pic>
        <p:sp>
          <p:nvSpPr>
            <p:cNvPr id="2" name="TextBox 1"/>
            <p:cNvSpPr txBox="1"/>
            <p:nvPr/>
          </p:nvSpPr>
          <p:spPr>
            <a:xfrm>
              <a:off x="232474" y="6400800"/>
              <a:ext cx="3611105" cy="461665"/>
            </a:xfrm>
            <a:prstGeom prst="rect">
              <a:avLst/>
            </a:prstGeom>
            <a:noFill/>
          </p:spPr>
          <p:txBody>
            <a:bodyPr wrap="square" rtlCol="0">
              <a:spAutoFit/>
            </a:bodyPr>
            <a:lstStyle/>
            <a:p>
              <a:r>
                <a:rPr lang="en-US" sz="2400" dirty="0" smtClean="0">
                  <a:solidFill>
                    <a:srgbClr val="0673C0"/>
                  </a:solidFill>
                </a:rPr>
                <a:t>Contours of </a:t>
              </a:r>
            </a:p>
          </p:txBody>
        </p:sp>
      </p:grpSp>
    </p:spTree>
    <p:extLst>
      <p:ext uri="{BB962C8B-B14F-4D97-AF65-F5344CB8AC3E}">
        <p14:creationId xmlns:p14="http://schemas.microsoft.com/office/powerpoint/2010/main" val="21532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the cubic </a:t>
            </a:r>
            <a:r>
              <a:rPr lang="en-US" dirty="0" err="1"/>
              <a:t>Galileon</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Cubic </a:t>
            </a:r>
            <a:r>
              <a:rPr lang="en-US" dirty="0" err="1" smtClean="0">
                <a:solidFill>
                  <a:schemeClr val="tx2"/>
                </a:solidFill>
                <a:ea typeface="+mj-ea"/>
                <a:cs typeface="+mj-cs"/>
              </a:rPr>
              <a:t>Galileon</a:t>
            </a:r>
            <a:r>
              <a:rPr lang="en-US" dirty="0" smtClean="0">
                <a:solidFill>
                  <a:schemeClr val="tx2"/>
                </a:solidFill>
                <a:ea typeface="+mj-ea"/>
                <a:cs typeface="+mj-cs"/>
              </a:rPr>
              <a:t> is a special case of general family</a:t>
            </a:r>
            <a:br>
              <a:rPr lang="en-US" dirty="0" smtClean="0">
                <a:solidFill>
                  <a:schemeClr val="tx2"/>
                </a:solidFill>
                <a:ea typeface="+mj-ea"/>
                <a:cs typeface="+mj-cs"/>
              </a:rPr>
            </a:br>
            <a:r>
              <a:rPr lang="en-US" dirty="0" smtClean="0">
                <a:solidFill>
                  <a:schemeClr val="tx2"/>
                </a:solidFill>
                <a:ea typeface="+mj-ea"/>
                <a:cs typeface="+mj-cs"/>
              </a:rPr>
              <a:t/>
            </a:r>
            <a:br>
              <a:rPr lang="en-US" dirty="0" smtClean="0">
                <a:solidFill>
                  <a:schemeClr val="tx2"/>
                </a:solidFill>
                <a:ea typeface="+mj-ea"/>
                <a:cs typeface="+mj-cs"/>
              </a:rPr>
            </a:br>
            <a:r>
              <a:rPr lang="en-US" dirty="0" smtClean="0">
                <a:solidFill>
                  <a:schemeClr val="tx2"/>
                </a:solidFill>
                <a:ea typeface="+mj-ea"/>
                <a:cs typeface="+mj-cs"/>
              </a:rPr>
              <a:t/>
            </a:r>
            <a:br>
              <a:rPr lang="en-US" dirty="0" smtClean="0">
                <a:solidFill>
                  <a:schemeClr val="tx2"/>
                </a:solidFill>
                <a:ea typeface="+mj-ea"/>
                <a:cs typeface="+mj-cs"/>
              </a:rPr>
            </a:br>
            <a:endParaRPr lang="en-US" dirty="0" smtClean="0">
              <a:solidFill>
                <a:schemeClr val="tx2"/>
              </a:solidFill>
              <a:ea typeface="+mj-ea"/>
              <a:cs typeface="+mj-cs"/>
            </a:endParaRPr>
          </a:p>
          <a:p>
            <a:r>
              <a:rPr lang="en-US" dirty="0" smtClean="0">
                <a:solidFill>
                  <a:schemeClr val="tx2"/>
                </a:solidFill>
                <a:ea typeface="+mj-ea"/>
                <a:cs typeface="+mj-cs"/>
              </a:rPr>
              <a:t>Massive gravity and stable self-accelerating models always include </a:t>
            </a:r>
            <a:r>
              <a:rPr lang="en-US" i="1" dirty="0" smtClean="0">
                <a:solidFill>
                  <a:schemeClr val="tx2"/>
                </a:solidFill>
                <a:ea typeface="+mj-ea"/>
                <a:cs typeface="+mj-cs"/>
              </a:rPr>
              <a:t>at least</a:t>
            </a:r>
            <a:r>
              <a:rPr lang="en-US" dirty="0" smtClean="0">
                <a:solidFill>
                  <a:schemeClr val="tx2"/>
                </a:solidFill>
                <a:ea typeface="+mj-ea"/>
                <a:cs typeface="+mj-cs"/>
              </a:rPr>
              <a:t> a </a:t>
            </a:r>
            <a:r>
              <a:rPr lang="en-US" i="1" dirty="0" smtClean="0">
                <a:solidFill>
                  <a:schemeClr val="tx2"/>
                </a:solidFill>
                <a:ea typeface="+mj-ea"/>
                <a:cs typeface="+mj-cs"/>
              </a:rPr>
              <a:t>quartic </a:t>
            </a:r>
            <a:r>
              <a:rPr lang="en-US" i="1" dirty="0" err="1" smtClean="0">
                <a:solidFill>
                  <a:schemeClr val="tx2"/>
                </a:solidFill>
                <a:ea typeface="+mj-ea"/>
                <a:cs typeface="+mj-cs"/>
              </a:rPr>
              <a:t>Galileon</a:t>
            </a:r>
            <a:r>
              <a:rPr lang="en-US" i="1" dirty="0" smtClean="0">
                <a:solidFill>
                  <a:schemeClr val="tx2"/>
                </a:solidFill>
                <a:ea typeface="+mj-ea"/>
                <a:cs typeface="+mj-cs"/>
              </a:rPr>
              <a:t/>
            </a:r>
            <a:br>
              <a:rPr lang="en-US" i="1" dirty="0" smtClean="0">
                <a:solidFill>
                  <a:schemeClr val="tx2"/>
                </a:solidFill>
                <a:ea typeface="+mj-ea"/>
                <a:cs typeface="+mj-cs"/>
              </a:rPr>
            </a:br>
            <a:endParaRPr lang="en-US" i="1" dirty="0" smtClean="0">
              <a:solidFill>
                <a:schemeClr val="tx2"/>
              </a:solidFill>
              <a:ea typeface="+mj-ea"/>
              <a:cs typeface="+mj-cs"/>
            </a:endParaRPr>
          </a:p>
          <a:p>
            <a:r>
              <a:rPr lang="en-US" sz="2400" dirty="0">
                <a:solidFill>
                  <a:schemeClr val="tx2"/>
                </a:solidFill>
              </a:rPr>
              <a:t>In the </a:t>
            </a:r>
            <a:r>
              <a:rPr lang="en-US" sz="2400" dirty="0">
                <a:solidFill>
                  <a:srgbClr val="BE1CB6"/>
                </a:solidFill>
              </a:rPr>
              <a:t>Quartic </a:t>
            </a:r>
            <a:r>
              <a:rPr lang="en-US" sz="2400" dirty="0" err="1">
                <a:solidFill>
                  <a:srgbClr val="BE1CB6"/>
                </a:solidFill>
              </a:rPr>
              <a:t>Galileon</a:t>
            </a:r>
            <a:r>
              <a:rPr lang="en-US" sz="2400" dirty="0">
                <a:solidFill>
                  <a:schemeClr val="tx2"/>
                </a:solidFill>
              </a:rPr>
              <a:t>, the angular direction is </a:t>
            </a:r>
            <a:r>
              <a:rPr lang="en-US" sz="2400" i="1" dirty="0">
                <a:solidFill>
                  <a:schemeClr val="tx2"/>
                </a:solidFill>
              </a:rPr>
              <a:t>not screened as much</a:t>
            </a:r>
            <a:r>
              <a:rPr lang="en-US" sz="2400" dirty="0">
                <a:solidFill>
                  <a:schemeClr val="tx2"/>
                </a:solidFill>
              </a:rPr>
              <a:t> </a:t>
            </a:r>
            <a:r>
              <a:rPr lang="en-US" sz="2400" dirty="0" smtClean="0">
                <a:solidFill>
                  <a:schemeClr val="tx2"/>
                </a:solidFill>
              </a:rPr>
              <a:t>as </a:t>
            </a:r>
            <a:r>
              <a:rPr lang="en-US" sz="2400" dirty="0">
                <a:solidFill>
                  <a:schemeClr val="tx2"/>
                </a:solidFill>
              </a:rPr>
              <a:t>the </a:t>
            </a:r>
            <a:r>
              <a:rPr lang="en-US" sz="2400" dirty="0" smtClean="0">
                <a:solidFill>
                  <a:schemeClr val="tx2"/>
                </a:solidFill>
              </a:rPr>
              <a:t>others 	many </a:t>
            </a:r>
            <a:r>
              <a:rPr lang="en-US" sz="2400" dirty="0">
                <a:solidFill>
                  <a:schemeClr val="tx2"/>
                </a:solidFill>
              </a:rPr>
              <a:t>multipoles contribute to the power with the same magnitude</a:t>
            </a:r>
            <a:r>
              <a:rPr lang="en-US" sz="2400" dirty="0" smtClean="0">
                <a:solidFill>
                  <a:schemeClr val="tx2"/>
                </a:solidFill>
              </a:rPr>
              <a:t>…</a:t>
            </a:r>
            <a:endParaRPr lang="en-US" sz="2400" i="1" dirty="0" smtClean="0">
              <a:solidFill>
                <a:schemeClr val="tx2"/>
              </a:solidFill>
              <a:ea typeface="+mj-ea"/>
              <a:cs typeface="+mj-cs"/>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614362" y="2950120"/>
            <a:ext cx="2471738" cy="1033135"/>
          </a:xfrm>
          <a:prstGeom prst="rect">
            <a:avLst/>
          </a:prstGeom>
        </p:spPr>
      </p:pic>
      <p:sp>
        <p:nvSpPr>
          <p:cNvPr id="7" name="TextBox 6"/>
          <p:cNvSpPr txBox="1"/>
          <p:nvPr/>
        </p:nvSpPr>
        <p:spPr>
          <a:xfrm>
            <a:off x="3411140" y="3226927"/>
            <a:ext cx="742950" cy="479520"/>
          </a:xfrm>
          <a:prstGeom prst="rect">
            <a:avLst/>
          </a:prstGeom>
          <a:noFill/>
        </p:spPr>
        <p:txBody>
          <a:bodyPr wrap="square" rtlCol="0">
            <a:spAutoFit/>
          </a:bodyPr>
          <a:lstStyle/>
          <a:p>
            <a:r>
              <a:rPr lang="en-US" sz="2400" dirty="0" smtClean="0">
                <a:solidFill>
                  <a:srgbClr val="934BC9"/>
                </a:solidFill>
              </a:rPr>
              <a:t>with</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4371975" y="2971597"/>
            <a:ext cx="4066645" cy="1011658"/>
          </a:xfrm>
          <a:prstGeom prst="rect">
            <a:avLst/>
          </a:prstGeom>
        </p:spPr>
      </p:pic>
      <p:sp>
        <p:nvSpPr>
          <p:cNvPr id="10" name="TextBox 9"/>
          <p:cNvSpPr txBox="1"/>
          <p:nvPr/>
        </p:nvSpPr>
        <p:spPr>
          <a:xfrm>
            <a:off x="4952507" y="6997145"/>
            <a:ext cx="4750983" cy="406170"/>
          </a:xfrm>
          <a:prstGeom prst="rect">
            <a:avLst/>
          </a:prstGeom>
          <a:noFill/>
        </p:spPr>
        <p:txBody>
          <a:bodyPr wrap="none" lIns="97442" tIns="48721" rIns="97442" bIns="48721" rtlCol="0">
            <a:spAutoFit/>
          </a:bodyPr>
          <a:lstStyle/>
          <a:p>
            <a:pPr algn="r" defTabSz="973423" fontAlgn="auto">
              <a:spcBef>
                <a:spcPts val="0"/>
              </a:spcBef>
              <a:spcAft>
                <a:spcPts val="0"/>
              </a:spcAft>
            </a:pPr>
            <a:r>
              <a:rPr lang="en-US" dirty="0" err="1">
                <a:solidFill>
                  <a:srgbClr val="0070C0"/>
                </a:solidFill>
                <a:latin typeface="Constantia"/>
                <a:ea typeface="+mn-ea"/>
              </a:rPr>
              <a:t>CdR</a:t>
            </a:r>
            <a:r>
              <a:rPr lang="en-US" dirty="0">
                <a:solidFill>
                  <a:srgbClr val="0070C0"/>
                </a:solidFill>
                <a:latin typeface="Constantia"/>
                <a:ea typeface="+mn-ea"/>
              </a:rPr>
              <a:t>, </a:t>
            </a:r>
            <a:r>
              <a:rPr lang="en-US" dirty="0" smtClean="0">
                <a:solidFill>
                  <a:srgbClr val="0070C0"/>
                </a:solidFill>
                <a:latin typeface="Constantia"/>
                <a:ea typeface="+mn-ea"/>
              </a:rPr>
              <a:t>Matas &amp; Tolley</a:t>
            </a:r>
            <a:r>
              <a:rPr lang="en-US" dirty="0">
                <a:solidFill>
                  <a:srgbClr val="0070C0"/>
                </a:solidFill>
                <a:latin typeface="Constantia"/>
                <a:ea typeface="+mn-ea"/>
              </a:rPr>
              <a:t>, </a:t>
            </a:r>
            <a:r>
              <a:rPr lang="en-US" dirty="0" smtClean="0">
                <a:solidFill>
                  <a:srgbClr val="0070C0"/>
                </a:solidFill>
                <a:latin typeface="Constantia"/>
                <a:ea typeface="+mn-ea"/>
              </a:rPr>
              <a:t>PRD87 064024, 2013</a:t>
            </a:r>
            <a:endParaRPr lang="en-US" dirty="0">
              <a:solidFill>
                <a:srgbClr val="0070C0"/>
              </a:solidFill>
              <a:latin typeface="Constantia"/>
              <a:ea typeface="+mn-ea"/>
            </a:endParaRPr>
          </a:p>
        </p:txBody>
      </p:sp>
      <p:cxnSp>
        <p:nvCxnSpPr>
          <p:cNvPr id="11" name="Straight Arrow Connector 10"/>
          <p:cNvCxnSpPr/>
          <p:nvPr/>
        </p:nvCxnSpPr>
        <p:spPr>
          <a:xfrm>
            <a:off x="3307556" y="5936453"/>
            <a:ext cx="650082" cy="0"/>
          </a:xfrm>
          <a:prstGeom prst="straightConnector1">
            <a:avLst/>
          </a:prstGeom>
          <a:ln w="38100">
            <a:solidFill>
              <a:srgbClr val="4A0F6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89990" y="6740083"/>
            <a:ext cx="998511" cy="0"/>
          </a:xfrm>
          <a:prstGeom prst="straightConnector1">
            <a:avLst/>
          </a:prstGeom>
          <a:ln w="57150">
            <a:solidFill>
              <a:srgbClr val="BE1CB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35993" y="6434698"/>
            <a:ext cx="6786563" cy="523220"/>
          </a:xfrm>
          <a:prstGeom prst="rect">
            <a:avLst/>
          </a:prstGeom>
          <a:noFill/>
        </p:spPr>
        <p:txBody>
          <a:bodyPr wrap="square" rtlCol="0">
            <a:spAutoFit/>
          </a:bodyPr>
          <a:lstStyle/>
          <a:p>
            <a:r>
              <a:rPr lang="en-US" sz="2800" dirty="0">
                <a:solidFill>
                  <a:schemeClr val="tx2"/>
                </a:solidFill>
              </a:rPr>
              <a:t>Multipole expansion breaks down</a:t>
            </a:r>
            <a:endParaRPr lang="en-US" sz="3600" dirty="0" smtClean="0">
              <a:solidFill>
                <a:srgbClr val="934BC9"/>
              </a:solidFill>
            </a:endParaRPr>
          </a:p>
        </p:txBody>
      </p:sp>
    </p:spTree>
    <p:extLst>
      <p:ext uri="{BB962C8B-B14F-4D97-AF65-F5344CB8AC3E}">
        <p14:creationId xmlns:p14="http://schemas.microsoft.com/office/powerpoint/2010/main" val="2668630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1" name="Rectangle 3"/>
          <p:cNvSpPr>
            <a:spLocks noGrp="1" noChangeArrowheads="1"/>
          </p:cNvSpPr>
          <p:nvPr>
            <p:ph type="body" idx="1"/>
          </p:nvPr>
        </p:nvSpPr>
        <p:spPr>
          <a:xfrm>
            <a:off x="258768" y="1658938"/>
            <a:ext cx="8778875" cy="4929187"/>
          </a:xfrm>
        </p:spPr>
        <p:txBody>
          <a:bodyPr/>
          <a:lstStyle/>
          <a:p>
            <a:r>
              <a:rPr lang="en-US" dirty="0" smtClean="0"/>
              <a:t>Massive gravity could lead to the </a:t>
            </a:r>
            <a:r>
              <a:rPr lang="en-US" dirty="0" err="1" smtClean="0"/>
              <a:t>degravitation</a:t>
            </a:r>
            <a:r>
              <a:rPr lang="en-US" dirty="0" smtClean="0"/>
              <a:t> of a CC</a:t>
            </a:r>
            <a:r>
              <a:rPr lang="en-US" sz="1600" dirty="0"/>
              <a:t/>
            </a:r>
            <a:br>
              <a:rPr lang="en-US" sz="1600" dirty="0"/>
            </a:br>
            <a:r>
              <a:rPr lang="en-US" sz="200" dirty="0">
                <a:solidFill>
                  <a:srgbClr val="0FBBE3"/>
                </a:solidFill>
              </a:rPr>
              <a:t>         	</a:t>
            </a:r>
            <a:endParaRPr lang="en-US" dirty="0">
              <a:solidFill>
                <a:srgbClr val="0FBBE3"/>
              </a:solidFill>
            </a:endParaRPr>
          </a:p>
        </p:txBody>
      </p:sp>
      <p:sp>
        <p:nvSpPr>
          <p:cNvPr id="37" name="Title 7"/>
          <p:cNvSpPr txBox="1">
            <a:spLocks/>
          </p:cNvSpPr>
          <p:nvPr/>
        </p:nvSpPr>
        <p:spPr bwMode="auto">
          <a:xfrm>
            <a:off x="1547817" y="606257"/>
            <a:ext cx="6426201" cy="1339849"/>
          </a:xfrm>
          <a:prstGeom prst="rect">
            <a:avLst/>
          </a:prstGeom>
          <a:noFill/>
          <a:ln w="9525">
            <a:noFill/>
            <a:miter lim="800000"/>
            <a:headEnd/>
            <a:tailEnd/>
          </a:ln>
          <a:effectLst/>
        </p:spPr>
        <p:txBody>
          <a:bodyPr vert="horz" wrap="square" lIns="98330" tIns="49165" rIns="98330" bIns="49165" numCol="1" anchor="ctr" anchorCtr="0" compatLnSpc="1">
            <a:prstTxWarp prst="textNoShape">
              <a:avLst/>
            </a:prstTxWarp>
          </a:bodyPr>
          <a:lstStyle/>
          <a:p>
            <a:pPr algn="ctr" defTabSz="983817">
              <a:defRPr/>
            </a:pPr>
            <a:r>
              <a:rPr lang="en-CA" sz="5334" dirty="0">
                <a:solidFill>
                  <a:srgbClr val="0070C0"/>
                </a:solidFill>
                <a:latin typeface="+mj-lt"/>
                <a:ea typeface="+mj-ea"/>
                <a:cs typeface="+mj-cs"/>
              </a:rPr>
              <a:t>Relaxation mechanism</a:t>
            </a:r>
          </a:p>
        </p:txBody>
      </p:sp>
      <p:grpSp>
        <p:nvGrpSpPr>
          <p:cNvPr id="3" name="Group 9"/>
          <p:cNvGrpSpPr/>
          <p:nvPr/>
        </p:nvGrpSpPr>
        <p:grpSpPr>
          <a:xfrm>
            <a:off x="1605896" y="2752384"/>
            <a:ext cx="5871372" cy="1574345"/>
            <a:chOff x="1928794" y="642918"/>
            <a:chExt cx="4929222" cy="1800000"/>
          </a:xfrm>
        </p:grpSpPr>
        <p:cxnSp>
          <p:nvCxnSpPr>
            <p:cNvPr id="21" name="Straight Arrow Connector 20"/>
            <p:cNvCxnSpPr/>
            <p:nvPr/>
          </p:nvCxnSpPr>
          <p:spPr>
            <a:xfrm>
              <a:off x="1928794" y="2285992"/>
              <a:ext cx="4929222"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1243902" y="1542124"/>
              <a:ext cx="1800000"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0"/>
          <p:cNvGrpSpPr/>
          <p:nvPr/>
        </p:nvGrpSpPr>
        <p:grpSpPr>
          <a:xfrm>
            <a:off x="1605896" y="5314157"/>
            <a:ext cx="5871372" cy="1574345"/>
            <a:chOff x="1928794" y="3571876"/>
            <a:chExt cx="4929222" cy="1800000"/>
          </a:xfrm>
        </p:grpSpPr>
        <p:cxnSp>
          <p:nvCxnSpPr>
            <p:cNvPr id="19" name="Straight Arrow Connector 18"/>
            <p:cNvCxnSpPr/>
            <p:nvPr/>
          </p:nvCxnSpPr>
          <p:spPr>
            <a:xfrm>
              <a:off x="1928794" y="5214950"/>
              <a:ext cx="4929222"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243902" y="4471082"/>
              <a:ext cx="1800000"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grpSp>
      <p:cxnSp>
        <p:nvCxnSpPr>
          <p:cNvPr id="8" name="Elbow Connector 7"/>
          <p:cNvCxnSpPr/>
          <p:nvPr/>
        </p:nvCxnSpPr>
        <p:spPr>
          <a:xfrm rot="10800000" flipV="1">
            <a:off x="778674" y="3257548"/>
            <a:ext cx="8064316" cy="0"/>
          </a:xfrm>
          <a:prstGeom prst="bentConnector3">
            <a:avLst>
              <a:gd name="adj1" fmla="val 50000"/>
            </a:avLst>
          </a:prstGeom>
          <a:ln w="57150">
            <a:solidFill>
              <a:srgbClr val="FF339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62069" y="5106719"/>
            <a:ext cx="619328" cy="568549"/>
          </a:xfrm>
          <a:prstGeom prst="rect">
            <a:avLst/>
          </a:prstGeom>
          <a:noFill/>
        </p:spPr>
        <p:txBody>
          <a:bodyPr wrap="none" lIns="105850" tIns="52925" rIns="105850" bIns="52925" rtlCol="0">
            <a:spAutoFit/>
          </a:bodyPr>
          <a:lstStyle/>
          <a:p>
            <a:r>
              <a:rPr lang="en-CA" sz="3000" dirty="0">
                <a:solidFill>
                  <a:srgbClr val="BE1CB6"/>
                </a:solidFill>
              </a:rPr>
              <a:t>H</a:t>
            </a:r>
            <a:r>
              <a:rPr lang="en-CA" sz="3000" baseline="30000" dirty="0">
                <a:solidFill>
                  <a:srgbClr val="BE1CB6"/>
                </a:solidFill>
              </a:rPr>
              <a:t>2</a:t>
            </a:r>
            <a:endParaRPr lang="en-CA" baseline="30000" dirty="0">
              <a:solidFill>
                <a:srgbClr val="BE1CB6"/>
              </a:solidFill>
            </a:endParaRPr>
          </a:p>
        </p:txBody>
      </p:sp>
      <p:sp>
        <p:nvSpPr>
          <p:cNvPr id="12" name="TextBox 11"/>
          <p:cNvSpPr txBox="1"/>
          <p:nvPr/>
        </p:nvSpPr>
        <p:spPr>
          <a:xfrm>
            <a:off x="7477268" y="6564191"/>
            <a:ext cx="899853" cy="568549"/>
          </a:xfrm>
          <a:prstGeom prst="rect">
            <a:avLst/>
          </a:prstGeom>
          <a:noFill/>
        </p:spPr>
        <p:txBody>
          <a:bodyPr wrap="none" lIns="105850" tIns="52925" rIns="105850" bIns="52925" rtlCol="0">
            <a:spAutoFit/>
          </a:bodyPr>
          <a:lstStyle/>
          <a:p>
            <a:r>
              <a:rPr lang="en-CA" sz="3000" dirty="0">
                <a:solidFill>
                  <a:srgbClr val="065093"/>
                </a:solidFill>
              </a:rPr>
              <a:t>time</a:t>
            </a:r>
            <a:endParaRPr lang="en-CA" dirty="0">
              <a:solidFill>
                <a:srgbClr val="065093"/>
              </a:solidFill>
            </a:endParaRPr>
          </a:p>
        </p:txBody>
      </p:sp>
      <p:sp>
        <p:nvSpPr>
          <p:cNvPr id="13" name="TextBox 12"/>
          <p:cNvSpPr txBox="1"/>
          <p:nvPr/>
        </p:nvSpPr>
        <p:spPr>
          <a:xfrm>
            <a:off x="7477268" y="4064675"/>
            <a:ext cx="899853" cy="568549"/>
          </a:xfrm>
          <a:prstGeom prst="rect">
            <a:avLst/>
          </a:prstGeom>
          <a:noFill/>
        </p:spPr>
        <p:txBody>
          <a:bodyPr wrap="none" lIns="105850" tIns="52925" rIns="105850" bIns="52925" rtlCol="0">
            <a:spAutoFit/>
          </a:bodyPr>
          <a:lstStyle/>
          <a:p>
            <a:r>
              <a:rPr lang="en-CA" sz="3000" dirty="0">
                <a:solidFill>
                  <a:srgbClr val="065093"/>
                </a:solidFill>
              </a:rPr>
              <a:t>time</a:t>
            </a:r>
            <a:endParaRPr lang="en-CA" dirty="0">
              <a:solidFill>
                <a:srgbClr val="065093"/>
              </a:solidFill>
            </a:endParaRPr>
          </a:p>
        </p:txBody>
      </p:sp>
      <p:sp>
        <p:nvSpPr>
          <p:cNvPr id="14" name="TextBox 13"/>
          <p:cNvSpPr txBox="1"/>
          <p:nvPr/>
        </p:nvSpPr>
        <p:spPr>
          <a:xfrm>
            <a:off x="3052462" y="2689942"/>
            <a:ext cx="1840816" cy="414660"/>
          </a:xfrm>
          <a:prstGeom prst="rect">
            <a:avLst/>
          </a:prstGeom>
          <a:noFill/>
        </p:spPr>
        <p:txBody>
          <a:bodyPr wrap="none" lIns="105850" tIns="52925" rIns="105850" bIns="52925" rtlCol="0">
            <a:spAutoFit/>
          </a:bodyPr>
          <a:lstStyle/>
          <a:p>
            <a:r>
              <a:rPr lang="en-CA" dirty="0" smtClean="0">
                <a:solidFill>
                  <a:srgbClr val="FFFFFF"/>
                </a:solidFill>
              </a:rPr>
              <a:t>Phase transition</a:t>
            </a:r>
            <a:endParaRPr lang="en-CA" dirty="0">
              <a:solidFill>
                <a:srgbClr val="FFFFFF"/>
              </a:solidFill>
            </a:endParaRPr>
          </a:p>
        </p:txBody>
      </p:sp>
      <p:cxnSp>
        <p:nvCxnSpPr>
          <p:cNvPr id="15" name="Straight Arrow Connector 14"/>
          <p:cNvCxnSpPr/>
          <p:nvPr/>
        </p:nvCxnSpPr>
        <p:spPr>
          <a:xfrm rot="5400000" flipH="1" flipV="1">
            <a:off x="2786882" y="2887711"/>
            <a:ext cx="275885" cy="255278"/>
          </a:xfrm>
          <a:prstGeom prst="straightConnector1">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62073" y="2627454"/>
            <a:ext cx="475287" cy="577379"/>
          </a:xfrm>
          <a:prstGeom prst="rect">
            <a:avLst/>
          </a:prstGeom>
          <a:noFill/>
        </p:spPr>
        <p:txBody>
          <a:bodyPr wrap="none" lIns="105850" tIns="52925" rIns="105850" bIns="52925" rtlCol="0">
            <a:spAutoFit/>
          </a:bodyPr>
          <a:lstStyle/>
          <a:p>
            <a:r>
              <a:rPr lang="en-CA" sz="3000" dirty="0">
                <a:solidFill>
                  <a:srgbClr val="BE1CB6"/>
                </a:solidFill>
                <a:latin typeface="Symbol" pitchFamily="18" charset="2"/>
              </a:rPr>
              <a:t>L</a:t>
            </a:r>
            <a:endParaRPr lang="en-CA" dirty="0">
              <a:solidFill>
                <a:srgbClr val="BE1CB6"/>
              </a:solidFill>
              <a:latin typeface="Symbol" pitchFamily="18" charset="2"/>
            </a:endParaRPr>
          </a:p>
        </p:txBody>
      </p:sp>
      <p:cxnSp>
        <p:nvCxnSpPr>
          <p:cNvPr id="23" name="Elbow Connector 22"/>
          <p:cNvCxnSpPr/>
          <p:nvPr/>
        </p:nvCxnSpPr>
        <p:spPr>
          <a:xfrm rot="10800000" flipV="1">
            <a:off x="958201" y="6751249"/>
            <a:ext cx="8064316" cy="0"/>
          </a:xfrm>
          <a:prstGeom prst="bentConnector3">
            <a:avLst>
              <a:gd name="adj1" fmla="val 50000"/>
            </a:avLst>
          </a:prstGeom>
          <a:ln w="57150">
            <a:solidFill>
              <a:srgbClr val="FF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810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Effective metric</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In the </a:t>
            </a:r>
            <a:r>
              <a:rPr lang="en-US" dirty="0" smtClean="0">
                <a:solidFill>
                  <a:srgbClr val="BE1CB6"/>
                </a:solidFill>
                <a:ea typeface="+mj-ea"/>
                <a:cs typeface="+mj-cs"/>
              </a:rPr>
              <a:t>Cubic Galileon</a:t>
            </a:r>
            <a:r>
              <a:rPr lang="en-US" dirty="0" smtClean="0">
                <a:solidFill>
                  <a:schemeClr val="tx2"/>
                </a:solidFill>
                <a:ea typeface="+mj-ea"/>
                <a:cs typeface="+mj-cs"/>
              </a:rPr>
              <a:t>, the Effective metric for perturbations had of the same behavior along all directions </a:t>
            </a:r>
          </a:p>
        </p:txBody>
      </p:sp>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304" y="3272949"/>
            <a:ext cx="8717227" cy="126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2081"/>
          <a:stretch/>
        </p:blipFill>
        <p:spPr bwMode="auto">
          <a:xfrm>
            <a:off x="1036373" y="4861151"/>
            <a:ext cx="2534682" cy="68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4108715" y="4537704"/>
            <a:ext cx="0" cy="1423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5847" y="5957872"/>
            <a:ext cx="7277767" cy="1309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4307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Effective metric</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In the </a:t>
            </a:r>
            <a:r>
              <a:rPr lang="en-US" dirty="0" smtClean="0">
                <a:solidFill>
                  <a:srgbClr val="BE1CB6"/>
                </a:solidFill>
                <a:ea typeface="+mj-ea"/>
                <a:cs typeface="+mj-cs"/>
              </a:rPr>
              <a:t>Cubic Galileon</a:t>
            </a:r>
            <a:r>
              <a:rPr lang="en-US" dirty="0" smtClean="0">
                <a:solidFill>
                  <a:schemeClr val="tx2"/>
                </a:solidFill>
                <a:ea typeface="+mj-ea"/>
                <a:cs typeface="+mj-cs"/>
              </a:rPr>
              <a:t>, the Effective metric for perturbations had of the same behavior along all directions </a:t>
            </a:r>
          </a:p>
        </p:txBody>
      </p:sp>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304" y="3272949"/>
            <a:ext cx="8717227" cy="126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2081"/>
          <a:stretch/>
        </p:blipFill>
        <p:spPr bwMode="auto">
          <a:xfrm>
            <a:off x="1036373" y="4861151"/>
            <a:ext cx="2534682" cy="68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4108715" y="4537704"/>
            <a:ext cx="0" cy="1423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5847" y="5957872"/>
            <a:ext cx="7277767" cy="1309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7018" y="4732314"/>
            <a:ext cx="2360238" cy="94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049462" y="5039545"/>
            <a:ext cx="730965" cy="426686"/>
          </a:xfrm>
          <a:prstGeom prst="rect">
            <a:avLst/>
          </a:prstGeom>
          <a:noFill/>
        </p:spPr>
        <p:txBody>
          <a:bodyPr wrap="none" lIns="97502" tIns="48751" rIns="97502" bIns="48751" rtlCol="0">
            <a:spAutoFit/>
          </a:bodyPr>
          <a:lstStyle/>
          <a:p>
            <a:r>
              <a:rPr lang="en-US" sz="2133" dirty="0"/>
              <a:t>With</a:t>
            </a:r>
          </a:p>
        </p:txBody>
      </p:sp>
    </p:spTree>
    <p:extLst>
      <p:ext uri="{BB962C8B-B14F-4D97-AF65-F5344CB8AC3E}">
        <p14:creationId xmlns:p14="http://schemas.microsoft.com/office/powerpoint/2010/main" val="12135113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517578"/>
            <a:ext cx="8778240" cy="1219200"/>
          </a:xfrm>
        </p:spPr>
        <p:txBody>
          <a:bodyPr/>
          <a:lstStyle/>
          <a:p>
            <a:r>
              <a:rPr lang="en-CA" dirty="0" smtClean="0"/>
              <a:t>Effective metric</a:t>
            </a:r>
            <a:endParaRPr lang="en-CA" dirty="0"/>
          </a:p>
        </p:txBody>
      </p:sp>
      <p:sp>
        <p:nvSpPr>
          <p:cNvPr id="4" name="Content Placeholder 3"/>
          <p:cNvSpPr>
            <a:spLocks noGrp="1"/>
          </p:cNvSpPr>
          <p:nvPr>
            <p:ph sz="half" idx="1"/>
          </p:nvPr>
        </p:nvSpPr>
        <p:spPr>
          <a:xfrm>
            <a:off x="345097" y="1967208"/>
            <a:ext cx="8986598" cy="4608508"/>
          </a:xfrm>
        </p:spPr>
        <p:txBody>
          <a:bodyPr>
            <a:noAutofit/>
          </a:bodyPr>
          <a:lstStyle/>
          <a:p>
            <a:r>
              <a:rPr lang="en-US" dirty="0" smtClean="0">
                <a:solidFill>
                  <a:schemeClr val="tx2"/>
                </a:solidFill>
                <a:ea typeface="+mj-ea"/>
                <a:cs typeface="+mj-cs"/>
              </a:rPr>
              <a:t>In the </a:t>
            </a:r>
            <a:r>
              <a:rPr lang="en-US" dirty="0" smtClean="0">
                <a:solidFill>
                  <a:srgbClr val="BE1CB6"/>
                </a:solidFill>
                <a:ea typeface="+mj-ea"/>
                <a:cs typeface="+mj-cs"/>
              </a:rPr>
              <a:t>Quartic Galileon</a:t>
            </a:r>
            <a:r>
              <a:rPr lang="en-US" dirty="0" smtClean="0">
                <a:solidFill>
                  <a:schemeClr val="tx2"/>
                </a:solidFill>
                <a:ea typeface="+mj-ea"/>
                <a:cs typeface="+mj-cs"/>
              </a:rPr>
              <a:t>, the Effective metric for perturbations is </a:t>
            </a:r>
            <a:r>
              <a:rPr lang="en-US" i="1" dirty="0" smtClean="0">
                <a:solidFill>
                  <a:schemeClr val="tx2"/>
                </a:solidFill>
                <a:ea typeface="+mj-ea"/>
                <a:cs typeface="+mj-cs"/>
              </a:rPr>
              <a:t>different</a:t>
            </a:r>
            <a:r>
              <a:rPr lang="en-US" dirty="0" smtClean="0">
                <a:solidFill>
                  <a:schemeClr val="tx2"/>
                </a:solidFill>
                <a:ea typeface="+mj-ea"/>
                <a:cs typeface="+mj-cs"/>
              </a:rPr>
              <a:t> along different directions </a:t>
            </a:r>
          </a:p>
        </p:txBody>
      </p:sp>
      <p:pic>
        <p:nvPicPr>
          <p:cNvPr id="819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205" y="3580183"/>
            <a:ext cx="9189111" cy="159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3254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517578"/>
            <a:ext cx="8778240" cy="1219200"/>
          </a:xfrm>
        </p:spPr>
        <p:txBody>
          <a:bodyPr/>
          <a:lstStyle/>
          <a:p>
            <a:r>
              <a:rPr lang="en-CA" dirty="0" smtClean="0"/>
              <a:t>Effective metric</a:t>
            </a:r>
            <a:endParaRPr lang="en-CA" dirty="0"/>
          </a:p>
        </p:txBody>
      </p:sp>
      <p:sp>
        <p:nvSpPr>
          <p:cNvPr id="4" name="Content Placeholder 3"/>
          <p:cNvSpPr>
            <a:spLocks noGrp="1"/>
          </p:cNvSpPr>
          <p:nvPr>
            <p:ph sz="half" idx="1"/>
          </p:nvPr>
        </p:nvSpPr>
        <p:spPr>
          <a:xfrm>
            <a:off x="345097" y="1967208"/>
            <a:ext cx="8986598" cy="4608508"/>
          </a:xfrm>
        </p:spPr>
        <p:txBody>
          <a:bodyPr>
            <a:noAutofit/>
          </a:bodyPr>
          <a:lstStyle/>
          <a:p>
            <a:r>
              <a:rPr lang="en-US" dirty="0" smtClean="0">
                <a:solidFill>
                  <a:schemeClr val="tx2"/>
                </a:solidFill>
                <a:ea typeface="+mj-ea"/>
                <a:cs typeface="+mj-cs"/>
              </a:rPr>
              <a:t>In the </a:t>
            </a:r>
            <a:r>
              <a:rPr lang="en-US" dirty="0" smtClean="0">
                <a:solidFill>
                  <a:srgbClr val="BE1CB6"/>
                </a:solidFill>
                <a:ea typeface="+mj-ea"/>
                <a:cs typeface="+mj-cs"/>
              </a:rPr>
              <a:t>Quartic Galileon</a:t>
            </a:r>
            <a:r>
              <a:rPr lang="en-US" dirty="0" smtClean="0">
                <a:solidFill>
                  <a:schemeClr val="tx2"/>
                </a:solidFill>
                <a:ea typeface="+mj-ea"/>
                <a:cs typeface="+mj-cs"/>
              </a:rPr>
              <a:t>, the Effective metric for perturbations is </a:t>
            </a:r>
            <a:r>
              <a:rPr lang="en-US" i="1" dirty="0" smtClean="0">
                <a:solidFill>
                  <a:schemeClr val="tx2"/>
                </a:solidFill>
                <a:ea typeface="+mj-ea"/>
                <a:cs typeface="+mj-cs"/>
              </a:rPr>
              <a:t>different</a:t>
            </a:r>
            <a:r>
              <a:rPr lang="en-US" dirty="0" smtClean="0">
                <a:solidFill>
                  <a:schemeClr val="tx2"/>
                </a:solidFill>
                <a:ea typeface="+mj-ea"/>
                <a:cs typeface="+mj-cs"/>
              </a:rPr>
              <a:t> along different directions </a:t>
            </a:r>
          </a:p>
        </p:txBody>
      </p:sp>
      <p:grpSp>
        <p:nvGrpSpPr>
          <p:cNvPr id="8" name="Group 7"/>
          <p:cNvGrpSpPr/>
          <p:nvPr/>
        </p:nvGrpSpPr>
        <p:grpSpPr>
          <a:xfrm>
            <a:off x="296205" y="3580183"/>
            <a:ext cx="9189111" cy="2227447"/>
            <a:chOff x="277692" y="2204864"/>
            <a:chExt cx="8614792" cy="2088232"/>
          </a:xfrm>
        </p:grpSpPr>
        <p:pic>
          <p:nvPicPr>
            <p:cNvPr id="819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692" y="2204864"/>
              <a:ext cx="8614792" cy="1493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944853" y="2492900"/>
              <a:ext cx="1224136" cy="1080120"/>
            </a:xfrm>
            <a:prstGeom prst="ellipse">
              <a:avLst/>
            </a:prstGeom>
            <a:noFill/>
            <a:ln w="76200">
              <a:solidFill>
                <a:srgbClr val="BE1CB6"/>
              </a:solidFill>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sp>
          <p:nvSpPr>
            <p:cNvPr id="6" name="Freeform 5"/>
            <p:cNvSpPr/>
            <p:nvPr/>
          </p:nvSpPr>
          <p:spPr>
            <a:xfrm>
              <a:off x="6156175" y="3356993"/>
              <a:ext cx="788677" cy="936103"/>
            </a:xfrm>
            <a:custGeom>
              <a:avLst/>
              <a:gdLst>
                <a:gd name="connsiteX0" fmla="*/ 782515 w 782515"/>
                <a:gd name="connsiteY0" fmla="*/ 0 h 369277"/>
                <a:gd name="connsiteX1" fmla="*/ 0 w 782515"/>
                <a:gd name="connsiteY1" fmla="*/ 369277 h 369277"/>
              </a:gdLst>
              <a:ahLst/>
              <a:cxnLst>
                <a:cxn ang="0">
                  <a:pos x="connsiteX0" y="connsiteY0"/>
                </a:cxn>
                <a:cxn ang="0">
                  <a:pos x="connsiteX1" y="connsiteY1"/>
                </a:cxn>
              </a:cxnLst>
              <a:rect l="l" t="t" r="r" b="b"/>
              <a:pathLst>
                <a:path w="782515" h="369277">
                  <a:moveTo>
                    <a:pt x="782515" y="0"/>
                  </a:moveTo>
                  <a:lnTo>
                    <a:pt x="0" y="369277"/>
                  </a:lnTo>
                </a:path>
              </a:pathLst>
            </a:custGeom>
            <a:noFill/>
            <a:ln w="57150">
              <a:solidFill>
                <a:srgbClr val="BE1CB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7502" tIns="48751" rIns="97502" bIns="48751" rtlCol="0" anchor="ctr"/>
            <a:lstStyle/>
            <a:p>
              <a:pPr algn="ctr"/>
              <a:endParaRPr lang="en-US" sz="2133"/>
            </a:p>
          </p:txBody>
        </p:sp>
      </p:grpSp>
      <p:sp>
        <p:nvSpPr>
          <p:cNvPr id="7" name="TextBox 6"/>
          <p:cNvSpPr txBox="1"/>
          <p:nvPr/>
        </p:nvSpPr>
        <p:spPr>
          <a:xfrm>
            <a:off x="2802969" y="5788428"/>
            <a:ext cx="5824030" cy="1011687"/>
          </a:xfrm>
          <a:prstGeom prst="rect">
            <a:avLst/>
          </a:prstGeom>
          <a:noFill/>
        </p:spPr>
        <p:txBody>
          <a:bodyPr wrap="none" rtlCol="0">
            <a:spAutoFit/>
          </a:bodyPr>
          <a:lstStyle/>
          <a:p>
            <a:r>
              <a:rPr lang="en-US" sz="2987" dirty="0" err="1">
                <a:solidFill>
                  <a:srgbClr val="BE1CB6"/>
                </a:solidFill>
              </a:rPr>
              <a:t>Multipoles</a:t>
            </a:r>
            <a:r>
              <a:rPr lang="en-US" sz="2987" dirty="0">
                <a:solidFill>
                  <a:srgbClr val="BE1CB6"/>
                </a:solidFill>
              </a:rPr>
              <a:t> are no longer suppressed </a:t>
            </a:r>
          </a:p>
          <a:p>
            <a:r>
              <a:rPr lang="en-US" sz="2987" dirty="0">
                <a:solidFill>
                  <a:srgbClr val="BE1CB6"/>
                </a:solidFill>
              </a:rPr>
              <a:t>by more power of velocity</a:t>
            </a:r>
          </a:p>
        </p:txBody>
      </p:sp>
      <p:sp>
        <p:nvSpPr>
          <p:cNvPr id="9" name="TextBox 8"/>
          <p:cNvSpPr txBox="1"/>
          <p:nvPr/>
        </p:nvSpPr>
        <p:spPr>
          <a:xfrm>
            <a:off x="4043540" y="6990001"/>
            <a:ext cx="5659950" cy="467725"/>
          </a:xfrm>
          <a:prstGeom prst="rect">
            <a:avLst/>
          </a:prstGeom>
          <a:noFill/>
        </p:spPr>
        <p:txBody>
          <a:bodyPr wrap="none" lIns="97442" tIns="48721" rIns="97442" bIns="48721" rtlCol="0">
            <a:spAutoFit/>
          </a:bodyPr>
          <a:lstStyle/>
          <a:p>
            <a:pPr algn="r" defTabSz="973423" fontAlgn="auto">
              <a:spcBef>
                <a:spcPts val="0"/>
              </a:spcBef>
              <a:spcAft>
                <a:spcPts val="0"/>
              </a:spcAft>
            </a:pPr>
            <a:r>
              <a:rPr lang="en-US" sz="2400" dirty="0" err="1">
                <a:solidFill>
                  <a:srgbClr val="0070C0"/>
                </a:solidFill>
                <a:latin typeface="Constantia"/>
                <a:ea typeface="+mn-ea"/>
              </a:rPr>
              <a:t>CdR</a:t>
            </a:r>
            <a:r>
              <a:rPr lang="en-US" sz="2400" dirty="0">
                <a:solidFill>
                  <a:srgbClr val="0070C0"/>
                </a:solidFill>
                <a:latin typeface="Constantia"/>
                <a:ea typeface="+mn-ea"/>
              </a:rPr>
              <a:t>, </a:t>
            </a:r>
            <a:r>
              <a:rPr lang="en-US" sz="2400" dirty="0" smtClean="0">
                <a:solidFill>
                  <a:srgbClr val="0070C0"/>
                </a:solidFill>
                <a:latin typeface="Constantia"/>
                <a:ea typeface="+mn-ea"/>
              </a:rPr>
              <a:t>Matas &amp; Tolley</a:t>
            </a:r>
            <a:r>
              <a:rPr lang="en-US" sz="2400" dirty="0">
                <a:solidFill>
                  <a:srgbClr val="0070C0"/>
                </a:solidFill>
                <a:latin typeface="Constantia"/>
                <a:ea typeface="+mn-ea"/>
              </a:rPr>
              <a:t>, </a:t>
            </a:r>
            <a:r>
              <a:rPr lang="en-US" sz="2400" dirty="0" smtClean="0">
                <a:solidFill>
                  <a:srgbClr val="0070C0"/>
                </a:solidFill>
                <a:latin typeface="Constantia"/>
                <a:ea typeface="+mn-ea"/>
              </a:rPr>
              <a:t>PRD87 064024, 2013</a:t>
            </a:r>
            <a:endParaRPr lang="en-US" sz="2400" dirty="0">
              <a:solidFill>
                <a:srgbClr val="0070C0"/>
              </a:solidFill>
              <a:latin typeface="Constantia"/>
              <a:ea typeface="+mn-ea"/>
            </a:endParaRPr>
          </a:p>
        </p:txBody>
      </p:sp>
    </p:spTree>
    <p:extLst>
      <p:ext uri="{BB962C8B-B14F-4D97-AF65-F5344CB8AC3E}">
        <p14:creationId xmlns:p14="http://schemas.microsoft.com/office/powerpoint/2010/main" val="2928241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Quartic Galileon</a:t>
            </a:r>
            <a:endParaRPr lang="en-CA" dirty="0"/>
          </a:p>
        </p:txBody>
      </p:sp>
      <p:sp>
        <p:nvSpPr>
          <p:cNvPr id="4" name="Content Placeholder 3"/>
          <p:cNvSpPr>
            <a:spLocks noGrp="1"/>
          </p:cNvSpPr>
          <p:nvPr>
            <p:ph sz="half" idx="1"/>
          </p:nvPr>
        </p:nvSpPr>
        <p:spPr>
          <a:xfrm>
            <a:off x="345097" y="2197633"/>
            <a:ext cx="8986598" cy="4608508"/>
          </a:xfrm>
        </p:spPr>
        <p:txBody>
          <a:bodyPr>
            <a:noAutofit/>
          </a:bodyPr>
          <a:lstStyle/>
          <a:p>
            <a:r>
              <a:rPr lang="en-US" dirty="0" smtClean="0">
                <a:solidFill>
                  <a:schemeClr val="tx2"/>
                </a:solidFill>
                <a:ea typeface="+mj-ea"/>
                <a:cs typeface="+mj-cs"/>
              </a:rPr>
              <a:t>Perturbations are under control when there is another Hierarchy of scales</a:t>
            </a:r>
            <a:br>
              <a:rPr lang="en-US" dirty="0" smtClean="0">
                <a:solidFill>
                  <a:schemeClr val="tx2"/>
                </a:solidFill>
                <a:ea typeface="+mj-ea"/>
                <a:cs typeface="+mj-cs"/>
              </a:rPr>
            </a:br>
            <a:r>
              <a:rPr lang="en-US" dirty="0" smtClean="0">
                <a:solidFill>
                  <a:schemeClr val="tx2"/>
                </a:solidFill>
                <a:ea typeface="+mj-ea"/>
                <a:cs typeface="+mj-cs"/>
              </a:rPr>
              <a:t>	</a:t>
            </a:r>
            <a:r>
              <a:rPr lang="en-US" i="1" dirty="0" err="1" smtClean="0">
                <a:solidFill>
                  <a:srgbClr val="00B050"/>
                </a:solidFill>
                <a:ea typeface="+mj-ea"/>
                <a:cs typeface="+mj-cs"/>
              </a:rPr>
              <a:t>eg</a:t>
            </a:r>
            <a:r>
              <a:rPr lang="en-US" i="1" dirty="0" smtClean="0">
                <a:solidFill>
                  <a:srgbClr val="00B050"/>
                </a:solidFill>
                <a:ea typeface="+mj-ea"/>
                <a:cs typeface="+mj-cs"/>
              </a:rPr>
              <a:t>.</a:t>
            </a:r>
            <a:r>
              <a:rPr lang="en-US" dirty="0" smtClean="0">
                <a:solidFill>
                  <a:srgbClr val="00B050"/>
                </a:solidFill>
                <a:ea typeface="+mj-ea"/>
                <a:cs typeface="+mj-cs"/>
              </a:rPr>
              <a:t>	hierarchy of mass between the  two objects</a:t>
            </a:r>
            <a:r>
              <a:rPr lang="en-US" dirty="0" smtClean="0">
                <a:solidFill>
                  <a:schemeClr val="tx2"/>
                </a:solidFill>
                <a:ea typeface="+mj-ea"/>
                <a:cs typeface="+mj-cs"/>
              </a:rPr>
              <a:t/>
            </a:r>
            <a:br>
              <a:rPr lang="en-US" dirty="0" smtClean="0">
                <a:solidFill>
                  <a:schemeClr val="tx2"/>
                </a:solidFill>
                <a:ea typeface="+mj-ea"/>
                <a:cs typeface="+mj-cs"/>
              </a:rPr>
            </a:br>
            <a:r>
              <a:rPr lang="en-US" dirty="0" smtClean="0">
                <a:solidFill>
                  <a:schemeClr val="tx2"/>
                </a:solidFill>
                <a:ea typeface="+mj-ea"/>
                <a:cs typeface="+mj-cs"/>
              </a:rPr>
              <a:t>				</a:t>
            </a:r>
            <a:r>
              <a:rPr lang="en-US" dirty="0" smtClean="0">
                <a:solidFill>
                  <a:srgbClr val="00B0F0"/>
                </a:solidFill>
                <a:ea typeface="+mj-ea"/>
                <a:cs typeface="+mj-cs"/>
              </a:rPr>
              <a:t>Solar System</a:t>
            </a:r>
            <a:br>
              <a:rPr lang="en-US" dirty="0" smtClean="0">
                <a:solidFill>
                  <a:srgbClr val="00B0F0"/>
                </a:solidFill>
                <a:ea typeface="+mj-ea"/>
                <a:cs typeface="+mj-cs"/>
              </a:rPr>
            </a:br>
            <a:endParaRPr lang="en-US" dirty="0">
              <a:solidFill>
                <a:srgbClr val="00B0F0"/>
              </a:solidFill>
              <a:ea typeface="+mj-ea"/>
              <a:cs typeface="+mj-cs"/>
            </a:endParaRPr>
          </a:p>
          <a:p>
            <a:r>
              <a:rPr lang="en-US" dirty="0" smtClean="0">
                <a:solidFill>
                  <a:srgbClr val="BE1CB6"/>
                </a:solidFill>
                <a:ea typeface="+mj-ea"/>
                <a:cs typeface="+mj-cs"/>
              </a:rPr>
              <a:t>For a generic binary pulsar system, </a:t>
            </a:r>
            <a:r>
              <a:rPr lang="en-US" dirty="0">
                <a:solidFill>
                  <a:srgbClr val="BE1CB6"/>
                </a:solidFill>
                <a:ea typeface="+mj-ea"/>
                <a:cs typeface="+mj-cs"/>
              </a:rPr>
              <a:t/>
            </a:r>
            <a:br>
              <a:rPr lang="en-US" dirty="0">
                <a:solidFill>
                  <a:srgbClr val="BE1CB6"/>
                </a:solidFill>
                <a:ea typeface="+mj-ea"/>
                <a:cs typeface="+mj-cs"/>
              </a:rPr>
            </a:br>
            <a:r>
              <a:rPr lang="en-US" dirty="0" smtClean="0">
                <a:solidFill>
                  <a:srgbClr val="BE1CB6"/>
                </a:solidFill>
                <a:ea typeface="+mj-ea"/>
                <a:cs typeface="+mj-cs"/>
              </a:rPr>
              <a:t>one needs to do perturbations </a:t>
            </a:r>
            <a:br>
              <a:rPr lang="en-US" dirty="0" smtClean="0">
                <a:solidFill>
                  <a:srgbClr val="BE1CB6"/>
                </a:solidFill>
                <a:ea typeface="+mj-ea"/>
                <a:cs typeface="+mj-cs"/>
              </a:rPr>
            </a:br>
            <a:r>
              <a:rPr lang="en-US" dirty="0" smtClean="0">
                <a:solidFill>
                  <a:srgbClr val="BE1CB6"/>
                </a:solidFill>
                <a:ea typeface="+mj-ea"/>
                <a:cs typeface="+mj-cs"/>
              </a:rPr>
              <a:t>about a different background… </a:t>
            </a:r>
            <a:br>
              <a:rPr lang="en-US" dirty="0" smtClean="0">
                <a:solidFill>
                  <a:srgbClr val="BE1CB6"/>
                </a:solidFill>
                <a:ea typeface="+mj-ea"/>
                <a:cs typeface="+mj-cs"/>
              </a:rPr>
            </a:br>
            <a:endParaRPr lang="en-US" dirty="0" smtClean="0">
              <a:solidFill>
                <a:srgbClr val="BE1CB6"/>
              </a:solidFill>
              <a:ea typeface="+mj-ea"/>
              <a:cs typeface="+mj-cs"/>
            </a:endParaRPr>
          </a:p>
          <a:p>
            <a:r>
              <a:rPr lang="en-US" dirty="0">
                <a:solidFill>
                  <a:srgbClr val="8323A1"/>
                </a:solidFill>
              </a:rPr>
              <a:t>I</a:t>
            </a:r>
            <a:r>
              <a:rPr lang="en-US" dirty="0" smtClean="0">
                <a:solidFill>
                  <a:srgbClr val="8323A1"/>
                </a:solidFill>
              </a:rPr>
              <a:t>mportant </a:t>
            </a:r>
            <a:r>
              <a:rPr lang="en-US" dirty="0">
                <a:solidFill>
                  <a:srgbClr val="8323A1"/>
                </a:solidFill>
              </a:rPr>
              <a:t>for structure formation !</a:t>
            </a:r>
            <a:br>
              <a:rPr lang="en-US" dirty="0">
                <a:solidFill>
                  <a:srgbClr val="8323A1"/>
                </a:solidFill>
              </a:rPr>
            </a:br>
            <a:endParaRPr lang="en-US" dirty="0" smtClean="0">
              <a:solidFill>
                <a:srgbClr val="BE1CB6"/>
              </a:solidFill>
              <a:ea typeface="+mj-ea"/>
              <a:cs typeface="+mj-cs"/>
            </a:endParaRPr>
          </a:p>
        </p:txBody>
      </p:sp>
      <p:sp>
        <p:nvSpPr>
          <p:cNvPr id="6" name="TextBox 5"/>
          <p:cNvSpPr txBox="1"/>
          <p:nvPr/>
        </p:nvSpPr>
        <p:spPr>
          <a:xfrm>
            <a:off x="125817" y="7005556"/>
            <a:ext cx="4750983" cy="406170"/>
          </a:xfrm>
          <a:prstGeom prst="rect">
            <a:avLst/>
          </a:prstGeom>
          <a:noFill/>
        </p:spPr>
        <p:txBody>
          <a:bodyPr wrap="none" lIns="97442" tIns="48721" rIns="97442" bIns="48721" rtlCol="0">
            <a:spAutoFit/>
          </a:bodyPr>
          <a:lstStyle/>
          <a:p>
            <a:pPr algn="r" defTabSz="973423" fontAlgn="auto">
              <a:spcBef>
                <a:spcPts val="0"/>
              </a:spcBef>
              <a:spcAft>
                <a:spcPts val="0"/>
              </a:spcAft>
            </a:pPr>
            <a:r>
              <a:rPr lang="en-US" dirty="0" err="1">
                <a:solidFill>
                  <a:srgbClr val="0070C0"/>
                </a:solidFill>
                <a:latin typeface="Constantia"/>
                <a:ea typeface="+mn-ea"/>
              </a:rPr>
              <a:t>CdR</a:t>
            </a:r>
            <a:r>
              <a:rPr lang="en-US" dirty="0">
                <a:solidFill>
                  <a:srgbClr val="0070C0"/>
                </a:solidFill>
                <a:latin typeface="Constantia"/>
                <a:ea typeface="+mn-ea"/>
              </a:rPr>
              <a:t>, </a:t>
            </a:r>
            <a:r>
              <a:rPr lang="en-US" dirty="0" smtClean="0">
                <a:solidFill>
                  <a:srgbClr val="0070C0"/>
                </a:solidFill>
                <a:latin typeface="Constantia"/>
                <a:ea typeface="+mn-ea"/>
              </a:rPr>
              <a:t>Matas &amp; Tolley</a:t>
            </a:r>
            <a:r>
              <a:rPr lang="en-US" dirty="0">
                <a:solidFill>
                  <a:srgbClr val="0070C0"/>
                </a:solidFill>
                <a:latin typeface="Constantia"/>
                <a:ea typeface="+mn-ea"/>
              </a:rPr>
              <a:t>, </a:t>
            </a:r>
            <a:r>
              <a:rPr lang="en-US" dirty="0" smtClean="0">
                <a:solidFill>
                  <a:srgbClr val="0070C0"/>
                </a:solidFill>
                <a:latin typeface="Constantia"/>
                <a:ea typeface="+mn-ea"/>
              </a:rPr>
              <a:t>PRD87 064024, 2013</a:t>
            </a:r>
            <a:endParaRPr lang="en-US" dirty="0">
              <a:solidFill>
                <a:srgbClr val="0070C0"/>
              </a:solidFill>
              <a:latin typeface="Constantia"/>
              <a:ea typeface="+mn-ea"/>
            </a:endParaRPr>
          </a:p>
        </p:txBody>
      </p:sp>
      <p:pic>
        <p:nvPicPr>
          <p:cNvPr id="7" name="Picture 2" descr="stop_the_massac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23" t="6072" r="12261" b="69211"/>
          <a:stretch/>
        </p:blipFill>
        <p:spPr bwMode="auto">
          <a:xfrm>
            <a:off x="6307931" y="3988804"/>
            <a:ext cx="2871788" cy="235211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00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718" y="2044012"/>
            <a:ext cx="9063407" cy="5299789"/>
          </a:xfrm>
        </p:spPr>
        <p:txBody>
          <a:bodyPr>
            <a:normAutofit lnSpcReduction="10000"/>
          </a:bodyPr>
          <a:lstStyle/>
          <a:p>
            <a:r>
              <a:rPr lang="en-US" dirty="0" smtClean="0">
                <a:solidFill>
                  <a:srgbClr val="BE1CB6"/>
                </a:solidFill>
              </a:rPr>
              <a:t>Massive Gravity is a specific framework to study IR modifications of Gravity </a:t>
            </a:r>
            <a:br>
              <a:rPr lang="en-US" dirty="0" smtClean="0">
                <a:solidFill>
                  <a:srgbClr val="BE1CB6"/>
                </a:solidFill>
              </a:rPr>
            </a:br>
            <a:endParaRPr lang="en-US" dirty="0" smtClean="0">
              <a:solidFill>
                <a:srgbClr val="BE1CB6"/>
              </a:solidFill>
            </a:endParaRPr>
          </a:p>
          <a:p>
            <a:r>
              <a:rPr lang="en-US" dirty="0" smtClean="0"/>
              <a:t>It could play a role for </a:t>
            </a:r>
            <a:br>
              <a:rPr lang="en-US" dirty="0" smtClean="0"/>
            </a:br>
            <a:r>
              <a:rPr lang="en-US" dirty="0" smtClean="0"/>
              <a:t> 	- </a:t>
            </a:r>
            <a:r>
              <a:rPr lang="en-US" dirty="0" smtClean="0">
                <a:solidFill>
                  <a:srgbClr val="00B0F0"/>
                </a:solidFill>
              </a:rPr>
              <a:t>the late-time acceleration of the Universe</a:t>
            </a:r>
            <a:br>
              <a:rPr lang="en-US" dirty="0" smtClean="0">
                <a:solidFill>
                  <a:srgbClr val="00B0F0"/>
                </a:solidFill>
              </a:rPr>
            </a:br>
            <a:r>
              <a:rPr lang="en-US" dirty="0" smtClean="0"/>
              <a:t> 	- </a:t>
            </a:r>
            <a:r>
              <a:rPr lang="en-US" dirty="0" smtClean="0">
                <a:solidFill>
                  <a:srgbClr val="00B050"/>
                </a:solidFill>
              </a:rPr>
              <a:t>the cosmological constant problem</a:t>
            </a:r>
            <a:br>
              <a:rPr lang="en-US" dirty="0" smtClean="0">
                <a:solidFill>
                  <a:srgbClr val="00B050"/>
                </a:solidFill>
              </a:rPr>
            </a:br>
            <a:endParaRPr lang="en-US" dirty="0" smtClean="0">
              <a:solidFill>
                <a:srgbClr val="00B050"/>
              </a:solidFill>
            </a:endParaRPr>
          </a:p>
          <a:p>
            <a:r>
              <a:rPr lang="en-US" dirty="0" smtClean="0">
                <a:solidFill>
                  <a:srgbClr val="8323A1"/>
                </a:solidFill>
              </a:rPr>
              <a:t>We now have the theoretical formalism to describe a stable theory of massive gravity</a:t>
            </a:r>
            <a:br>
              <a:rPr lang="en-US" dirty="0" smtClean="0">
                <a:solidFill>
                  <a:srgbClr val="8323A1"/>
                </a:solidFill>
              </a:rPr>
            </a:br>
            <a:endParaRPr lang="en-US" dirty="0" smtClean="0">
              <a:solidFill>
                <a:srgbClr val="8323A1"/>
              </a:solidFill>
            </a:endParaRPr>
          </a:p>
          <a:p>
            <a:r>
              <a:rPr lang="en-US" dirty="0" smtClean="0"/>
              <a:t>It behaves a </a:t>
            </a:r>
            <a:r>
              <a:rPr lang="en-US" dirty="0" smtClean="0">
                <a:solidFill>
                  <a:srgbClr val="0070C0"/>
                </a:solidFill>
              </a:rPr>
              <a:t>scalar-tensor Galileon theory </a:t>
            </a:r>
            <a:r>
              <a:rPr lang="en-US" dirty="0" smtClean="0"/>
              <a:t>in some limit, hand in hand with a </a:t>
            </a:r>
            <a:r>
              <a:rPr lang="en-US" dirty="0" smtClean="0">
                <a:solidFill>
                  <a:srgbClr val="0070C0"/>
                </a:solidFill>
              </a:rPr>
              <a:t>Vainshtein mechanism</a:t>
            </a:r>
          </a:p>
        </p:txBody>
      </p:sp>
      <p:sp>
        <p:nvSpPr>
          <p:cNvPr id="22" name="Title 1"/>
          <p:cNvSpPr>
            <a:spLocks noGrp="1"/>
          </p:cNvSpPr>
          <p:nvPr>
            <p:ph type="title"/>
          </p:nvPr>
        </p:nvSpPr>
        <p:spPr>
          <a:xfrm>
            <a:off x="591741" y="431037"/>
            <a:ext cx="8600599" cy="1312506"/>
          </a:xfrm>
        </p:spPr>
        <p:txBody>
          <a:bodyPr/>
          <a:lstStyle/>
          <a:p>
            <a:r>
              <a:rPr lang="en-CA" dirty="0" smtClean="0"/>
              <a:t>Outlook</a:t>
            </a:r>
            <a:endParaRPr lang="en-CA" dirty="0"/>
          </a:p>
        </p:txBody>
      </p:sp>
    </p:spTree>
    <p:extLst>
      <p:ext uri="{BB962C8B-B14F-4D97-AF65-F5344CB8AC3E}">
        <p14:creationId xmlns:p14="http://schemas.microsoft.com/office/powerpoint/2010/main" val="1004083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479" y="1967208"/>
            <a:ext cx="9063407" cy="5299789"/>
          </a:xfrm>
        </p:spPr>
        <p:txBody>
          <a:bodyPr>
            <a:normAutofit/>
          </a:bodyPr>
          <a:lstStyle/>
          <a:p>
            <a:r>
              <a:rPr lang="en-US" dirty="0"/>
              <a:t>The scalar field opens </a:t>
            </a:r>
            <a:r>
              <a:rPr lang="en-US" dirty="0">
                <a:solidFill>
                  <a:srgbClr val="00B050"/>
                </a:solidFill>
              </a:rPr>
              <a:t>new channels of radiations </a:t>
            </a:r>
            <a:r>
              <a:rPr lang="en-US" dirty="0"/>
              <a:t>which would have been observable in </a:t>
            </a:r>
            <a:r>
              <a:rPr lang="en-US" dirty="0">
                <a:solidFill>
                  <a:srgbClr val="00B050"/>
                </a:solidFill>
              </a:rPr>
              <a:t>binary pulsar systems </a:t>
            </a:r>
            <a:r>
              <a:rPr lang="en-US" dirty="0"/>
              <a:t>if they were not Vainshtein screened.</a:t>
            </a:r>
            <a:br>
              <a:rPr lang="en-US" dirty="0"/>
            </a:br>
            <a:endParaRPr lang="en-US" dirty="0"/>
          </a:p>
          <a:p>
            <a:r>
              <a:rPr lang="en-US" dirty="0" smtClean="0">
                <a:solidFill>
                  <a:srgbClr val="0070C0"/>
                </a:solidFill>
              </a:rPr>
              <a:t>The monopole is suppressed by a factor of</a:t>
            </a:r>
            <a:br>
              <a:rPr lang="en-US" dirty="0" smtClean="0">
                <a:solidFill>
                  <a:srgbClr val="0070C0"/>
                </a:solidFill>
              </a:rPr>
            </a:br>
            <a:endParaRPr lang="en-US" dirty="0" smtClean="0">
              <a:solidFill>
                <a:srgbClr val="0070C0"/>
              </a:solidFill>
            </a:endParaRPr>
          </a:p>
          <a:p>
            <a:r>
              <a:rPr lang="en-US" dirty="0" smtClean="0">
                <a:solidFill>
                  <a:srgbClr val="BE1CB6"/>
                </a:solidFill>
              </a:rPr>
              <a:t>The </a:t>
            </a:r>
            <a:r>
              <a:rPr lang="en-US" dirty="0" err="1" smtClean="0">
                <a:solidFill>
                  <a:srgbClr val="BE1CB6"/>
                </a:solidFill>
              </a:rPr>
              <a:t>quadrupole</a:t>
            </a:r>
            <a:r>
              <a:rPr lang="en-US" dirty="0" smtClean="0">
                <a:solidFill>
                  <a:srgbClr val="BE1CB6"/>
                </a:solidFill>
              </a:rPr>
              <a:t> is suppressed by</a:t>
            </a:r>
            <a:br>
              <a:rPr lang="en-US" dirty="0" smtClean="0">
                <a:solidFill>
                  <a:srgbClr val="BE1CB6"/>
                </a:solidFill>
              </a:rPr>
            </a:br>
            <a:endParaRPr lang="en-US" dirty="0" smtClean="0">
              <a:solidFill>
                <a:srgbClr val="BE1CB6"/>
              </a:solidFill>
            </a:endParaRPr>
          </a:p>
          <a:p>
            <a:r>
              <a:rPr lang="en-US" dirty="0"/>
              <a:t>While this suppression makes these effects unobservable in binary pulsar, it shows that the </a:t>
            </a:r>
            <a:r>
              <a:rPr lang="en-US" dirty="0" smtClean="0"/>
              <a:t>Vainshtein </a:t>
            </a:r>
            <a:r>
              <a:rPr lang="en-US" dirty="0"/>
              <a:t>mechanism is much more subtle in time-dependent configurations.  </a:t>
            </a:r>
          </a:p>
        </p:txBody>
      </p:sp>
      <p:sp>
        <p:nvSpPr>
          <p:cNvPr id="22" name="Title 1"/>
          <p:cNvSpPr>
            <a:spLocks noGrp="1"/>
          </p:cNvSpPr>
          <p:nvPr>
            <p:ph type="title"/>
          </p:nvPr>
        </p:nvSpPr>
        <p:spPr>
          <a:xfrm>
            <a:off x="591741" y="431037"/>
            <a:ext cx="8600599" cy="1312506"/>
          </a:xfrm>
        </p:spPr>
        <p:txBody>
          <a:bodyPr/>
          <a:lstStyle/>
          <a:p>
            <a:r>
              <a:rPr lang="en-CA" dirty="0" smtClean="0"/>
              <a:t>Outlook</a:t>
            </a:r>
            <a:endParaRPr lang="en-CA" dirty="0"/>
          </a:p>
        </p:txBody>
      </p:sp>
      <p:pic>
        <p:nvPicPr>
          <p:cNvPr id="4"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6260" t="1" b="49670"/>
          <a:stretch/>
        </p:blipFill>
        <p:spPr bwMode="auto">
          <a:xfrm>
            <a:off x="6932426" y="3503374"/>
            <a:ext cx="2099270" cy="9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6260" t="49497" b="1006"/>
          <a:stretch/>
        </p:blipFill>
        <p:spPr bwMode="auto">
          <a:xfrm>
            <a:off x="5568077" y="4578699"/>
            <a:ext cx="2099270" cy="97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1287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Quantum Corrections</a:t>
            </a:r>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599907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Ghost-free Massive Gravity</a:t>
            </a:r>
            <a:endParaRPr lang="en-US" dirty="0"/>
          </a:p>
        </p:txBody>
      </p:sp>
      <p:sp>
        <p:nvSpPr>
          <p:cNvPr id="3" name="Content Placeholder 2"/>
          <p:cNvSpPr>
            <a:spLocks noGrp="1"/>
          </p:cNvSpPr>
          <p:nvPr>
            <p:ph idx="1"/>
          </p:nvPr>
        </p:nvSpPr>
        <p:spPr/>
        <p:txBody>
          <a:bodyPr/>
          <a:lstStyle/>
          <a:p>
            <a:r>
              <a:rPr lang="en-US" dirty="0" smtClean="0"/>
              <a:t>Structure of mass term is essential to avoid BD ghost</a:t>
            </a:r>
            <a:endParaRPr lang="en-US" sz="1500" dirty="0">
              <a:solidFill>
                <a:srgbClr val="0070C0"/>
              </a:solidFill>
            </a:endParaRPr>
          </a:p>
        </p:txBody>
      </p:sp>
      <p:sp>
        <p:nvSpPr>
          <p:cNvPr id="4" name="TextBox 3"/>
          <p:cNvSpPr txBox="1"/>
          <p:nvPr/>
        </p:nvSpPr>
        <p:spPr>
          <a:xfrm>
            <a:off x="4981051" y="6478106"/>
            <a:ext cx="4753044" cy="884189"/>
          </a:xfrm>
          <a:prstGeom prst="rect">
            <a:avLst/>
          </a:prstGeom>
          <a:noFill/>
        </p:spPr>
        <p:txBody>
          <a:bodyPr wrap="none" lIns="98399" tIns="49199" rIns="98399" bIns="49199" rtlCol="0">
            <a:spAutoFit/>
          </a:bodyPr>
          <a:lstStyle/>
          <a:p>
            <a:pPr algn="r"/>
            <a:r>
              <a:rPr lang="en-US" sz="1700" dirty="0" err="1">
                <a:solidFill>
                  <a:srgbClr val="00B050"/>
                </a:solidFill>
              </a:rPr>
              <a:t>Boulware</a:t>
            </a:r>
            <a:r>
              <a:rPr lang="en-US" sz="1700" dirty="0">
                <a:solidFill>
                  <a:srgbClr val="00B050"/>
                </a:solidFill>
              </a:rPr>
              <a:t> &amp; </a:t>
            </a:r>
            <a:r>
              <a:rPr lang="en-US" sz="1700" dirty="0" err="1">
                <a:solidFill>
                  <a:srgbClr val="00B050"/>
                </a:solidFill>
              </a:rPr>
              <a:t>Deser</a:t>
            </a:r>
            <a:r>
              <a:rPr lang="en-US" sz="1700" dirty="0">
                <a:solidFill>
                  <a:srgbClr val="00B050"/>
                </a:solidFill>
              </a:rPr>
              <a:t>, PRD 6, 3368 (1972)</a:t>
            </a:r>
          </a:p>
          <a:p>
            <a:pPr algn="r"/>
            <a:r>
              <a:rPr lang="en-US" sz="1700" dirty="0" err="1">
                <a:solidFill>
                  <a:srgbClr val="00B050"/>
                </a:solidFill>
              </a:rPr>
              <a:t>CdR</a:t>
            </a:r>
            <a:r>
              <a:rPr lang="en-US" sz="1700" dirty="0">
                <a:solidFill>
                  <a:srgbClr val="00B050"/>
                </a:solidFill>
              </a:rPr>
              <a:t> &amp; </a:t>
            </a:r>
            <a:r>
              <a:rPr lang="en-US" sz="1700" dirty="0" err="1">
                <a:solidFill>
                  <a:srgbClr val="00B050"/>
                </a:solidFill>
              </a:rPr>
              <a:t>Gabadadze</a:t>
            </a:r>
            <a:r>
              <a:rPr lang="en-US" sz="1700" dirty="0">
                <a:solidFill>
                  <a:srgbClr val="00B050"/>
                </a:solidFill>
              </a:rPr>
              <a:t>, PRD 82, 044020 (2010)</a:t>
            </a:r>
          </a:p>
          <a:p>
            <a:pPr algn="r"/>
            <a:r>
              <a:rPr lang="en-US" sz="1700" dirty="0" err="1">
                <a:solidFill>
                  <a:srgbClr val="00B050"/>
                </a:solidFill>
              </a:rPr>
              <a:t>CdR</a:t>
            </a:r>
            <a:r>
              <a:rPr lang="en-US" sz="1700" dirty="0">
                <a:solidFill>
                  <a:srgbClr val="00B050"/>
                </a:solidFill>
              </a:rPr>
              <a:t>, </a:t>
            </a:r>
            <a:r>
              <a:rPr lang="en-US" sz="1700" dirty="0" err="1">
                <a:solidFill>
                  <a:srgbClr val="00B050"/>
                </a:solidFill>
              </a:rPr>
              <a:t>Gabadadze</a:t>
            </a:r>
            <a:r>
              <a:rPr lang="en-US" sz="1700" dirty="0">
                <a:solidFill>
                  <a:srgbClr val="00B050"/>
                </a:solidFill>
              </a:rPr>
              <a:t> &amp; Tolley, PRL 106, 231101 (2011)</a:t>
            </a:r>
          </a:p>
        </p:txBody>
      </p:sp>
      <p:pic>
        <p:nvPicPr>
          <p:cNvPr id="819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842" y="2871304"/>
            <a:ext cx="6026177" cy="91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69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Ghost-free Massive Gravity</a:t>
            </a:r>
            <a:endParaRPr lang="en-US" dirty="0"/>
          </a:p>
        </p:txBody>
      </p:sp>
      <p:sp>
        <p:nvSpPr>
          <p:cNvPr id="3" name="Content Placeholder 2"/>
          <p:cNvSpPr>
            <a:spLocks noGrp="1"/>
          </p:cNvSpPr>
          <p:nvPr>
            <p:ph idx="1"/>
          </p:nvPr>
        </p:nvSpPr>
        <p:spPr/>
        <p:txBody>
          <a:bodyPr/>
          <a:lstStyle/>
          <a:p>
            <a:r>
              <a:rPr lang="en-US" dirty="0" smtClean="0"/>
              <a:t>Structure of mass term is essential to avoid BD ghost</a:t>
            </a:r>
            <a:r>
              <a:rPr lang="en-US" dirty="0"/>
              <a:t/>
            </a:r>
            <a:br>
              <a:rPr lang="en-US" dirty="0"/>
            </a:br>
            <a:r>
              <a:rPr lang="en-US" dirty="0" smtClean="0"/>
              <a:t/>
            </a:r>
            <a:br>
              <a:rPr lang="en-US" dirty="0" smtClean="0"/>
            </a:br>
            <a:r>
              <a:rPr lang="en-US" dirty="0" smtClean="0"/>
              <a:t/>
            </a:r>
            <a:br>
              <a:rPr lang="en-US" dirty="0" smtClean="0"/>
            </a:br>
            <a:endParaRPr lang="en-US" dirty="0" smtClean="0"/>
          </a:p>
          <a:p>
            <a:r>
              <a:rPr lang="en-US" dirty="0" smtClean="0"/>
              <a:t>We expect the structure to detune the potential</a:t>
            </a:r>
          </a:p>
        </p:txBody>
      </p:sp>
      <p:pic>
        <p:nvPicPr>
          <p:cNvPr id="819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842" y="2871304"/>
            <a:ext cx="6026177" cy="91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566" y="4517887"/>
            <a:ext cx="1959478" cy="15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331" y="5571646"/>
            <a:ext cx="8545461" cy="159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649353" y="6367616"/>
            <a:ext cx="92170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91268" y="6367616"/>
            <a:ext cx="92170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80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1" name="Rectangle 3"/>
          <p:cNvSpPr>
            <a:spLocks noGrp="1" noChangeArrowheads="1"/>
          </p:cNvSpPr>
          <p:nvPr>
            <p:ph type="body" idx="1"/>
          </p:nvPr>
        </p:nvSpPr>
        <p:spPr>
          <a:xfrm>
            <a:off x="258768" y="1658938"/>
            <a:ext cx="8778875" cy="4929187"/>
          </a:xfrm>
        </p:spPr>
        <p:txBody>
          <a:bodyPr/>
          <a:lstStyle/>
          <a:p>
            <a:r>
              <a:rPr lang="en-US" dirty="0" smtClean="0"/>
              <a:t>Massive gravity could lead to the </a:t>
            </a:r>
            <a:r>
              <a:rPr lang="en-US" dirty="0" err="1" smtClean="0"/>
              <a:t>degravitation</a:t>
            </a:r>
            <a:r>
              <a:rPr lang="en-US" dirty="0" smtClean="0"/>
              <a:t> of a CC</a:t>
            </a:r>
            <a:r>
              <a:rPr lang="en-US" sz="1600" dirty="0"/>
              <a:t/>
            </a:r>
            <a:br>
              <a:rPr lang="en-US" sz="1600" dirty="0"/>
            </a:br>
            <a:r>
              <a:rPr lang="en-US" sz="200" dirty="0">
                <a:solidFill>
                  <a:srgbClr val="0FBBE3"/>
                </a:solidFill>
              </a:rPr>
              <a:t>         	</a:t>
            </a:r>
            <a:endParaRPr lang="en-US" dirty="0">
              <a:solidFill>
                <a:srgbClr val="0FBBE3"/>
              </a:solidFill>
            </a:endParaRPr>
          </a:p>
        </p:txBody>
      </p:sp>
      <p:sp>
        <p:nvSpPr>
          <p:cNvPr id="37" name="Title 7"/>
          <p:cNvSpPr txBox="1">
            <a:spLocks/>
          </p:cNvSpPr>
          <p:nvPr/>
        </p:nvSpPr>
        <p:spPr bwMode="auto">
          <a:xfrm>
            <a:off x="1547817" y="606257"/>
            <a:ext cx="6426201" cy="1339849"/>
          </a:xfrm>
          <a:prstGeom prst="rect">
            <a:avLst/>
          </a:prstGeom>
          <a:noFill/>
          <a:ln w="9525">
            <a:noFill/>
            <a:miter lim="800000"/>
            <a:headEnd/>
            <a:tailEnd/>
          </a:ln>
          <a:effectLst/>
        </p:spPr>
        <p:txBody>
          <a:bodyPr vert="horz" wrap="square" lIns="98330" tIns="49165" rIns="98330" bIns="49165" numCol="1" anchor="ctr" anchorCtr="0" compatLnSpc="1">
            <a:prstTxWarp prst="textNoShape">
              <a:avLst/>
            </a:prstTxWarp>
          </a:bodyPr>
          <a:lstStyle/>
          <a:p>
            <a:pPr algn="ctr" defTabSz="983817">
              <a:defRPr/>
            </a:pPr>
            <a:r>
              <a:rPr lang="en-CA" sz="5334" dirty="0">
                <a:solidFill>
                  <a:srgbClr val="0070C0"/>
                </a:solidFill>
                <a:latin typeface="+mj-lt"/>
                <a:ea typeface="+mj-ea"/>
                <a:cs typeface="+mj-cs"/>
              </a:rPr>
              <a:t>Relaxation mechanism</a:t>
            </a:r>
          </a:p>
        </p:txBody>
      </p:sp>
      <p:grpSp>
        <p:nvGrpSpPr>
          <p:cNvPr id="3" name="Group 9"/>
          <p:cNvGrpSpPr/>
          <p:nvPr/>
        </p:nvGrpSpPr>
        <p:grpSpPr>
          <a:xfrm>
            <a:off x="1605896" y="2752384"/>
            <a:ext cx="5871372" cy="1574345"/>
            <a:chOff x="1928794" y="642918"/>
            <a:chExt cx="4929222" cy="1800000"/>
          </a:xfrm>
        </p:grpSpPr>
        <p:cxnSp>
          <p:nvCxnSpPr>
            <p:cNvPr id="21" name="Straight Arrow Connector 20"/>
            <p:cNvCxnSpPr/>
            <p:nvPr/>
          </p:nvCxnSpPr>
          <p:spPr>
            <a:xfrm>
              <a:off x="1928794" y="2285992"/>
              <a:ext cx="4929222"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1243902" y="1542124"/>
              <a:ext cx="1800000"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0"/>
          <p:cNvGrpSpPr/>
          <p:nvPr/>
        </p:nvGrpSpPr>
        <p:grpSpPr>
          <a:xfrm>
            <a:off x="1605896" y="5314157"/>
            <a:ext cx="5871372" cy="1574345"/>
            <a:chOff x="1928794" y="3571876"/>
            <a:chExt cx="4929222" cy="1800000"/>
          </a:xfrm>
        </p:grpSpPr>
        <p:cxnSp>
          <p:nvCxnSpPr>
            <p:cNvPr id="19" name="Straight Arrow Connector 18"/>
            <p:cNvCxnSpPr/>
            <p:nvPr/>
          </p:nvCxnSpPr>
          <p:spPr>
            <a:xfrm>
              <a:off x="1928794" y="5214950"/>
              <a:ext cx="4929222"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243902" y="4471082"/>
              <a:ext cx="1800000"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grpSp>
      <p:cxnSp>
        <p:nvCxnSpPr>
          <p:cNvPr id="8" name="Elbow Connector 7"/>
          <p:cNvCxnSpPr/>
          <p:nvPr/>
        </p:nvCxnSpPr>
        <p:spPr>
          <a:xfrm rot="10800000" flipV="1">
            <a:off x="1946260" y="3252337"/>
            <a:ext cx="5360817" cy="937319"/>
          </a:xfrm>
          <a:prstGeom prst="bentConnector3">
            <a:avLst>
              <a:gd name="adj1" fmla="val 85679"/>
            </a:avLst>
          </a:prstGeom>
          <a:ln w="5715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113787" y="4787957"/>
            <a:ext cx="119661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28090" y="5501896"/>
            <a:ext cx="611312" cy="414660"/>
          </a:xfrm>
          <a:prstGeom prst="rect">
            <a:avLst/>
          </a:prstGeom>
          <a:noFill/>
        </p:spPr>
        <p:txBody>
          <a:bodyPr wrap="none" lIns="105850" tIns="52925" rIns="105850" bIns="52925" rtlCol="0">
            <a:spAutoFit/>
          </a:bodyPr>
          <a:lstStyle/>
          <a:p>
            <a:r>
              <a:rPr lang="en-CA" dirty="0" smtClean="0">
                <a:solidFill>
                  <a:srgbClr val="065093"/>
                </a:solidFill>
              </a:rPr>
              <a:t>1/m</a:t>
            </a:r>
            <a:endParaRPr lang="en-CA" dirty="0">
              <a:solidFill>
                <a:srgbClr val="065093"/>
              </a:solidFill>
            </a:endParaRPr>
          </a:p>
        </p:txBody>
      </p:sp>
      <p:sp>
        <p:nvSpPr>
          <p:cNvPr id="11" name="TextBox 10"/>
          <p:cNvSpPr txBox="1"/>
          <p:nvPr/>
        </p:nvSpPr>
        <p:spPr>
          <a:xfrm>
            <a:off x="1262069" y="5106719"/>
            <a:ext cx="619328" cy="568549"/>
          </a:xfrm>
          <a:prstGeom prst="rect">
            <a:avLst/>
          </a:prstGeom>
          <a:noFill/>
        </p:spPr>
        <p:txBody>
          <a:bodyPr wrap="none" lIns="105850" tIns="52925" rIns="105850" bIns="52925" rtlCol="0">
            <a:spAutoFit/>
          </a:bodyPr>
          <a:lstStyle/>
          <a:p>
            <a:r>
              <a:rPr lang="en-CA" sz="3000" dirty="0">
                <a:solidFill>
                  <a:srgbClr val="BE1CB6"/>
                </a:solidFill>
              </a:rPr>
              <a:t>H</a:t>
            </a:r>
            <a:r>
              <a:rPr lang="en-CA" sz="3000" baseline="30000" dirty="0">
                <a:solidFill>
                  <a:srgbClr val="BE1CB6"/>
                </a:solidFill>
              </a:rPr>
              <a:t>2</a:t>
            </a:r>
            <a:endParaRPr lang="en-CA" baseline="30000" dirty="0">
              <a:solidFill>
                <a:srgbClr val="BE1CB6"/>
              </a:solidFill>
            </a:endParaRPr>
          </a:p>
        </p:txBody>
      </p:sp>
      <p:sp>
        <p:nvSpPr>
          <p:cNvPr id="12" name="TextBox 11"/>
          <p:cNvSpPr txBox="1"/>
          <p:nvPr/>
        </p:nvSpPr>
        <p:spPr>
          <a:xfrm>
            <a:off x="7477268" y="6564191"/>
            <a:ext cx="899853" cy="568549"/>
          </a:xfrm>
          <a:prstGeom prst="rect">
            <a:avLst/>
          </a:prstGeom>
          <a:noFill/>
        </p:spPr>
        <p:txBody>
          <a:bodyPr wrap="none" lIns="105850" tIns="52925" rIns="105850" bIns="52925" rtlCol="0">
            <a:spAutoFit/>
          </a:bodyPr>
          <a:lstStyle/>
          <a:p>
            <a:r>
              <a:rPr lang="en-CA" sz="3000" dirty="0">
                <a:solidFill>
                  <a:srgbClr val="065093"/>
                </a:solidFill>
              </a:rPr>
              <a:t>time</a:t>
            </a:r>
            <a:endParaRPr lang="en-CA" dirty="0">
              <a:solidFill>
                <a:srgbClr val="065093"/>
              </a:solidFill>
            </a:endParaRPr>
          </a:p>
        </p:txBody>
      </p:sp>
      <p:sp>
        <p:nvSpPr>
          <p:cNvPr id="13" name="TextBox 12"/>
          <p:cNvSpPr txBox="1"/>
          <p:nvPr/>
        </p:nvSpPr>
        <p:spPr>
          <a:xfrm>
            <a:off x="7477268" y="4064675"/>
            <a:ext cx="899853" cy="568549"/>
          </a:xfrm>
          <a:prstGeom prst="rect">
            <a:avLst/>
          </a:prstGeom>
          <a:noFill/>
        </p:spPr>
        <p:txBody>
          <a:bodyPr wrap="none" lIns="105850" tIns="52925" rIns="105850" bIns="52925" rtlCol="0">
            <a:spAutoFit/>
          </a:bodyPr>
          <a:lstStyle/>
          <a:p>
            <a:r>
              <a:rPr lang="en-CA" sz="3000" dirty="0">
                <a:solidFill>
                  <a:srgbClr val="065093"/>
                </a:solidFill>
              </a:rPr>
              <a:t>time</a:t>
            </a:r>
            <a:endParaRPr lang="en-CA" dirty="0">
              <a:solidFill>
                <a:srgbClr val="065093"/>
              </a:solidFill>
            </a:endParaRPr>
          </a:p>
        </p:txBody>
      </p:sp>
      <p:sp>
        <p:nvSpPr>
          <p:cNvPr id="14" name="TextBox 13"/>
          <p:cNvSpPr txBox="1"/>
          <p:nvPr/>
        </p:nvSpPr>
        <p:spPr>
          <a:xfrm>
            <a:off x="3052462" y="2689942"/>
            <a:ext cx="1840816" cy="414660"/>
          </a:xfrm>
          <a:prstGeom prst="rect">
            <a:avLst/>
          </a:prstGeom>
          <a:noFill/>
        </p:spPr>
        <p:txBody>
          <a:bodyPr wrap="none" lIns="105850" tIns="52925" rIns="105850" bIns="52925" rtlCol="0">
            <a:spAutoFit/>
          </a:bodyPr>
          <a:lstStyle/>
          <a:p>
            <a:r>
              <a:rPr lang="en-CA" dirty="0" smtClean="0">
                <a:solidFill>
                  <a:srgbClr val="FFFFFF"/>
                </a:solidFill>
              </a:rPr>
              <a:t>Phase transition</a:t>
            </a:r>
            <a:endParaRPr lang="en-CA" dirty="0">
              <a:solidFill>
                <a:srgbClr val="FFFFFF"/>
              </a:solidFill>
            </a:endParaRPr>
          </a:p>
        </p:txBody>
      </p:sp>
      <p:cxnSp>
        <p:nvCxnSpPr>
          <p:cNvPr id="15" name="Straight Arrow Connector 14"/>
          <p:cNvCxnSpPr/>
          <p:nvPr/>
        </p:nvCxnSpPr>
        <p:spPr>
          <a:xfrm rot="5400000" flipH="1" flipV="1">
            <a:off x="2786882" y="2887711"/>
            <a:ext cx="275885" cy="255278"/>
          </a:xfrm>
          <a:prstGeom prst="straightConnector1">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62073" y="2627454"/>
            <a:ext cx="475287" cy="577379"/>
          </a:xfrm>
          <a:prstGeom prst="rect">
            <a:avLst/>
          </a:prstGeom>
          <a:noFill/>
        </p:spPr>
        <p:txBody>
          <a:bodyPr wrap="none" lIns="105850" tIns="52925" rIns="105850" bIns="52925" rtlCol="0">
            <a:spAutoFit/>
          </a:bodyPr>
          <a:lstStyle/>
          <a:p>
            <a:r>
              <a:rPr lang="en-CA" sz="3000" dirty="0">
                <a:solidFill>
                  <a:srgbClr val="BE1CB6"/>
                </a:solidFill>
                <a:latin typeface="Symbol" pitchFamily="18" charset="2"/>
              </a:rPr>
              <a:t>L</a:t>
            </a:r>
            <a:endParaRPr lang="en-CA" dirty="0">
              <a:solidFill>
                <a:srgbClr val="BE1CB6"/>
              </a:solidFill>
              <a:latin typeface="Symbol" pitchFamily="18" charset="2"/>
            </a:endParaRPr>
          </a:p>
        </p:txBody>
      </p:sp>
      <p:pic>
        <p:nvPicPr>
          <p:cNvPr id="18"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24009" y="5150095"/>
            <a:ext cx="5871372" cy="1658000"/>
          </a:xfrm>
          <a:prstGeom prst="rect">
            <a:avLst/>
          </a:prstGeom>
          <a:noFill/>
          <a:ln w="9525">
            <a:noFill/>
            <a:miter lim="800000"/>
            <a:headEnd/>
            <a:tailEnd/>
          </a:ln>
        </p:spPr>
      </p:pic>
    </p:spTree>
    <p:extLst>
      <p:ext uri="{BB962C8B-B14F-4D97-AF65-F5344CB8AC3E}">
        <p14:creationId xmlns:p14="http://schemas.microsoft.com/office/powerpoint/2010/main" val="27905806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1110" r="52356" b="25001"/>
          <a:stretch/>
        </p:blipFill>
        <p:spPr bwMode="auto">
          <a:xfrm rot="3600000" flipH="1">
            <a:off x="1624645" y="5984646"/>
            <a:ext cx="953031" cy="5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1110" r="52356" b="25001"/>
          <a:stretch/>
        </p:blipFill>
        <p:spPr bwMode="auto">
          <a:xfrm rot="18000000">
            <a:off x="1156472" y="5984646"/>
            <a:ext cx="953031" cy="5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Ghost-free Massive Gravity</a:t>
            </a:r>
            <a:endParaRPr lang="en-US" dirty="0"/>
          </a:p>
        </p:txBody>
      </p:sp>
      <p:sp>
        <p:nvSpPr>
          <p:cNvPr id="3" name="Content Placeholder 2"/>
          <p:cNvSpPr>
            <a:spLocks noGrp="1"/>
          </p:cNvSpPr>
          <p:nvPr>
            <p:ph idx="1"/>
          </p:nvPr>
        </p:nvSpPr>
        <p:spPr/>
        <p:txBody>
          <a:bodyPr/>
          <a:lstStyle/>
          <a:p>
            <a:r>
              <a:rPr lang="en-US" dirty="0" smtClean="0"/>
              <a:t>Structure of mass term is essential to avoid BD ghost</a:t>
            </a:r>
            <a:r>
              <a:rPr lang="en-US" dirty="0"/>
              <a:t/>
            </a:r>
            <a:br>
              <a:rPr lang="en-US" dirty="0"/>
            </a:br>
            <a:r>
              <a:rPr lang="en-US" dirty="0" smtClean="0"/>
              <a:t/>
            </a:r>
            <a:br>
              <a:rPr lang="en-US" dirty="0" smtClean="0"/>
            </a:br>
            <a:r>
              <a:rPr lang="en-US" dirty="0" smtClean="0"/>
              <a:t/>
            </a:r>
            <a:br>
              <a:rPr lang="en-US" dirty="0" smtClean="0"/>
            </a:br>
            <a:endParaRPr lang="en-US" dirty="0" smtClean="0"/>
          </a:p>
          <a:p>
            <a:r>
              <a:rPr lang="en-US" dirty="0" smtClean="0"/>
              <a:t>We expect the structure to detune the potential</a:t>
            </a:r>
          </a:p>
        </p:txBody>
      </p:sp>
      <p:pic>
        <p:nvPicPr>
          <p:cNvPr id="819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842" y="2871304"/>
            <a:ext cx="6026177" cy="91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36604" y="7050362"/>
            <a:ext cx="3697491" cy="368648"/>
          </a:xfrm>
          <a:prstGeom prst="rect">
            <a:avLst/>
          </a:prstGeom>
          <a:noFill/>
        </p:spPr>
        <p:txBody>
          <a:bodyPr wrap="none" lIns="98399" tIns="49199" rIns="98399" bIns="49199" rtlCol="0">
            <a:spAutoFit/>
          </a:bodyPr>
          <a:lstStyle/>
          <a:p>
            <a:pPr algn="r"/>
            <a:r>
              <a:rPr lang="en-US" sz="1700" dirty="0" err="1">
                <a:solidFill>
                  <a:schemeClr val="accent4">
                    <a:lumMod val="50000"/>
                  </a:schemeClr>
                </a:solidFill>
              </a:rPr>
              <a:t>CdR</a:t>
            </a:r>
            <a:r>
              <a:rPr lang="en-US" sz="1700" dirty="0">
                <a:solidFill>
                  <a:schemeClr val="accent4">
                    <a:lumMod val="50000"/>
                  </a:schemeClr>
                </a:solidFill>
              </a:rPr>
              <a:t>, Heisenberg &amp; Ribeiro, 1307.7169</a:t>
            </a:r>
          </a:p>
        </p:txBody>
      </p:sp>
      <p:pic>
        <p:nvPicPr>
          <p:cNvPr id="921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566" y="4517887"/>
            <a:ext cx="1959478" cy="15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1636818" y="6242879"/>
            <a:ext cx="29261" cy="29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sp>
        <p:nvSpPr>
          <p:cNvPr id="15" name="Oval 14"/>
          <p:cNvSpPr/>
          <p:nvPr/>
        </p:nvSpPr>
        <p:spPr>
          <a:xfrm>
            <a:off x="1824372" y="6242879"/>
            <a:ext cx="29261" cy="29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sp>
        <p:nvSpPr>
          <p:cNvPr id="16" name="Oval 15"/>
          <p:cNvSpPr/>
          <p:nvPr/>
        </p:nvSpPr>
        <p:spPr>
          <a:xfrm>
            <a:off x="2017396" y="6242879"/>
            <a:ext cx="29261" cy="29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pic>
        <p:nvPicPr>
          <p:cNvPr id="9220" name="Picture 4"/>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018"/>
          <a:stretch/>
        </p:blipFill>
        <p:spPr bwMode="auto">
          <a:xfrm>
            <a:off x="2879779" y="4354867"/>
            <a:ext cx="5875811" cy="173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16"/>
          <a:stretch/>
        </p:blipFill>
        <p:spPr bwMode="auto">
          <a:xfrm>
            <a:off x="3000920" y="5380383"/>
            <a:ext cx="3035684" cy="151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4876800" y="5458792"/>
            <a:ext cx="92170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77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1110" r="52356" b="25001"/>
          <a:stretch/>
        </p:blipFill>
        <p:spPr bwMode="auto">
          <a:xfrm rot="3600000" flipH="1">
            <a:off x="1624645" y="5984646"/>
            <a:ext cx="953031" cy="5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1110" r="52356" b="25001"/>
          <a:stretch/>
        </p:blipFill>
        <p:spPr bwMode="auto">
          <a:xfrm rot="18000000">
            <a:off x="1156472" y="5984646"/>
            <a:ext cx="953031" cy="5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Ghost-free Massive Gravity</a:t>
            </a:r>
            <a:endParaRPr lang="en-US" dirty="0"/>
          </a:p>
        </p:txBody>
      </p:sp>
      <p:sp>
        <p:nvSpPr>
          <p:cNvPr id="3" name="Content Placeholder 2"/>
          <p:cNvSpPr>
            <a:spLocks noGrp="1"/>
          </p:cNvSpPr>
          <p:nvPr>
            <p:ph idx="1"/>
          </p:nvPr>
        </p:nvSpPr>
        <p:spPr/>
        <p:txBody>
          <a:bodyPr/>
          <a:lstStyle/>
          <a:p>
            <a:r>
              <a:rPr lang="en-US" dirty="0" smtClean="0"/>
              <a:t>Structure of mass term is essential to avoid BD ghost</a:t>
            </a:r>
            <a:r>
              <a:rPr lang="en-US" dirty="0"/>
              <a:t/>
            </a:r>
            <a:br>
              <a:rPr lang="en-US" dirty="0"/>
            </a:br>
            <a:r>
              <a:rPr lang="en-US" dirty="0" smtClean="0"/>
              <a:t/>
            </a:r>
            <a:br>
              <a:rPr lang="en-US" dirty="0" smtClean="0"/>
            </a:br>
            <a:r>
              <a:rPr lang="en-US" dirty="0" smtClean="0"/>
              <a:t/>
            </a:r>
            <a:br>
              <a:rPr lang="en-US" dirty="0" smtClean="0"/>
            </a:br>
            <a:endParaRPr lang="en-US" dirty="0" smtClean="0"/>
          </a:p>
          <a:p>
            <a:r>
              <a:rPr lang="en-US" dirty="0" smtClean="0"/>
              <a:t>We expect the structure to detune the potential</a:t>
            </a:r>
          </a:p>
        </p:txBody>
      </p:sp>
      <p:pic>
        <p:nvPicPr>
          <p:cNvPr id="819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842" y="2871304"/>
            <a:ext cx="6026177" cy="91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36604" y="7050362"/>
            <a:ext cx="3697491" cy="368648"/>
          </a:xfrm>
          <a:prstGeom prst="rect">
            <a:avLst/>
          </a:prstGeom>
          <a:noFill/>
        </p:spPr>
        <p:txBody>
          <a:bodyPr wrap="none" lIns="98399" tIns="49199" rIns="98399" bIns="49199" rtlCol="0">
            <a:spAutoFit/>
          </a:bodyPr>
          <a:lstStyle/>
          <a:p>
            <a:pPr algn="r"/>
            <a:r>
              <a:rPr lang="en-US" sz="1700" dirty="0" err="1">
                <a:solidFill>
                  <a:schemeClr val="accent4">
                    <a:lumMod val="50000"/>
                  </a:schemeClr>
                </a:solidFill>
              </a:rPr>
              <a:t>CdR</a:t>
            </a:r>
            <a:r>
              <a:rPr lang="en-US" sz="1700" dirty="0">
                <a:solidFill>
                  <a:schemeClr val="accent4">
                    <a:lumMod val="50000"/>
                  </a:schemeClr>
                </a:solidFill>
              </a:rPr>
              <a:t>, Heisenberg &amp; Ribeiro, 1307.7169</a:t>
            </a:r>
          </a:p>
        </p:txBody>
      </p:sp>
      <p:pic>
        <p:nvPicPr>
          <p:cNvPr id="921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566" y="4517887"/>
            <a:ext cx="1959478" cy="15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1636818" y="6242879"/>
            <a:ext cx="29261" cy="29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sp>
        <p:nvSpPr>
          <p:cNvPr id="15" name="Oval 14"/>
          <p:cNvSpPr/>
          <p:nvPr/>
        </p:nvSpPr>
        <p:spPr>
          <a:xfrm>
            <a:off x="1824372" y="6242879"/>
            <a:ext cx="29261" cy="29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sp>
        <p:nvSpPr>
          <p:cNvPr id="16" name="Oval 15"/>
          <p:cNvSpPr/>
          <p:nvPr/>
        </p:nvSpPr>
        <p:spPr>
          <a:xfrm>
            <a:off x="2017396" y="6242879"/>
            <a:ext cx="29261" cy="29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pic>
        <p:nvPicPr>
          <p:cNvPr id="9220" name="Picture 4"/>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018"/>
          <a:stretch/>
        </p:blipFill>
        <p:spPr bwMode="auto">
          <a:xfrm>
            <a:off x="2879779" y="4354867"/>
            <a:ext cx="5875811" cy="173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16"/>
          <a:stretch/>
        </p:blipFill>
        <p:spPr bwMode="auto">
          <a:xfrm>
            <a:off x="3000920" y="5380383"/>
            <a:ext cx="3035684" cy="151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4876800" y="5458792"/>
            <a:ext cx="92170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5176700" y="6054214"/>
            <a:ext cx="245094" cy="1305745"/>
          </a:xfrm>
          <a:prstGeom prst="rightBrace">
            <a:avLst>
              <a:gd name="adj1" fmla="val 53809"/>
              <a:gd name="adj2" fmla="val 50000"/>
            </a:avLst>
          </a:prstGeom>
          <a:ln w="57150"/>
        </p:spPr>
        <p:style>
          <a:lnRef idx="1">
            <a:schemeClr val="accent1"/>
          </a:lnRef>
          <a:fillRef idx="0">
            <a:schemeClr val="accent1"/>
          </a:fillRef>
          <a:effectRef idx="0">
            <a:schemeClr val="accent1"/>
          </a:effectRef>
          <a:fontRef idx="minor">
            <a:schemeClr val="tx1"/>
          </a:fontRef>
        </p:style>
        <p:txBody>
          <a:bodyPr lIns="98399" tIns="49199" rIns="98399" bIns="49199" rtlCol="0" anchor="ctr"/>
          <a:lstStyle/>
          <a:p>
            <a:pPr algn="ctr"/>
            <a:endParaRPr lang="en-US"/>
          </a:p>
        </p:txBody>
      </p:sp>
      <p:pic>
        <p:nvPicPr>
          <p:cNvPr id="9222"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609" y="6881374"/>
            <a:ext cx="907705" cy="58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71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1-loop Effective Action</a:t>
            </a:r>
            <a:endParaRPr lang="en-US" dirty="0"/>
          </a:p>
        </p:txBody>
      </p:sp>
      <p:sp>
        <p:nvSpPr>
          <p:cNvPr id="3" name="Content Placeholder 2"/>
          <p:cNvSpPr>
            <a:spLocks noGrp="1"/>
          </p:cNvSpPr>
          <p:nvPr>
            <p:ph idx="1"/>
          </p:nvPr>
        </p:nvSpPr>
        <p:spPr/>
        <p:txBody>
          <a:bodyPr/>
          <a:lstStyle/>
          <a:p>
            <a:r>
              <a:rPr lang="en-US" dirty="0" smtClean="0"/>
              <a:t>The 1-loop effective action is itself redressed</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a:t> </a:t>
            </a:r>
            <a:r>
              <a:rPr lang="en-US" dirty="0" smtClean="0"/>
              <a:t>The detuning of the potential is never a problem at that level </a:t>
            </a:r>
            <a:br>
              <a:rPr lang="en-US" dirty="0" smtClean="0"/>
            </a:br>
            <a:endParaRPr lang="en-US" dirty="0" smtClean="0"/>
          </a:p>
          <a:p>
            <a:r>
              <a:rPr lang="en-US" dirty="0"/>
              <a:t> </a:t>
            </a:r>
            <a:r>
              <a:rPr lang="en-US" dirty="0" smtClean="0"/>
              <a:t>Even on top of large background configurations </a:t>
            </a:r>
            <a:r>
              <a:rPr lang="en-US" dirty="0"/>
              <a:t/>
            </a:r>
            <a:br>
              <a:rPr lang="en-US" dirty="0"/>
            </a:br>
            <a:endParaRPr lang="en-US" dirty="0" smtClean="0"/>
          </a:p>
        </p:txBody>
      </p:sp>
      <p:sp>
        <p:nvSpPr>
          <p:cNvPr id="6" name="TextBox 5"/>
          <p:cNvSpPr txBox="1"/>
          <p:nvPr/>
        </p:nvSpPr>
        <p:spPr>
          <a:xfrm>
            <a:off x="6036604" y="7050362"/>
            <a:ext cx="3697491" cy="368648"/>
          </a:xfrm>
          <a:prstGeom prst="rect">
            <a:avLst/>
          </a:prstGeom>
          <a:noFill/>
        </p:spPr>
        <p:txBody>
          <a:bodyPr wrap="none" lIns="98399" tIns="49199" rIns="98399" bIns="49199" rtlCol="0">
            <a:spAutoFit/>
          </a:bodyPr>
          <a:lstStyle/>
          <a:p>
            <a:pPr algn="r"/>
            <a:r>
              <a:rPr lang="en-US" sz="1700" dirty="0" err="1">
                <a:solidFill>
                  <a:srgbClr val="00642D"/>
                </a:solidFill>
              </a:rPr>
              <a:t>CdR</a:t>
            </a:r>
            <a:r>
              <a:rPr lang="en-US" sz="1700" dirty="0">
                <a:solidFill>
                  <a:srgbClr val="00642D"/>
                </a:solidFill>
              </a:rPr>
              <a:t>, Heisenberg &amp; Ribeiro, 1307.7169</a:t>
            </a:r>
          </a:p>
        </p:txBody>
      </p:sp>
      <p:pic>
        <p:nvPicPr>
          <p:cNvPr id="2150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4033" y="2636078"/>
            <a:ext cx="5246788" cy="192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7335" y="4741157"/>
            <a:ext cx="2460185" cy="117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0612" y="6086061"/>
            <a:ext cx="2197039" cy="137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20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1-loop…</a:t>
            </a:r>
            <a:endParaRPr lang="en-US" dirty="0"/>
          </a:p>
        </p:txBody>
      </p:sp>
      <p:sp>
        <p:nvSpPr>
          <p:cNvPr id="3" name="Content Placeholder 2"/>
          <p:cNvSpPr>
            <a:spLocks noGrp="1"/>
          </p:cNvSpPr>
          <p:nvPr>
            <p:ph idx="1"/>
          </p:nvPr>
        </p:nvSpPr>
        <p:spPr/>
        <p:txBody>
          <a:bodyPr/>
          <a:lstStyle/>
          <a:p>
            <a:r>
              <a:rPr lang="en-US" dirty="0" smtClean="0">
                <a:solidFill>
                  <a:srgbClr val="0070C0"/>
                </a:solidFill>
              </a:rPr>
              <a:t>Beyond 1-loop the question is still open…</a:t>
            </a:r>
            <a:br>
              <a:rPr lang="en-US" dirty="0" smtClean="0">
                <a:solidFill>
                  <a:srgbClr val="0070C0"/>
                </a:solidFill>
              </a:rPr>
            </a:br>
            <a:endParaRPr lang="en-US" dirty="0" smtClean="0">
              <a:solidFill>
                <a:srgbClr val="0070C0"/>
              </a:solidFill>
            </a:endParaRPr>
          </a:p>
          <a:p>
            <a:r>
              <a:rPr lang="en-US" dirty="0" smtClean="0"/>
              <a:t>At higher order in loops, loops can mix virtual matter fields and graviton fields</a:t>
            </a:r>
          </a:p>
        </p:txBody>
      </p:sp>
      <p:sp>
        <p:nvSpPr>
          <p:cNvPr id="4" name="Oval 3"/>
          <p:cNvSpPr/>
          <p:nvPr/>
        </p:nvSpPr>
        <p:spPr>
          <a:xfrm>
            <a:off x="3724672" y="4439478"/>
            <a:ext cx="2381065" cy="1724992"/>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sp>
        <p:nvSpPr>
          <p:cNvPr id="5" name="Freeform 4"/>
          <p:cNvSpPr/>
          <p:nvPr/>
        </p:nvSpPr>
        <p:spPr>
          <a:xfrm>
            <a:off x="5603887" y="4272372"/>
            <a:ext cx="425612" cy="289653"/>
          </a:xfrm>
          <a:custGeom>
            <a:avLst/>
            <a:gdLst>
              <a:gd name="connsiteX0" fmla="*/ 0 w 399011"/>
              <a:gd name="connsiteY0" fmla="*/ 266008 h 266008"/>
              <a:gd name="connsiteX1" fmla="*/ 199505 w 399011"/>
              <a:gd name="connsiteY1" fmla="*/ 83128 h 266008"/>
              <a:gd name="connsiteX2" fmla="*/ 399011 w 399011"/>
              <a:gd name="connsiteY2" fmla="*/ 0 h 266008"/>
            </a:gdLst>
            <a:ahLst/>
            <a:cxnLst>
              <a:cxn ang="0">
                <a:pos x="connsiteX0" y="connsiteY0"/>
              </a:cxn>
              <a:cxn ang="0">
                <a:pos x="connsiteX1" y="connsiteY1"/>
              </a:cxn>
              <a:cxn ang="0">
                <a:pos x="connsiteX2" y="connsiteY2"/>
              </a:cxn>
            </a:cxnLst>
            <a:rect l="l" t="t" r="r" b="b"/>
            <a:pathLst>
              <a:path w="399011" h="266008">
                <a:moveTo>
                  <a:pt x="0" y="266008"/>
                </a:moveTo>
                <a:cubicBezTo>
                  <a:pt x="66501" y="196735"/>
                  <a:pt x="133003" y="127463"/>
                  <a:pt x="199505" y="83128"/>
                </a:cubicBezTo>
                <a:cubicBezTo>
                  <a:pt x="266007" y="38793"/>
                  <a:pt x="332509" y="19396"/>
                  <a:pt x="399011" y="0"/>
                </a:cubicBezTo>
              </a:path>
            </a:pathLst>
          </a:custGeom>
          <a:noFill/>
          <a:ln>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pic>
        <p:nvPicPr>
          <p:cNvPr id="1536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119" y="3890618"/>
            <a:ext cx="2403264" cy="69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2188501" y="5301974"/>
            <a:ext cx="5760640" cy="0"/>
          </a:xfrm>
          <a:prstGeom prst="line">
            <a:avLst/>
          </a:prstGeom>
          <a:ln w="57150">
            <a:solidFill>
              <a:srgbClr val="0F6FC6"/>
            </a:solidFill>
          </a:ln>
        </p:spPr>
        <p:style>
          <a:lnRef idx="1">
            <a:schemeClr val="accent1"/>
          </a:lnRef>
          <a:fillRef idx="0">
            <a:schemeClr val="accent1"/>
          </a:fillRef>
          <a:effectRef idx="0">
            <a:schemeClr val="accent1"/>
          </a:effectRef>
          <a:fontRef idx="minor">
            <a:schemeClr val="tx1"/>
          </a:fontRef>
        </p:style>
      </p:cxnSp>
      <p:pic>
        <p:nvPicPr>
          <p:cNvPr id="1536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104" t="64387" r="10936" b="8273"/>
          <a:stretch/>
        </p:blipFill>
        <p:spPr bwMode="auto">
          <a:xfrm>
            <a:off x="6348632" y="4439479"/>
            <a:ext cx="3201018" cy="41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59311"/>
          <a:stretch/>
        </p:blipFill>
        <p:spPr bwMode="auto">
          <a:xfrm>
            <a:off x="6404733" y="5772426"/>
            <a:ext cx="2312494" cy="526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50932" b="-1865"/>
          <a:stretch/>
        </p:blipFill>
        <p:spPr bwMode="auto">
          <a:xfrm>
            <a:off x="6309735" y="6086061"/>
            <a:ext cx="2312494" cy="65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10"/>
          <p:cNvSpPr/>
          <p:nvPr/>
        </p:nvSpPr>
        <p:spPr>
          <a:xfrm>
            <a:off x="5021298" y="5393267"/>
            <a:ext cx="1372729" cy="1048194"/>
          </a:xfrm>
          <a:custGeom>
            <a:avLst/>
            <a:gdLst>
              <a:gd name="connsiteX0" fmla="*/ 0 w 1286933"/>
              <a:gd name="connsiteY0" fmla="*/ 0 h 962627"/>
              <a:gd name="connsiteX1" fmla="*/ 287866 w 1286933"/>
              <a:gd name="connsiteY1" fmla="*/ 914400 h 962627"/>
              <a:gd name="connsiteX2" fmla="*/ 1286933 w 1286933"/>
              <a:gd name="connsiteY2" fmla="*/ 753533 h 962627"/>
            </a:gdLst>
            <a:ahLst/>
            <a:cxnLst>
              <a:cxn ang="0">
                <a:pos x="connsiteX0" y="connsiteY0"/>
              </a:cxn>
              <a:cxn ang="0">
                <a:pos x="connsiteX1" y="connsiteY1"/>
              </a:cxn>
              <a:cxn ang="0">
                <a:pos x="connsiteX2" y="connsiteY2"/>
              </a:cxn>
            </a:cxnLst>
            <a:rect l="l" t="t" r="r" b="b"/>
            <a:pathLst>
              <a:path w="1286933" h="962627">
                <a:moveTo>
                  <a:pt x="0" y="0"/>
                </a:moveTo>
                <a:cubicBezTo>
                  <a:pt x="36688" y="394405"/>
                  <a:pt x="73377" y="788811"/>
                  <a:pt x="287866" y="914400"/>
                </a:cubicBezTo>
                <a:cubicBezTo>
                  <a:pt x="502355" y="1039989"/>
                  <a:pt x="894644" y="896761"/>
                  <a:pt x="1286933" y="753533"/>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rtlCol="0" anchor="ctr"/>
          <a:lstStyle/>
          <a:p>
            <a:pPr algn="ctr"/>
            <a:endParaRPr lang="en-US"/>
          </a:p>
        </p:txBody>
      </p:sp>
      <p:sp>
        <p:nvSpPr>
          <p:cNvPr id="12" name="TextBox 11"/>
          <p:cNvSpPr txBox="1"/>
          <p:nvPr/>
        </p:nvSpPr>
        <p:spPr>
          <a:xfrm>
            <a:off x="191479" y="6713331"/>
            <a:ext cx="6232423" cy="407135"/>
          </a:xfrm>
          <a:prstGeom prst="rect">
            <a:avLst/>
          </a:prstGeom>
          <a:noFill/>
        </p:spPr>
        <p:txBody>
          <a:bodyPr wrap="none" lIns="98399" tIns="49199" rIns="98399" bIns="49199" rtlCol="0">
            <a:spAutoFit/>
          </a:bodyPr>
          <a:lstStyle/>
          <a:p>
            <a:r>
              <a:rPr lang="en-US" dirty="0" smtClean="0">
                <a:solidFill>
                  <a:srgbClr val="BE1CB6"/>
                </a:solidFill>
              </a:rPr>
              <a:t>Could have a mixing		which could be fatal…</a:t>
            </a:r>
            <a:endParaRPr lang="en-US" dirty="0">
              <a:solidFill>
                <a:srgbClr val="BE1CB6"/>
              </a:solidFill>
            </a:endParaRPr>
          </a:p>
        </p:txBody>
      </p:sp>
      <p:pic>
        <p:nvPicPr>
          <p:cNvPr id="1536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2119" y="6353523"/>
            <a:ext cx="1957441" cy="121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052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1-loop…</a:t>
            </a:r>
            <a:endParaRPr lang="en-US" dirty="0"/>
          </a:p>
        </p:txBody>
      </p:sp>
      <p:sp>
        <p:nvSpPr>
          <p:cNvPr id="3" name="Content Placeholder 2"/>
          <p:cNvSpPr>
            <a:spLocks noGrp="1"/>
          </p:cNvSpPr>
          <p:nvPr>
            <p:ph idx="1"/>
          </p:nvPr>
        </p:nvSpPr>
        <p:spPr/>
        <p:txBody>
          <a:bodyPr/>
          <a:lstStyle/>
          <a:p>
            <a:r>
              <a:rPr lang="en-US" dirty="0" smtClean="0">
                <a:solidFill>
                  <a:srgbClr val="0070C0"/>
                </a:solidFill>
              </a:rPr>
              <a:t>Beyond 1-loop the question is still open…</a:t>
            </a:r>
            <a:br>
              <a:rPr lang="en-US" dirty="0" smtClean="0">
                <a:solidFill>
                  <a:srgbClr val="0070C0"/>
                </a:solidFill>
              </a:rPr>
            </a:br>
            <a:endParaRPr lang="en-US" dirty="0" smtClean="0">
              <a:solidFill>
                <a:srgbClr val="0070C0"/>
              </a:solidFill>
            </a:endParaRPr>
          </a:p>
          <a:p>
            <a:r>
              <a:rPr lang="en-US" dirty="0" smtClean="0"/>
              <a:t>At higher order in loops, loops can mix virtual matter fields and graviton fields</a:t>
            </a:r>
          </a:p>
        </p:txBody>
      </p:sp>
      <p:sp>
        <p:nvSpPr>
          <p:cNvPr id="4" name="Oval 3"/>
          <p:cNvSpPr/>
          <p:nvPr/>
        </p:nvSpPr>
        <p:spPr>
          <a:xfrm>
            <a:off x="3724672" y="4425077"/>
            <a:ext cx="2381065" cy="1689788"/>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5" name="Freeform 4"/>
          <p:cNvSpPr/>
          <p:nvPr/>
        </p:nvSpPr>
        <p:spPr>
          <a:xfrm>
            <a:off x="5603887" y="4261381"/>
            <a:ext cx="425612" cy="283742"/>
          </a:xfrm>
          <a:custGeom>
            <a:avLst/>
            <a:gdLst>
              <a:gd name="connsiteX0" fmla="*/ 0 w 399011"/>
              <a:gd name="connsiteY0" fmla="*/ 266008 h 266008"/>
              <a:gd name="connsiteX1" fmla="*/ 199505 w 399011"/>
              <a:gd name="connsiteY1" fmla="*/ 83128 h 266008"/>
              <a:gd name="connsiteX2" fmla="*/ 399011 w 399011"/>
              <a:gd name="connsiteY2" fmla="*/ 0 h 266008"/>
            </a:gdLst>
            <a:ahLst/>
            <a:cxnLst>
              <a:cxn ang="0">
                <a:pos x="connsiteX0" y="connsiteY0"/>
              </a:cxn>
              <a:cxn ang="0">
                <a:pos x="connsiteX1" y="connsiteY1"/>
              </a:cxn>
              <a:cxn ang="0">
                <a:pos x="connsiteX2" y="connsiteY2"/>
              </a:cxn>
            </a:cxnLst>
            <a:rect l="l" t="t" r="r" b="b"/>
            <a:pathLst>
              <a:path w="399011" h="266008">
                <a:moveTo>
                  <a:pt x="0" y="266008"/>
                </a:moveTo>
                <a:cubicBezTo>
                  <a:pt x="66501" y="196735"/>
                  <a:pt x="133003" y="127463"/>
                  <a:pt x="199505" y="83128"/>
                </a:cubicBezTo>
                <a:cubicBezTo>
                  <a:pt x="266007" y="38793"/>
                  <a:pt x="332509" y="19396"/>
                  <a:pt x="399011" y="0"/>
                </a:cubicBezTo>
              </a:path>
            </a:pathLst>
          </a:custGeom>
          <a:noFill/>
          <a:ln>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pic>
        <p:nvPicPr>
          <p:cNvPr id="1536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119" y="3887417"/>
            <a:ext cx="2403264" cy="68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2188501" y="5269971"/>
            <a:ext cx="5760640" cy="0"/>
          </a:xfrm>
          <a:prstGeom prst="line">
            <a:avLst/>
          </a:prstGeom>
          <a:ln w="57150">
            <a:solidFill>
              <a:srgbClr val="0F6FC6"/>
            </a:solidFill>
          </a:ln>
        </p:spPr>
        <p:style>
          <a:lnRef idx="1">
            <a:schemeClr val="accent1"/>
          </a:lnRef>
          <a:fillRef idx="0">
            <a:schemeClr val="accent1"/>
          </a:fillRef>
          <a:effectRef idx="0">
            <a:schemeClr val="accent1"/>
          </a:effectRef>
          <a:fontRef idx="minor">
            <a:schemeClr val="tx1"/>
          </a:fontRef>
        </p:style>
      </p:cxnSp>
      <p:pic>
        <p:nvPicPr>
          <p:cNvPr id="1536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104" t="64387" r="10936" b="8273"/>
          <a:stretch/>
        </p:blipFill>
        <p:spPr bwMode="auto">
          <a:xfrm>
            <a:off x="6348632" y="4425077"/>
            <a:ext cx="3201018" cy="40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59311"/>
          <a:stretch/>
        </p:blipFill>
        <p:spPr bwMode="auto">
          <a:xfrm>
            <a:off x="6404733" y="5730822"/>
            <a:ext cx="2312494" cy="51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50932" b="-1865"/>
          <a:stretch/>
        </p:blipFill>
        <p:spPr bwMode="auto">
          <a:xfrm>
            <a:off x="6309735" y="6038056"/>
            <a:ext cx="2312494" cy="64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10"/>
          <p:cNvSpPr/>
          <p:nvPr/>
        </p:nvSpPr>
        <p:spPr>
          <a:xfrm>
            <a:off x="5021298" y="5359401"/>
            <a:ext cx="1372729" cy="1026802"/>
          </a:xfrm>
          <a:custGeom>
            <a:avLst/>
            <a:gdLst>
              <a:gd name="connsiteX0" fmla="*/ 0 w 1286933"/>
              <a:gd name="connsiteY0" fmla="*/ 0 h 962627"/>
              <a:gd name="connsiteX1" fmla="*/ 287866 w 1286933"/>
              <a:gd name="connsiteY1" fmla="*/ 914400 h 962627"/>
              <a:gd name="connsiteX2" fmla="*/ 1286933 w 1286933"/>
              <a:gd name="connsiteY2" fmla="*/ 753533 h 962627"/>
            </a:gdLst>
            <a:ahLst/>
            <a:cxnLst>
              <a:cxn ang="0">
                <a:pos x="connsiteX0" y="connsiteY0"/>
              </a:cxn>
              <a:cxn ang="0">
                <a:pos x="connsiteX1" y="connsiteY1"/>
              </a:cxn>
              <a:cxn ang="0">
                <a:pos x="connsiteX2" y="connsiteY2"/>
              </a:cxn>
            </a:cxnLst>
            <a:rect l="l" t="t" r="r" b="b"/>
            <a:pathLst>
              <a:path w="1286933" h="962627">
                <a:moveTo>
                  <a:pt x="0" y="0"/>
                </a:moveTo>
                <a:cubicBezTo>
                  <a:pt x="36688" y="394405"/>
                  <a:pt x="73377" y="788811"/>
                  <a:pt x="287866" y="914400"/>
                </a:cubicBezTo>
                <a:cubicBezTo>
                  <a:pt x="502355" y="1039989"/>
                  <a:pt x="894644" y="896761"/>
                  <a:pt x="1286933" y="753533"/>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2" name="TextBox 11"/>
          <p:cNvSpPr txBox="1"/>
          <p:nvPr/>
        </p:nvSpPr>
        <p:spPr>
          <a:xfrm>
            <a:off x="191480" y="6652524"/>
            <a:ext cx="6375463" cy="420564"/>
          </a:xfrm>
          <a:prstGeom prst="rect">
            <a:avLst/>
          </a:prstGeom>
          <a:noFill/>
        </p:spPr>
        <p:txBody>
          <a:bodyPr wrap="none" rtlCol="0">
            <a:spAutoFit/>
          </a:bodyPr>
          <a:lstStyle/>
          <a:p>
            <a:r>
              <a:rPr lang="en-US" sz="2133" dirty="0">
                <a:solidFill>
                  <a:srgbClr val="BE1CB6"/>
                </a:solidFill>
              </a:rPr>
              <a:t>Could have a mixing		which could be fatal…</a:t>
            </a:r>
          </a:p>
        </p:txBody>
      </p:sp>
      <p:pic>
        <p:nvPicPr>
          <p:cNvPr id="1536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2119" y="6300060"/>
            <a:ext cx="1957441" cy="1190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445607" y="2888906"/>
            <a:ext cx="6862387" cy="2611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40" dirty="0"/>
              <a:t>Consider an all-loop argument</a:t>
            </a:r>
          </a:p>
        </p:txBody>
      </p:sp>
    </p:spTree>
    <p:extLst>
      <p:ext uri="{BB962C8B-B14F-4D97-AF65-F5344CB8AC3E}">
        <p14:creationId xmlns:p14="http://schemas.microsoft.com/office/powerpoint/2010/main" val="328104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Ridding on Irrelevant Operators</a:t>
            </a:r>
            <a:endParaRPr lang="en-US" dirty="0"/>
          </a:p>
        </p:txBody>
      </p:sp>
      <p:sp>
        <p:nvSpPr>
          <p:cNvPr id="3" name="Content Placeholder 2"/>
          <p:cNvSpPr>
            <a:spLocks noGrp="1"/>
          </p:cNvSpPr>
          <p:nvPr>
            <p:ph idx="1"/>
          </p:nvPr>
        </p:nvSpPr>
        <p:spPr/>
        <p:txBody>
          <a:bodyPr>
            <a:noAutofit/>
          </a:bodyPr>
          <a:lstStyle/>
          <a:p>
            <a:r>
              <a:rPr lang="en-US" dirty="0" smtClean="0"/>
              <a:t>Consider an arbitrary theory</a:t>
            </a:r>
            <a:br>
              <a:rPr lang="en-US" dirty="0" smtClean="0"/>
            </a:br>
            <a:endParaRPr lang="en-US" dirty="0" smtClean="0"/>
          </a:p>
          <a:p>
            <a:endParaRPr lang="en-US" dirty="0" smtClean="0">
              <a:solidFill>
                <a:srgbClr val="0070C0"/>
              </a:solidFill>
            </a:endParaRPr>
          </a:p>
          <a:p>
            <a:endParaRPr lang="en-US" dirty="0">
              <a:solidFill>
                <a:srgbClr val="0070C0"/>
              </a:solidFill>
            </a:endParaRPr>
          </a:p>
          <a:p>
            <a:r>
              <a:rPr lang="en-US" dirty="0" smtClean="0">
                <a:solidFill>
                  <a:srgbClr val="0070C0"/>
                </a:solidFill>
              </a:rPr>
              <a:t>The theory exhibits the Vainshtein mechanism </a:t>
            </a:r>
            <a:br>
              <a:rPr lang="en-US" dirty="0" smtClean="0">
                <a:solidFill>
                  <a:srgbClr val="0070C0"/>
                </a:solidFill>
              </a:rPr>
            </a:br>
            <a:r>
              <a:rPr lang="en-US" dirty="0" smtClean="0">
                <a:solidFill>
                  <a:srgbClr val="0070C0"/>
                </a:solidFill>
              </a:rPr>
              <a:t>if </a:t>
            </a:r>
            <a:br>
              <a:rPr lang="en-US" dirty="0" smtClean="0">
                <a:solidFill>
                  <a:srgbClr val="0070C0"/>
                </a:solidFill>
              </a:rPr>
            </a:br>
            <a:r>
              <a:rPr lang="en-US" dirty="0" smtClean="0">
                <a:solidFill>
                  <a:srgbClr val="0070C0"/>
                </a:solidFill>
              </a:rPr>
              <a:t/>
            </a:r>
            <a:br>
              <a:rPr lang="en-US" dirty="0" smtClean="0">
                <a:solidFill>
                  <a:srgbClr val="0070C0"/>
                </a:solidFill>
              </a:rPr>
            </a:br>
            <a:endParaRPr lang="en-US" dirty="0">
              <a:solidFill>
                <a:srgbClr val="00B050"/>
              </a:solidFill>
            </a:endParaRPr>
          </a:p>
        </p:txBody>
      </p:sp>
      <p:pic>
        <p:nvPicPr>
          <p:cNvPr id="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0063" y="76200"/>
            <a:ext cx="3323537" cy="1161107"/>
          </a:xfrm>
          <a:prstGeom prst="rect">
            <a:avLst/>
          </a:prstGeom>
          <a:solidFill>
            <a:schemeClr val="bg1"/>
          </a:solidFill>
          <a:ln>
            <a:noFill/>
          </a:ln>
        </p:spPr>
      </p:pic>
      <p:pic>
        <p:nvPicPr>
          <p:cNvPr id="717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745"/>
          <a:stretch/>
        </p:blipFill>
        <p:spPr bwMode="auto">
          <a:xfrm>
            <a:off x="1036373" y="2455657"/>
            <a:ext cx="6116267" cy="169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213" y="4348268"/>
            <a:ext cx="3941230" cy="147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4562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Ridding on Irrelevant Operators</a:t>
            </a:r>
            <a:endParaRPr lang="en-US" dirty="0"/>
          </a:p>
        </p:txBody>
      </p:sp>
      <p:sp>
        <p:nvSpPr>
          <p:cNvPr id="3" name="Content Placeholder 2"/>
          <p:cNvSpPr>
            <a:spLocks noGrp="1"/>
          </p:cNvSpPr>
          <p:nvPr>
            <p:ph idx="1"/>
          </p:nvPr>
        </p:nvSpPr>
        <p:spPr/>
        <p:txBody>
          <a:bodyPr>
            <a:noAutofit/>
          </a:bodyPr>
          <a:lstStyle/>
          <a:p>
            <a:r>
              <a:rPr lang="en-US" dirty="0" smtClean="0"/>
              <a:t>Consider an arbitrary theory</a:t>
            </a:r>
            <a:br>
              <a:rPr lang="en-US" dirty="0" smtClean="0"/>
            </a:br>
            <a:endParaRPr lang="en-US" dirty="0" smtClean="0"/>
          </a:p>
          <a:p>
            <a:endParaRPr lang="en-US" dirty="0" smtClean="0">
              <a:solidFill>
                <a:srgbClr val="0070C0"/>
              </a:solidFill>
            </a:endParaRPr>
          </a:p>
          <a:p>
            <a:endParaRPr lang="en-US" dirty="0">
              <a:solidFill>
                <a:srgbClr val="0070C0"/>
              </a:solidFill>
            </a:endParaRPr>
          </a:p>
          <a:p>
            <a:r>
              <a:rPr lang="en-US" dirty="0" smtClean="0">
                <a:solidFill>
                  <a:srgbClr val="0070C0"/>
                </a:solidFill>
              </a:rPr>
              <a:t>The theory exhibits the Vainshtein mechanism </a:t>
            </a:r>
            <a:br>
              <a:rPr lang="en-US" dirty="0" smtClean="0">
                <a:solidFill>
                  <a:srgbClr val="0070C0"/>
                </a:solidFill>
              </a:rPr>
            </a:br>
            <a:r>
              <a:rPr lang="en-US" dirty="0" smtClean="0">
                <a:solidFill>
                  <a:srgbClr val="0070C0"/>
                </a:solidFill>
              </a:rPr>
              <a:t>if </a:t>
            </a:r>
            <a:br>
              <a:rPr lang="en-US" dirty="0" smtClean="0">
                <a:solidFill>
                  <a:srgbClr val="0070C0"/>
                </a:solidFill>
              </a:rPr>
            </a:br>
            <a:r>
              <a:rPr lang="en-US" dirty="0" smtClean="0">
                <a:solidFill>
                  <a:srgbClr val="0070C0"/>
                </a:solidFill>
              </a:rPr>
              <a:t/>
            </a:r>
            <a:br>
              <a:rPr lang="en-US" dirty="0" smtClean="0">
                <a:solidFill>
                  <a:srgbClr val="0070C0"/>
                </a:solidFill>
              </a:rPr>
            </a:br>
            <a:endParaRPr lang="en-US" dirty="0" smtClean="0">
              <a:solidFill>
                <a:srgbClr val="0070C0"/>
              </a:solidFill>
            </a:endParaRPr>
          </a:p>
          <a:p>
            <a:r>
              <a:rPr lang="en-US" dirty="0" smtClean="0">
                <a:solidFill>
                  <a:srgbClr val="00B050"/>
                </a:solidFill>
              </a:rPr>
              <a:t>Coupling to heavier fields with 		      would naively detune the theory… </a:t>
            </a:r>
            <a:br>
              <a:rPr lang="en-US" dirty="0" smtClean="0">
                <a:solidFill>
                  <a:srgbClr val="00B050"/>
                </a:solidFill>
              </a:rPr>
            </a:br>
            <a:r>
              <a:rPr lang="en-US" i="1" dirty="0" smtClean="0">
                <a:solidFill>
                  <a:srgbClr val="00B050"/>
                </a:solidFill>
              </a:rPr>
              <a:t>at least </a:t>
            </a:r>
            <a:r>
              <a:rPr lang="en-US" i="1" dirty="0" err="1" smtClean="0">
                <a:solidFill>
                  <a:srgbClr val="00B050"/>
                </a:solidFill>
              </a:rPr>
              <a:t>perturbatively</a:t>
            </a:r>
            <a:r>
              <a:rPr lang="en-US" dirty="0" smtClean="0">
                <a:solidFill>
                  <a:srgbClr val="00B050"/>
                </a:solidFill>
              </a:rPr>
              <a:t> </a:t>
            </a:r>
            <a:endParaRPr lang="en-US" dirty="0">
              <a:solidFill>
                <a:srgbClr val="00B050"/>
              </a:solidFill>
            </a:endParaRPr>
          </a:p>
        </p:txBody>
      </p:sp>
      <p:pic>
        <p:nvPicPr>
          <p:cNvPr id="614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1269" y="5654013"/>
            <a:ext cx="1953366" cy="87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0063" y="76200"/>
            <a:ext cx="3323537" cy="1161107"/>
          </a:xfrm>
          <a:prstGeom prst="rect">
            <a:avLst/>
          </a:prstGeom>
          <a:solidFill>
            <a:schemeClr val="bg1"/>
          </a:solidFill>
          <a:ln>
            <a:noFill/>
          </a:ln>
        </p:spPr>
      </p:pic>
      <p:pic>
        <p:nvPicPr>
          <p:cNvPr id="717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373" y="2455657"/>
            <a:ext cx="7527236" cy="169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213" y="4348268"/>
            <a:ext cx="3941230" cy="147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0866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Ridding on Irrelevant Operators</a:t>
            </a:r>
            <a:endParaRPr lang="en-US" dirty="0"/>
          </a:p>
        </p:txBody>
      </p:sp>
      <p:sp>
        <p:nvSpPr>
          <p:cNvPr id="3" name="Content Placeholder 2"/>
          <p:cNvSpPr>
            <a:spLocks noGrp="1"/>
          </p:cNvSpPr>
          <p:nvPr>
            <p:ph idx="1"/>
          </p:nvPr>
        </p:nvSpPr>
        <p:spPr/>
        <p:txBody>
          <a:bodyPr>
            <a:noAutofit/>
          </a:bodyPr>
          <a:lstStyle/>
          <a:p>
            <a:r>
              <a:rPr lang="en-US" dirty="0" smtClean="0"/>
              <a:t>Consider the exact Renormalization Group  equation</a:t>
            </a:r>
          </a:p>
        </p:txBody>
      </p:sp>
      <p:pic>
        <p:nvPicPr>
          <p:cNvPr id="512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0063" y="76200"/>
            <a:ext cx="3323537" cy="1161107"/>
          </a:xfrm>
          <a:prstGeom prst="rect">
            <a:avLst/>
          </a:prstGeom>
          <a:solidFill>
            <a:schemeClr val="bg1"/>
          </a:solidFill>
          <a:ln>
            <a:noFill/>
          </a:ln>
        </p:spPr>
      </p:pic>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1693" y="2658481"/>
            <a:ext cx="5021263" cy="2127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69814" y="6713537"/>
            <a:ext cx="2269532" cy="486287"/>
          </a:xfrm>
          <a:prstGeom prst="rect">
            <a:avLst/>
          </a:prstGeom>
          <a:noFill/>
        </p:spPr>
        <p:txBody>
          <a:bodyPr wrap="none" rtlCol="0">
            <a:spAutoFit/>
          </a:bodyPr>
          <a:lstStyle/>
          <a:p>
            <a:r>
              <a:rPr lang="en-US" sz="2560" dirty="0" err="1">
                <a:solidFill>
                  <a:srgbClr val="00B050"/>
                </a:solidFill>
              </a:rPr>
              <a:t>Wetterich</a:t>
            </a:r>
            <a:r>
              <a:rPr lang="en-US" sz="2560" dirty="0">
                <a:solidFill>
                  <a:srgbClr val="00B050"/>
                </a:solidFill>
              </a:rPr>
              <a:t>, 1993</a:t>
            </a:r>
          </a:p>
        </p:txBody>
      </p:sp>
      <p:pic>
        <p:nvPicPr>
          <p:cNvPr id="819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5793" y="2758440"/>
            <a:ext cx="5862930" cy="1927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522" t="8434" r="23135" b="58118"/>
          <a:stretch/>
        </p:blipFill>
        <p:spPr bwMode="auto">
          <a:xfrm>
            <a:off x="421905" y="4695314"/>
            <a:ext cx="665020" cy="64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861" t="10647" r="83250" b="57681"/>
          <a:stretch/>
        </p:blipFill>
        <p:spPr bwMode="auto">
          <a:xfrm>
            <a:off x="421906" y="5346255"/>
            <a:ext cx="521172" cy="61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82757" y="4865487"/>
            <a:ext cx="3137397" cy="552011"/>
          </a:xfrm>
          <a:prstGeom prst="rect">
            <a:avLst/>
          </a:prstGeom>
          <a:noFill/>
        </p:spPr>
        <p:txBody>
          <a:bodyPr wrap="none" rtlCol="0">
            <a:spAutoFit/>
          </a:bodyPr>
          <a:lstStyle/>
          <a:p>
            <a:r>
              <a:rPr lang="en-US" sz="2987" dirty="0">
                <a:solidFill>
                  <a:srgbClr val="0070C0"/>
                </a:solidFill>
              </a:rPr>
              <a:t>: regulator operator</a:t>
            </a:r>
          </a:p>
        </p:txBody>
      </p:sp>
      <p:sp>
        <p:nvSpPr>
          <p:cNvPr id="15" name="TextBox 14"/>
          <p:cNvSpPr txBox="1"/>
          <p:nvPr/>
        </p:nvSpPr>
        <p:spPr>
          <a:xfrm>
            <a:off x="882756" y="5479955"/>
            <a:ext cx="4032964" cy="552011"/>
          </a:xfrm>
          <a:prstGeom prst="rect">
            <a:avLst/>
          </a:prstGeom>
          <a:noFill/>
        </p:spPr>
        <p:txBody>
          <a:bodyPr wrap="none" rtlCol="0">
            <a:spAutoFit/>
          </a:bodyPr>
          <a:lstStyle/>
          <a:p>
            <a:r>
              <a:rPr lang="en-US" sz="2987" dirty="0">
                <a:solidFill>
                  <a:srgbClr val="0070C0"/>
                </a:solidFill>
              </a:rPr>
              <a:t>: effective average action</a:t>
            </a:r>
          </a:p>
        </p:txBody>
      </p:sp>
      <p:pic>
        <p:nvPicPr>
          <p:cNvPr id="819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837" y="6024831"/>
            <a:ext cx="650240" cy="65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82756" y="6017615"/>
            <a:ext cx="2246128" cy="552011"/>
          </a:xfrm>
          <a:prstGeom prst="rect">
            <a:avLst/>
          </a:prstGeom>
          <a:noFill/>
        </p:spPr>
        <p:txBody>
          <a:bodyPr wrap="none" rtlCol="0">
            <a:spAutoFit/>
          </a:bodyPr>
          <a:lstStyle/>
          <a:p>
            <a:r>
              <a:rPr lang="en-US" sz="2987" dirty="0">
                <a:solidFill>
                  <a:srgbClr val="0070C0"/>
                </a:solidFill>
              </a:rPr>
              <a:t>: IR regulator</a:t>
            </a:r>
          </a:p>
        </p:txBody>
      </p:sp>
    </p:spTree>
    <p:extLst>
      <p:ext uri="{BB962C8B-B14F-4D97-AF65-F5344CB8AC3E}">
        <p14:creationId xmlns:p14="http://schemas.microsoft.com/office/powerpoint/2010/main" val="21745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94"/>
                                        </p:tgtEl>
                                      </p:cBhvr>
                                    </p:animEffect>
                                    <p:set>
                                      <p:cBhvr>
                                        <p:cTn id="7" dur="1" fill="hold">
                                          <p:stCondLst>
                                            <p:cond delay="499"/>
                                          </p:stCondLst>
                                        </p:cTn>
                                        <p:tgtEl>
                                          <p:spTgt spid="819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Ridding on Irrelevant Operators</a:t>
            </a:r>
            <a:endParaRPr lang="en-US" dirty="0"/>
          </a:p>
        </p:txBody>
      </p:sp>
      <p:sp>
        <p:nvSpPr>
          <p:cNvPr id="3" name="Content Placeholder 2"/>
          <p:cNvSpPr>
            <a:spLocks noGrp="1"/>
          </p:cNvSpPr>
          <p:nvPr>
            <p:ph idx="1"/>
          </p:nvPr>
        </p:nvSpPr>
        <p:spPr/>
        <p:txBody>
          <a:bodyPr>
            <a:noAutofit/>
          </a:bodyPr>
          <a:lstStyle/>
          <a:p>
            <a:r>
              <a:rPr lang="en-US" dirty="0" smtClean="0"/>
              <a:t>Consider the exact Renormalization Group  equation</a:t>
            </a:r>
          </a:p>
        </p:txBody>
      </p:sp>
      <p:pic>
        <p:nvPicPr>
          <p:cNvPr id="512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0063" y="76200"/>
            <a:ext cx="3323537" cy="1161107"/>
          </a:xfrm>
          <a:prstGeom prst="rect">
            <a:avLst/>
          </a:prstGeom>
          <a:solidFill>
            <a:schemeClr val="bg1"/>
          </a:solidFill>
          <a:ln>
            <a:noFill/>
          </a:ln>
        </p:spPr>
      </p:pic>
      <p:sp>
        <p:nvSpPr>
          <p:cNvPr id="5" name="TextBox 4"/>
          <p:cNvSpPr txBox="1"/>
          <p:nvPr/>
        </p:nvSpPr>
        <p:spPr>
          <a:xfrm>
            <a:off x="882756" y="4865487"/>
            <a:ext cx="5234446" cy="552011"/>
          </a:xfrm>
          <a:prstGeom prst="rect">
            <a:avLst/>
          </a:prstGeom>
          <a:noFill/>
        </p:spPr>
        <p:txBody>
          <a:bodyPr wrap="none" rtlCol="0">
            <a:spAutoFit/>
          </a:bodyPr>
          <a:lstStyle/>
          <a:p>
            <a:r>
              <a:rPr lang="en-US" sz="2987" dirty="0">
                <a:solidFill>
                  <a:srgbClr val="0070C0"/>
                </a:solidFill>
              </a:rPr>
              <a:t> Deep in the Vainshtein Region,  </a:t>
            </a:r>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5793" y="2758440"/>
            <a:ext cx="5862930" cy="1927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9352" y="5423588"/>
            <a:ext cx="4662620" cy="134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1480" y="6729333"/>
            <a:ext cx="3470822" cy="486287"/>
          </a:xfrm>
          <a:prstGeom prst="rect">
            <a:avLst/>
          </a:prstGeom>
          <a:noFill/>
        </p:spPr>
        <p:txBody>
          <a:bodyPr wrap="none" rtlCol="0">
            <a:spAutoFit/>
          </a:bodyPr>
          <a:lstStyle/>
          <a:p>
            <a:r>
              <a:rPr lang="en-US" sz="2560" dirty="0">
                <a:solidFill>
                  <a:srgbClr val="0070C0"/>
                </a:solidFill>
              </a:rPr>
              <a:t>Fully Non-</a:t>
            </a:r>
            <a:r>
              <a:rPr lang="en-US" sz="2560" dirty="0" err="1">
                <a:solidFill>
                  <a:srgbClr val="0070C0"/>
                </a:solidFill>
              </a:rPr>
              <a:t>perturbatively</a:t>
            </a:r>
            <a:endParaRPr lang="en-US" sz="2560" dirty="0">
              <a:solidFill>
                <a:srgbClr val="0070C0"/>
              </a:solidFill>
            </a:endParaRPr>
          </a:p>
        </p:txBody>
      </p:sp>
      <p:sp>
        <p:nvSpPr>
          <p:cNvPr id="19" name="TextBox 18"/>
          <p:cNvSpPr txBox="1"/>
          <p:nvPr/>
        </p:nvSpPr>
        <p:spPr>
          <a:xfrm>
            <a:off x="4262332" y="6953757"/>
            <a:ext cx="5812873" cy="420564"/>
          </a:xfrm>
          <a:prstGeom prst="rect">
            <a:avLst/>
          </a:prstGeom>
          <a:noFill/>
        </p:spPr>
        <p:txBody>
          <a:bodyPr wrap="none" rtlCol="0">
            <a:spAutoFit/>
          </a:bodyPr>
          <a:lstStyle/>
          <a:p>
            <a:r>
              <a:rPr lang="en-US" sz="2133" dirty="0" err="1">
                <a:solidFill>
                  <a:srgbClr val="00B050"/>
                </a:solidFill>
              </a:rPr>
              <a:t>CdR</a:t>
            </a:r>
            <a:r>
              <a:rPr lang="en-US" sz="2133" dirty="0">
                <a:solidFill>
                  <a:srgbClr val="00B050"/>
                </a:solidFill>
              </a:rPr>
              <a:t> &amp; Raquel Ribeiro, </a:t>
            </a:r>
            <a:r>
              <a:rPr lang="nn-NO" sz="2133" dirty="0">
                <a:solidFill>
                  <a:srgbClr val="00B050"/>
                </a:solidFill>
              </a:rPr>
              <a:t>JCAP 1411 (2014) 11, 016 </a:t>
            </a:r>
            <a:endParaRPr lang="en-US" sz="2133" dirty="0">
              <a:solidFill>
                <a:srgbClr val="00B050"/>
              </a:solidFill>
            </a:endParaRPr>
          </a:p>
        </p:txBody>
      </p:sp>
    </p:spTree>
    <p:extLst>
      <p:ext uri="{BB962C8B-B14F-4D97-AF65-F5344CB8AC3E}">
        <p14:creationId xmlns:p14="http://schemas.microsoft.com/office/powerpoint/2010/main" val="15820769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Ridding on Irrelevant Operators</a:t>
            </a:r>
            <a:endParaRPr lang="en-US" dirty="0"/>
          </a:p>
        </p:txBody>
      </p:sp>
      <p:sp>
        <p:nvSpPr>
          <p:cNvPr id="3" name="Content Placeholder 2"/>
          <p:cNvSpPr>
            <a:spLocks noGrp="1"/>
          </p:cNvSpPr>
          <p:nvPr>
            <p:ph idx="1"/>
          </p:nvPr>
        </p:nvSpPr>
        <p:spPr/>
        <p:txBody>
          <a:bodyPr>
            <a:noAutofit/>
          </a:bodyPr>
          <a:lstStyle/>
          <a:p>
            <a:r>
              <a:rPr lang="en-US" dirty="0" smtClean="0"/>
              <a:t>Suppressing the loops…</a:t>
            </a:r>
          </a:p>
        </p:txBody>
      </p:sp>
      <p:sp>
        <p:nvSpPr>
          <p:cNvPr id="6" name="TextBox 5"/>
          <p:cNvSpPr txBox="1"/>
          <p:nvPr/>
        </p:nvSpPr>
        <p:spPr>
          <a:xfrm>
            <a:off x="191480" y="6729333"/>
            <a:ext cx="3470822" cy="486287"/>
          </a:xfrm>
          <a:prstGeom prst="rect">
            <a:avLst/>
          </a:prstGeom>
          <a:noFill/>
        </p:spPr>
        <p:txBody>
          <a:bodyPr wrap="none" rtlCol="0">
            <a:spAutoFit/>
          </a:bodyPr>
          <a:lstStyle/>
          <a:p>
            <a:r>
              <a:rPr lang="en-US" sz="2560" dirty="0">
                <a:solidFill>
                  <a:srgbClr val="0070C0"/>
                </a:solidFill>
              </a:rPr>
              <a:t>Fully Non-</a:t>
            </a:r>
            <a:r>
              <a:rPr lang="en-US" sz="2560" dirty="0" err="1">
                <a:solidFill>
                  <a:srgbClr val="0070C0"/>
                </a:solidFill>
              </a:rPr>
              <a:t>perturbatively</a:t>
            </a:r>
            <a:endParaRPr lang="en-US" sz="2560" dirty="0">
              <a:solidFill>
                <a:srgbClr val="0070C0"/>
              </a:solidFill>
            </a:endParaRPr>
          </a:p>
        </p:txBody>
      </p:sp>
      <p:pic>
        <p:nvPicPr>
          <p:cNvPr id="1024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797" y="2658009"/>
            <a:ext cx="10253397" cy="195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2321" y="2044012"/>
            <a:ext cx="2997200" cy="85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605" y="5392684"/>
            <a:ext cx="6004560" cy="125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1479" y="4366318"/>
            <a:ext cx="5464958" cy="880241"/>
          </a:xfrm>
          <a:prstGeom prst="rect">
            <a:avLst/>
          </a:prstGeom>
          <a:noFill/>
        </p:spPr>
        <p:txBody>
          <a:bodyPr wrap="none" rtlCol="0">
            <a:spAutoFit/>
          </a:bodyPr>
          <a:lstStyle/>
          <a:p>
            <a:r>
              <a:rPr lang="en-US" sz="2560" dirty="0"/>
              <a:t>Quantum corrections become irrelevant </a:t>
            </a:r>
          </a:p>
          <a:p>
            <a:r>
              <a:rPr lang="en-US" sz="2560" dirty="0"/>
              <a:t>deep in the Vainshtein regime</a:t>
            </a:r>
          </a:p>
        </p:txBody>
      </p:sp>
      <p:sp>
        <p:nvSpPr>
          <p:cNvPr id="10" name="TextBox 9"/>
          <p:cNvSpPr txBox="1"/>
          <p:nvPr/>
        </p:nvSpPr>
        <p:spPr>
          <a:xfrm>
            <a:off x="4262332" y="6953757"/>
            <a:ext cx="5812873" cy="420564"/>
          </a:xfrm>
          <a:prstGeom prst="rect">
            <a:avLst/>
          </a:prstGeom>
          <a:noFill/>
        </p:spPr>
        <p:txBody>
          <a:bodyPr wrap="none" rtlCol="0">
            <a:spAutoFit/>
          </a:bodyPr>
          <a:lstStyle/>
          <a:p>
            <a:r>
              <a:rPr lang="en-US" sz="2133" dirty="0" err="1">
                <a:solidFill>
                  <a:srgbClr val="00B050"/>
                </a:solidFill>
              </a:rPr>
              <a:t>CdR</a:t>
            </a:r>
            <a:r>
              <a:rPr lang="en-US" sz="2133" dirty="0">
                <a:solidFill>
                  <a:srgbClr val="00B050"/>
                </a:solidFill>
              </a:rPr>
              <a:t> &amp; Raquel Ribeiro, </a:t>
            </a:r>
            <a:r>
              <a:rPr lang="nn-NO" sz="2133" dirty="0">
                <a:solidFill>
                  <a:srgbClr val="00B050"/>
                </a:solidFill>
              </a:rPr>
              <a:t>JCAP 1411 (2014) 11, 016 </a:t>
            </a:r>
            <a:endParaRPr lang="en-US" sz="2133" dirty="0">
              <a:solidFill>
                <a:srgbClr val="00B050"/>
              </a:solidFill>
            </a:endParaRPr>
          </a:p>
        </p:txBody>
      </p:sp>
    </p:spTree>
    <p:extLst>
      <p:ext uri="{BB962C8B-B14F-4D97-AF65-F5344CB8AC3E}">
        <p14:creationId xmlns:p14="http://schemas.microsoft.com/office/powerpoint/2010/main" val="3895690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1" name="Rectangle 3"/>
          <p:cNvSpPr>
            <a:spLocks noGrp="1" noChangeArrowheads="1"/>
          </p:cNvSpPr>
          <p:nvPr>
            <p:ph type="body" idx="1"/>
          </p:nvPr>
        </p:nvSpPr>
        <p:spPr>
          <a:xfrm>
            <a:off x="258768" y="1658938"/>
            <a:ext cx="8778875" cy="4929187"/>
          </a:xfrm>
        </p:spPr>
        <p:txBody>
          <a:bodyPr/>
          <a:lstStyle/>
          <a:p>
            <a:r>
              <a:rPr lang="en-US" dirty="0"/>
              <a:t>Massive gravity could lead to the </a:t>
            </a:r>
            <a:r>
              <a:rPr lang="en-US" dirty="0" err="1"/>
              <a:t>degravitation</a:t>
            </a:r>
            <a:r>
              <a:rPr lang="en-US" dirty="0"/>
              <a:t> of a CC</a:t>
            </a:r>
            <a:r>
              <a:rPr lang="en-US" sz="1600" dirty="0"/>
              <a:t/>
            </a:r>
            <a:br>
              <a:rPr lang="en-US" sz="1600" dirty="0"/>
            </a:br>
            <a:r>
              <a:rPr lang="en-US" sz="200" dirty="0" smtClean="0">
                <a:solidFill>
                  <a:srgbClr val="0FBBE3"/>
                </a:solidFill>
              </a:rPr>
              <a:t>         </a:t>
            </a:r>
            <a:r>
              <a:rPr lang="en-US" sz="200" dirty="0">
                <a:solidFill>
                  <a:srgbClr val="0FBBE3"/>
                </a:solidFill>
              </a:rPr>
              <a:t>	</a:t>
            </a:r>
            <a:endParaRPr lang="en-US" dirty="0">
              <a:solidFill>
                <a:srgbClr val="0FBBE3"/>
              </a:solidFill>
            </a:endParaRPr>
          </a:p>
        </p:txBody>
      </p:sp>
      <p:grpSp>
        <p:nvGrpSpPr>
          <p:cNvPr id="2" name="Group 9"/>
          <p:cNvGrpSpPr/>
          <p:nvPr/>
        </p:nvGrpSpPr>
        <p:grpSpPr>
          <a:xfrm>
            <a:off x="1605896" y="2752384"/>
            <a:ext cx="5871372" cy="1574345"/>
            <a:chOff x="1928794" y="642918"/>
            <a:chExt cx="4929222" cy="1800000"/>
          </a:xfrm>
        </p:grpSpPr>
        <p:cxnSp>
          <p:nvCxnSpPr>
            <p:cNvPr id="21" name="Straight Arrow Connector 20"/>
            <p:cNvCxnSpPr/>
            <p:nvPr/>
          </p:nvCxnSpPr>
          <p:spPr>
            <a:xfrm>
              <a:off x="1928794" y="2285992"/>
              <a:ext cx="4929222"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1243902" y="1542124"/>
              <a:ext cx="1800000"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1605896" y="5314157"/>
            <a:ext cx="5871372" cy="1574345"/>
            <a:chOff x="1928794" y="3571876"/>
            <a:chExt cx="4929222" cy="1800000"/>
          </a:xfrm>
        </p:grpSpPr>
        <p:cxnSp>
          <p:nvCxnSpPr>
            <p:cNvPr id="19" name="Straight Arrow Connector 18"/>
            <p:cNvCxnSpPr/>
            <p:nvPr/>
          </p:nvCxnSpPr>
          <p:spPr>
            <a:xfrm>
              <a:off x="1928794" y="5214950"/>
              <a:ext cx="4929222"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243902" y="4471082"/>
              <a:ext cx="1800000" cy="1588"/>
            </a:xfrm>
            <a:prstGeom prst="straightConnector1">
              <a:avLst/>
            </a:prstGeom>
            <a:ln w="38100">
              <a:solidFill>
                <a:srgbClr val="065093"/>
              </a:solidFill>
              <a:tailEnd type="arrow"/>
            </a:ln>
          </p:spPr>
          <p:style>
            <a:lnRef idx="1">
              <a:schemeClr val="accent1"/>
            </a:lnRef>
            <a:fillRef idx="0">
              <a:schemeClr val="accent1"/>
            </a:fillRef>
            <a:effectRef idx="0">
              <a:schemeClr val="accent1"/>
            </a:effectRef>
            <a:fontRef idx="minor">
              <a:schemeClr val="tx1"/>
            </a:fontRef>
          </p:style>
        </p:cxnSp>
      </p:grpSp>
      <p:cxnSp>
        <p:nvCxnSpPr>
          <p:cNvPr id="8" name="Elbow Connector 7"/>
          <p:cNvCxnSpPr/>
          <p:nvPr/>
        </p:nvCxnSpPr>
        <p:spPr>
          <a:xfrm rot="10800000" flipV="1">
            <a:off x="1946260" y="3252337"/>
            <a:ext cx="5360817" cy="937319"/>
          </a:xfrm>
          <a:prstGeom prst="bentConnector3">
            <a:avLst>
              <a:gd name="adj1" fmla="val 85679"/>
            </a:avLst>
          </a:prstGeom>
          <a:ln w="5715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113787" y="4787957"/>
            <a:ext cx="119661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28090" y="5501896"/>
            <a:ext cx="611312" cy="414660"/>
          </a:xfrm>
          <a:prstGeom prst="rect">
            <a:avLst/>
          </a:prstGeom>
          <a:noFill/>
        </p:spPr>
        <p:txBody>
          <a:bodyPr wrap="none" lIns="105850" tIns="52925" rIns="105850" bIns="52925" rtlCol="0">
            <a:spAutoFit/>
          </a:bodyPr>
          <a:lstStyle/>
          <a:p>
            <a:r>
              <a:rPr lang="en-CA" dirty="0" smtClean="0">
                <a:solidFill>
                  <a:srgbClr val="065093"/>
                </a:solidFill>
              </a:rPr>
              <a:t>1/m</a:t>
            </a:r>
            <a:endParaRPr lang="en-CA" dirty="0">
              <a:solidFill>
                <a:srgbClr val="065093"/>
              </a:solidFill>
            </a:endParaRPr>
          </a:p>
        </p:txBody>
      </p:sp>
      <p:sp>
        <p:nvSpPr>
          <p:cNvPr id="11" name="TextBox 10"/>
          <p:cNvSpPr txBox="1"/>
          <p:nvPr/>
        </p:nvSpPr>
        <p:spPr>
          <a:xfrm>
            <a:off x="1262069" y="5106719"/>
            <a:ext cx="619328" cy="568549"/>
          </a:xfrm>
          <a:prstGeom prst="rect">
            <a:avLst/>
          </a:prstGeom>
          <a:noFill/>
        </p:spPr>
        <p:txBody>
          <a:bodyPr wrap="none" lIns="105850" tIns="52925" rIns="105850" bIns="52925" rtlCol="0">
            <a:spAutoFit/>
          </a:bodyPr>
          <a:lstStyle/>
          <a:p>
            <a:r>
              <a:rPr lang="en-CA" sz="3000" dirty="0">
                <a:solidFill>
                  <a:srgbClr val="BE1CB6"/>
                </a:solidFill>
              </a:rPr>
              <a:t>H</a:t>
            </a:r>
            <a:r>
              <a:rPr lang="en-CA" sz="3000" baseline="30000" dirty="0">
                <a:solidFill>
                  <a:srgbClr val="BE1CB6"/>
                </a:solidFill>
              </a:rPr>
              <a:t>2</a:t>
            </a:r>
            <a:endParaRPr lang="en-CA" baseline="30000" dirty="0">
              <a:solidFill>
                <a:srgbClr val="BE1CB6"/>
              </a:solidFill>
            </a:endParaRPr>
          </a:p>
        </p:txBody>
      </p:sp>
      <p:sp>
        <p:nvSpPr>
          <p:cNvPr id="12" name="TextBox 11"/>
          <p:cNvSpPr txBox="1"/>
          <p:nvPr/>
        </p:nvSpPr>
        <p:spPr>
          <a:xfrm>
            <a:off x="7477268" y="6564191"/>
            <a:ext cx="899853" cy="568549"/>
          </a:xfrm>
          <a:prstGeom prst="rect">
            <a:avLst/>
          </a:prstGeom>
          <a:noFill/>
        </p:spPr>
        <p:txBody>
          <a:bodyPr wrap="none" lIns="105850" tIns="52925" rIns="105850" bIns="52925" rtlCol="0">
            <a:spAutoFit/>
          </a:bodyPr>
          <a:lstStyle/>
          <a:p>
            <a:r>
              <a:rPr lang="en-CA" sz="3000" dirty="0">
                <a:solidFill>
                  <a:srgbClr val="065093"/>
                </a:solidFill>
              </a:rPr>
              <a:t>time</a:t>
            </a:r>
            <a:endParaRPr lang="en-CA" dirty="0">
              <a:solidFill>
                <a:srgbClr val="065093"/>
              </a:solidFill>
            </a:endParaRPr>
          </a:p>
        </p:txBody>
      </p:sp>
      <p:sp>
        <p:nvSpPr>
          <p:cNvPr id="13" name="TextBox 12"/>
          <p:cNvSpPr txBox="1"/>
          <p:nvPr/>
        </p:nvSpPr>
        <p:spPr>
          <a:xfrm>
            <a:off x="7477268" y="4064675"/>
            <a:ext cx="899853" cy="568549"/>
          </a:xfrm>
          <a:prstGeom prst="rect">
            <a:avLst/>
          </a:prstGeom>
          <a:noFill/>
        </p:spPr>
        <p:txBody>
          <a:bodyPr wrap="none" lIns="105850" tIns="52925" rIns="105850" bIns="52925" rtlCol="0">
            <a:spAutoFit/>
          </a:bodyPr>
          <a:lstStyle/>
          <a:p>
            <a:r>
              <a:rPr lang="en-CA" sz="3000" dirty="0">
                <a:solidFill>
                  <a:srgbClr val="065093"/>
                </a:solidFill>
              </a:rPr>
              <a:t>time</a:t>
            </a:r>
            <a:endParaRPr lang="en-CA" dirty="0">
              <a:solidFill>
                <a:srgbClr val="065093"/>
              </a:solidFill>
            </a:endParaRPr>
          </a:p>
        </p:txBody>
      </p:sp>
      <p:sp>
        <p:nvSpPr>
          <p:cNvPr id="14" name="TextBox 13"/>
          <p:cNvSpPr txBox="1"/>
          <p:nvPr/>
        </p:nvSpPr>
        <p:spPr>
          <a:xfrm>
            <a:off x="3052462" y="2689942"/>
            <a:ext cx="1840816" cy="414660"/>
          </a:xfrm>
          <a:prstGeom prst="rect">
            <a:avLst/>
          </a:prstGeom>
          <a:noFill/>
        </p:spPr>
        <p:txBody>
          <a:bodyPr wrap="none" lIns="105850" tIns="52925" rIns="105850" bIns="52925" rtlCol="0">
            <a:spAutoFit/>
          </a:bodyPr>
          <a:lstStyle/>
          <a:p>
            <a:r>
              <a:rPr lang="en-CA" dirty="0" smtClean="0">
                <a:solidFill>
                  <a:srgbClr val="FFFFFF"/>
                </a:solidFill>
              </a:rPr>
              <a:t>Phase transition</a:t>
            </a:r>
            <a:endParaRPr lang="en-CA" dirty="0">
              <a:solidFill>
                <a:srgbClr val="FFFFFF"/>
              </a:solidFill>
            </a:endParaRPr>
          </a:p>
        </p:txBody>
      </p:sp>
      <p:cxnSp>
        <p:nvCxnSpPr>
          <p:cNvPr id="15" name="Straight Arrow Connector 14"/>
          <p:cNvCxnSpPr/>
          <p:nvPr/>
        </p:nvCxnSpPr>
        <p:spPr>
          <a:xfrm rot="5400000" flipH="1" flipV="1">
            <a:off x="2786882" y="2887711"/>
            <a:ext cx="275885" cy="255278"/>
          </a:xfrm>
          <a:prstGeom prst="straightConnector1">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62073" y="2627454"/>
            <a:ext cx="475287" cy="577379"/>
          </a:xfrm>
          <a:prstGeom prst="rect">
            <a:avLst/>
          </a:prstGeom>
          <a:noFill/>
        </p:spPr>
        <p:txBody>
          <a:bodyPr wrap="none" lIns="105850" tIns="52925" rIns="105850" bIns="52925" rtlCol="0">
            <a:spAutoFit/>
          </a:bodyPr>
          <a:lstStyle/>
          <a:p>
            <a:r>
              <a:rPr lang="en-CA" sz="3000" dirty="0">
                <a:solidFill>
                  <a:srgbClr val="BE1CB6"/>
                </a:solidFill>
                <a:latin typeface="Symbol" pitchFamily="18" charset="2"/>
              </a:rPr>
              <a:t>L</a:t>
            </a:r>
            <a:endParaRPr lang="en-CA" dirty="0">
              <a:solidFill>
                <a:srgbClr val="BE1CB6"/>
              </a:solidFill>
              <a:latin typeface="Symbol" pitchFamily="18" charset="2"/>
            </a:endParaRPr>
          </a:p>
        </p:txBody>
      </p:sp>
      <p:pic>
        <p:nvPicPr>
          <p:cNvPr id="18"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24009" y="5150095"/>
            <a:ext cx="5871372" cy="1658000"/>
          </a:xfrm>
          <a:prstGeom prst="rect">
            <a:avLst/>
          </a:prstGeom>
          <a:noFill/>
          <a:ln w="9525">
            <a:noFill/>
            <a:miter lim="800000"/>
            <a:headEnd/>
            <a:tailEnd/>
          </a:ln>
        </p:spPr>
      </p:pic>
      <p:sp>
        <p:nvSpPr>
          <p:cNvPr id="23" name="Freeform 22"/>
          <p:cNvSpPr/>
          <p:nvPr/>
        </p:nvSpPr>
        <p:spPr bwMode="auto">
          <a:xfrm>
            <a:off x="5280665" y="2604140"/>
            <a:ext cx="465642" cy="664845"/>
          </a:xfrm>
          <a:custGeom>
            <a:avLst/>
            <a:gdLst>
              <a:gd name="connsiteX0" fmla="*/ 0 w 1028700"/>
              <a:gd name="connsiteY0" fmla="*/ 664845 h 699135"/>
              <a:gd name="connsiteX1" fmla="*/ 194310 w 1028700"/>
              <a:gd name="connsiteY1" fmla="*/ 413385 h 699135"/>
              <a:gd name="connsiteX2" fmla="*/ 400050 w 1028700"/>
              <a:gd name="connsiteY2" fmla="*/ 150495 h 699135"/>
              <a:gd name="connsiteX3" fmla="*/ 582930 w 1028700"/>
              <a:gd name="connsiteY3" fmla="*/ 1905 h 699135"/>
              <a:gd name="connsiteX4" fmla="*/ 674370 w 1028700"/>
              <a:gd name="connsiteY4" fmla="*/ 139065 h 699135"/>
              <a:gd name="connsiteX5" fmla="*/ 742950 w 1028700"/>
              <a:gd name="connsiteY5" fmla="*/ 424815 h 699135"/>
              <a:gd name="connsiteX6" fmla="*/ 914400 w 1028700"/>
              <a:gd name="connsiteY6" fmla="*/ 436245 h 699135"/>
              <a:gd name="connsiteX7" fmla="*/ 1028700 w 1028700"/>
              <a:gd name="connsiteY7" fmla="*/ 699135 h 699135"/>
              <a:gd name="connsiteX0" fmla="*/ 0 w 1022141"/>
              <a:gd name="connsiteY0" fmla="*/ 664845 h 664845"/>
              <a:gd name="connsiteX1" fmla="*/ 194310 w 1022141"/>
              <a:gd name="connsiteY1" fmla="*/ 413385 h 664845"/>
              <a:gd name="connsiteX2" fmla="*/ 400050 w 1022141"/>
              <a:gd name="connsiteY2" fmla="*/ 150495 h 664845"/>
              <a:gd name="connsiteX3" fmla="*/ 582930 w 1022141"/>
              <a:gd name="connsiteY3" fmla="*/ 1905 h 664845"/>
              <a:gd name="connsiteX4" fmla="*/ 674370 w 1022141"/>
              <a:gd name="connsiteY4" fmla="*/ 139065 h 664845"/>
              <a:gd name="connsiteX5" fmla="*/ 742950 w 1022141"/>
              <a:gd name="connsiteY5" fmla="*/ 424815 h 664845"/>
              <a:gd name="connsiteX6" fmla="*/ 914400 w 1022141"/>
              <a:gd name="connsiteY6" fmla="*/ 436245 h 664845"/>
              <a:gd name="connsiteX7" fmla="*/ 1022141 w 1022141"/>
              <a:gd name="connsiteY7" fmla="*/ 663276 h 6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141" h="664845">
                <a:moveTo>
                  <a:pt x="0" y="664845"/>
                </a:moveTo>
                <a:lnTo>
                  <a:pt x="194310" y="413385"/>
                </a:lnTo>
                <a:cubicBezTo>
                  <a:pt x="260985" y="327660"/>
                  <a:pt x="335280" y="219075"/>
                  <a:pt x="400050" y="150495"/>
                </a:cubicBezTo>
                <a:cubicBezTo>
                  <a:pt x="464820" y="81915"/>
                  <a:pt x="537210" y="3810"/>
                  <a:pt x="582930" y="1905"/>
                </a:cubicBezTo>
                <a:cubicBezTo>
                  <a:pt x="628650" y="0"/>
                  <a:pt x="647700" y="68580"/>
                  <a:pt x="674370" y="139065"/>
                </a:cubicBezTo>
                <a:cubicBezTo>
                  <a:pt x="701040" y="209550"/>
                  <a:pt x="702945" y="375285"/>
                  <a:pt x="742950" y="424815"/>
                </a:cubicBezTo>
                <a:cubicBezTo>
                  <a:pt x="782955" y="474345"/>
                  <a:pt x="867868" y="396502"/>
                  <a:pt x="914400" y="436245"/>
                </a:cubicBezTo>
                <a:cubicBezTo>
                  <a:pt x="960932" y="475989"/>
                  <a:pt x="988803" y="554691"/>
                  <a:pt x="1022141" y="663276"/>
                </a:cubicBezTo>
              </a:path>
            </a:pathLst>
          </a:custGeom>
          <a:noFill/>
          <a:ln w="38100" cap="flat" cmpd="sng" algn="ctr">
            <a:solidFill>
              <a:schemeClr val="accent1"/>
            </a:solidFill>
            <a:prstDash val="solid"/>
            <a:round/>
            <a:headEnd type="none" w="med" len="med"/>
            <a:tailEnd type="none" w="med" len="med"/>
          </a:ln>
          <a:effectLst/>
        </p:spPr>
        <p:txBody>
          <a:bodyPr lIns="91400" tIns="45700" rIns="91400" bIns="45700" rtlCol="0" anchor="ctr"/>
          <a:lstStyle/>
          <a:p>
            <a:pPr algn="ctr"/>
            <a:endParaRPr lang="en-CA">
              <a:solidFill>
                <a:srgbClr val="000000"/>
              </a:solidFill>
            </a:endParaRPr>
          </a:p>
        </p:txBody>
      </p:sp>
      <p:sp>
        <p:nvSpPr>
          <p:cNvPr id="24" name="Freeform 23"/>
          <p:cNvSpPr/>
          <p:nvPr/>
        </p:nvSpPr>
        <p:spPr bwMode="auto">
          <a:xfrm>
            <a:off x="5280660" y="5816493"/>
            <a:ext cx="450701" cy="734993"/>
          </a:xfrm>
          <a:custGeom>
            <a:avLst/>
            <a:gdLst>
              <a:gd name="connsiteX0" fmla="*/ 0 w 1028700"/>
              <a:gd name="connsiteY0" fmla="*/ 664845 h 699135"/>
              <a:gd name="connsiteX1" fmla="*/ 194310 w 1028700"/>
              <a:gd name="connsiteY1" fmla="*/ 413385 h 699135"/>
              <a:gd name="connsiteX2" fmla="*/ 400050 w 1028700"/>
              <a:gd name="connsiteY2" fmla="*/ 150495 h 699135"/>
              <a:gd name="connsiteX3" fmla="*/ 582930 w 1028700"/>
              <a:gd name="connsiteY3" fmla="*/ 1905 h 699135"/>
              <a:gd name="connsiteX4" fmla="*/ 674370 w 1028700"/>
              <a:gd name="connsiteY4" fmla="*/ 139065 h 699135"/>
              <a:gd name="connsiteX5" fmla="*/ 742950 w 1028700"/>
              <a:gd name="connsiteY5" fmla="*/ 424815 h 699135"/>
              <a:gd name="connsiteX6" fmla="*/ 914400 w 1028700"/>
              <a:gd name="connsiteY6" fmla="*/ 436245 h 699135"/>
              <a:gd name="connsiteX7" fmla="*/ 1028700 w 1028700"/>
              <a:gd name="connsiteY7" fmla="*/ 699135 h 699135"/>
              <a:gd name="connsiteX0" fmla="*/ 0 w 1022141"/>
              <a:gd name="connsiteY0" fmla="*/ 664845 h 664845"/>
              <a:gd name="connsiteX1" fmla="*/ 194310 w 1022141"/>
              <a:gd name="connsiteY1" fmla="*/ 413385 h 664845"/>
              <a:gd name="connsiteX2" fmla="*/ 400050 w 1022141"/>
              <a:gd name="connsiteY2" fmla="*/ 150495 h 664845"/>
              <a:gd name="connsiteX3" fmla="*/ 582930 w 1022141"/>
              <a:gd name="connsiteY3" fmla="*/ 1905 h 664845"/>
              <a:gd name="connsiteX4" fmla="*/ 674370 w 1022141"/>
              <a:gd name="connsiteY4" fmla="*/ 139065 h 664845"/>
              <a:gd name="connsiteX5" fmla="*/ 742950 w 1022141"/>
              <a:gd name="connsiteY5" fmla="*/ 424815 h 664845"/>
              <a:gd name="connsiteX6" fmla="*/ 914400 w 1022141"/>
              <a:gd name="connsiteY6" fmla="*/ 436245 h 664845"/>
              <a:gd name="connsiteX7" fmla="*/ 1022141 w 1022141"/>
              <a:gd name="connsiteY7" fmla="*/ 663276 h 664845"/>
              <a:gd name="connsiteX0" fmla="*/ 0 w 989344"/>
              <a:gd name="connsiteY0" fmla="*/ 664845 h 734994"/>
              <a:gd name="connsiteX1" fmla="*/ 194310 w 989344"/>
              <a:gd name="connsiteY1" fmla="*/ 413385 h 734994"/>
              <a:gd name="connsiteX2" fmla="*/ 400050 w 989344"/>
              <a:gd name="connsiteY2" fmla="*/ 150495 h 734994"/>
              <a:gd name="connsiteX3" fmla="*/ 582930 w 989344"/>
              <a:gd name="connsiteY3" fmla="*/ 1905 h 734994"/>
              <a:gd name="connsiteX4" fmla="*/ 674370 w 989344"/>
              <a:gd name="connsiteY4" fmla="*/ 139065 h 734994"/>
              <a:gd name="connsiteX5" fmla="*/ 742950 w 989344"/>
              <a:gd name="connsiteY5" fmla="*/ 424815 h 734994"/>
              <a:gd name="connsiteX6" fmla="*/ 914400 w 989344"/>
              <a:gd name="connsiteY6" fmla="*/ 436245 h 734994"/>
              <a:gd name="connsiteX7" fmla="*/ 989344 w 989344"/>
              <a:gd name="connsiteY7" fmla="*/ 734994 h 73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9344" h="734994">
                <a:moveTo>
                  <a:pt x="0" y="664845"/>
                </a:moveTo>
                <a:lnTo>
                  <a:pt x="194310" y="413385"/>
                </a:lnTo>
                <a:cubicBezTo>
                  <a:pt x="260985" y="327660"/>
                  <a:pt x="335280" y="219075"/>
                  <a:pt x="400050" y="150495"/>
                </a:cubicBezTo>
                <a:cubicBezTo>
                  <a:pt x="464820" y="81915"/>
                  <a:pt x="537210" y="3810"/>
                  <a:pt x="582930" y="1905"/>
                </a:cubicBezTo>
                <a:cubicBezTo>
                  <a:pt x="628650" y="0"/>
                  <a:pt x="647700" y="68580"/>
                  <a:pt x="674370" y="139065"/>
                </a:cubicBezTo>
                <a:cubicBezTo>
                  <a:pt x="701040" y="209550"/>
                  <a:pt x="702945" y="375285"/>
                  <a:pt x="742950" y="424815"/>
                </a:cubicBezTo>
                <a:cubicBezTo>
                  <a:pt x="782955" y="474345"/>
                  <a:pt x="873334" y="384549"/>
                  <a:pt x="914400" y="436245"/>
                </a:cubicBezTo>
                <a:cubicBezTo>
                  <a:pt x="955466" y="487942"/>
                  <a:pt x="956006" y="626409"/>
                  <a:pt x="989344" y="734994"/>
                </a:cubicBezTo>
              </a:path>
            </a:pathLst>
          </a:custGeom>
          <a:noFill/>
          <a:ln w="38100" cap="flat" cmpd="sng" algn="ctr">
            <a:solidFill>
              <a:schemeClr val="accent1"/>
            </a:solidFill>
            <a:prstDash val="solid"/>
            <a:round/>
            <a:headEnd type="none" w="med" len="med"/>
            <a:tailEnd type="none" w="med" len="med"/>
          </a:ln>
          <a:effectLst/>
        </p:spPr>
        <p:txBody>
          <a:bodyPr lIns="91400" tIns="45700" rIns="91400" bIns="45700" rtlCol="0" anchor="ctr"/>
          <a:lstStyle/>
          <a:p>
            <a:pPr algn="ctr"/>
            <a:endParaRPr lang="en-CA">
              <a:solidFill>
                <a:srgbClr val="000000"/>
              </a:solidFill>
            </a:endParaRPr>
          </a:p>
        </p:txBody>
      </p:sp>
      <p:cxnSp>
        <p:nvCxnSpPr>
          <p:cNvPr id="25" name="Straight Connector 24"/>
          <p:cNvCxnSpPr/>
          <p:nvPr/>
        </p:nvCxnSpPr>
        <p:spPr>
          <a:xfrm rot="5400000">
            <a:off x="3656222" y="4887630"/>
            <a:ext cx="32400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6" name="Title 7"/>
          <p:cNvSpPr txBox="1">
            <a:spLocks/>
          </p:cNvSpPr>
          <p:nvPr/>
        </p:nvSpPr>
        <p:spPr bwMode="auto">
          <a:xfrm>
            <a:off x="1547817" y="606257"/>
            <a:ext cx="6426201" cy="1339849"/>
          </a:xfrm>
          <a:prstGeom prst="rect">
            <a:avLst/>
          </a:prstGeom>
          <a:noFill/>
          <a:ln w="9525">
            <a:noFill/>
            <a:miter lim="800000"/>
            <a:headEnd/>
            <a:tailEnd/>
          </a:ln>
          <a:effectLst/>
        </p:spPr>
        <p:txBody>
          <a:bodyPr vert="horz" wrap="square" lIns="98330" tIns="49165" rIns="98330" bIns="49165" numCol="1" anchor="ctr" anchorCtr="0" compatLnSpc="1">
            <a:prstTxWarp prst="textNoShape">
              <a:avLst/>
            </a:prstTxWarp>
          </a:bodyPr>
          <a:lstStyle/>
          <a:p>
            <a:pPr algn="ctr" defTabSz="983817">
              <a:defRPr/>
            </a:pPr>
            <a:r>
              <a:rPr lang="en-CA" sz="5334" dirty="0">
                <a:solidFill>
                  <a:srgbClr val="0070C0"/>
                </a:solidFill>
                <a:latin typeface="+mj-lt"/>
                <a:ea typeface="+mj-ea"/>
                <a:cs typeface="+mj-cs"/>
              </a:rPr>
              <a:t>Relaxation mechanism</a:t>
            </a:r>
          </a:p>
        </p:txBody>
      </p:sp>
    </p:spTree>
    <p:extLst>
      <p:ext uri="{BB962C8B-B14F-4D97-AF65-F5344CB8AC3E}">
        <p14:creationId xmlns:p14="http://schemas.microsoft.com/office/powerpoint/2010/main" val="38834742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22025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1" name="Rectangle 3"/>
          <p:cNvSpPr>
            <a:spLocks noGrp="1" noChangeArrowheads="1"/>
          </p:cNvSpPr>
          <p:nvPr>
            <p:ph type="body" idx="1"/>
          </p:nvPr>
        </p:nvSpPr>
        <p:spPr>
          <a:xfrm>
            <a:off x="324207" y="1789240"/>
            <a:ext cx="8647988" cy="5278182"/>
          </a:xfrm>
        </p:spPr>
        <p:txBody>
          <a:bodyPr/>
          <a:lstStyle/>
          <a:p>
            <a:pPr>
              <a:buClr>
                <a:srgbClr val="00B0F0"/>
              </a:buClr>
              <a:buSzPct val="111000"/>
              <a:buFont typeface="Arial" panose="020B0604020202020204" pitchFamily="34" charset="0"/>
              <a:buChar char="•"/>
            </a:pPr>
            <a:r>
              <a:rPr lang="en-US" i="1" dirty="0" smtClean="0">
                <a:solidFill>
                  <a:srgbClr val="0000CC"/>
                </a:solidFill>
              </a:rPr>
              <a:t>From naturalness considerations</a:t>
            </a:r>
            <a:r>
              <a:rPr lang="en-US" dirty="0" smtClean="0"/>
              <a:t>, we expect a vacuum energy of the order of the </a:t>
            </a:r>
            <a:r>
              <a:rPr lang="en-US" dirty="0" smtClean="0">
                <a:solidFill>
                  <a:srgbClr val="9900CC"/>
                </a:solidFill>
              </a:rPr>
              <a:t>cutoff scale (Planck scale).</a:t>
            </a:r>
            <a:r>
              <a:rPr lang="en-US" dirty="0" smtClean="0">
                <a:solidFill>
                  <a:srgbClr val="FFCC00"/>
                </a:solidFill>
              </a:rPr>
              <a:t> </a:t>
            </a:r>
            <a:r>
              <a:rPr lang="en-US" dirty="0" smtClean="0"/>
              <a:t/>
            </a:r>
            <a:br>
              <a:rPr lang="en-US" dirty="0" smtClean="0"/>
            </a:br>
            <a:endParaRPr lang="en-US" dirty="0" smtClean="0"/>
          </a:p>
          <a:p>
            <a:pPr>
              <a:buClr>
                <a:srgbClr val="00B0F0"/>
              </a:buClr>
              <a:buSzPct val="111000"/>
              <a:buFont typeface="Arial" panose="020B0604020202020204" pitchFamily="34" charset="0"/>
              <a:buChar char="•"/>
            </a:pPr>
            <a:r>
              <a:rPr lang="en-US" dirty="0" smtClean="0"/>
              <a:t>But observations tell us</a:t>
            </a:r>
            <a:br>
              <a:rPr lang="en-US" dirty="0" smtClean="0"/>
            </a:br>
            <a:r>
              <a:rPr lang="en-US" dirty="0" smtClean="0"/>
              <a:t/>
            </a:r>
            <a:br>
              <a:rPr lang="en-US" dirty="0" smtClean="0"/>
            </a:br>
            <a:endParaRPr lang="en-US" dirty="0" smtClean="0"/>
          </a:p>
          <a:p>
            <a:pPr>
              <a:buClr>
                <a:srgbClr val="00B0F0"/>
              </a:buClr>
              <a:buSzPct val="111000"/>
              <a:buFont typeface="Arial" panose="020B0604020202020204" pitchFamily="34" charset="0"/>
              <a:buChar char="•"/>
            </a:pPr>
            <a:r>
              <a:rPr lang="en-US" dirty="0" smtClean="0">
                <a:solidFill>
                  <a:srgbClr val="0000CC"/>
                </a:solidFill>
              </a:rPr>
              <a:t>For the </a:t>
            </a:r>
            <a:r>
              <a:rPr lang="en-US" dirty="0" err="1" smtClean="0">
                <a:solidFill>
                  <a:srgbClr val="0000CC"/>
                </a:solidFill>
              </a:rPr>
              <a:t>degravitation</a:t>
            </a:r>
            <a:r>
              <a:rPr lang="en-US" dirty="0" smtClean="0">
                <a:solidFill>
                  <a:srgbClr val="0000CC"/>
                </a:solidFill>
              </a:rPr>
              <a:t> mechanism to work, the mass of the graviton should be</a:t>
            </a:r>
            <a:br>
              <a:rPr lang="en-US" dirty="0" smtClean="0">
                <a:solidFill>
                  <a:srgbClr val="0000CC"/>
                </a:solidFill>
              </a:rPr>
            </a:br>
            <a:r>
              <a:rPr lang="en-US" dirty="0" smtClean="0">
                <a:solidFill>
                  <a:srgbClr val="0FBBE3"/>
                </a:solidFill>
              </a:rPr>
              <a:t>         	</a:t>
            </a:r>
            <a:endParaRPr lang="en-US" dirty="0">
              <a:solidFill>
                <a:srgbClr val="0FBBE3"/>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852128" y="2616503"/>
            <a:ext cx="4471520" cy="2304342"/>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2430390" y="5503880"/>
            <a:ext cx="4435620" cy="2109234"/>
          </a:xfrm>
          <a:prstGeom prst="rect">
            <a:avLst/>
          </a:prstGeom>
        </p:spPr>
      </p:pic>
      <p:sp>
        <p:nvSpPr>
          <p:cNvPr id="9" name="Title 7"/>
          <p:cNvSpPr txBox="1">
            <a:spLocks/>
          </p:cNvSpPr>
          <p:nvPr/>
        </p:nvSpPr>
        <p:spPr bwMode="auto">
          <a:xfrm>
            <a:off x="1547813" y="549456"/>
            <a:ext cx="6426200" cy="1339850"/>
          </a:xfrm>
          <a:prstGeom prst="rect">
            <a:avLst/>
          </a:prstGeom>
          <a:noFill/>
          <a:ln w="9525">
            <a:noFill/>
            <a:miter lim="800000"/>
            <a:headEnd/>
            <a:tailEnd/>
          </a:ln>
          <a:effectLst/>
        </p:spPr>
        <p:txBody>
          <a:bodyPr vert="horz" wrap="square" lIns="98373" tIns="49186" rIns="98373" bIns="49186" numCol="1" anchor="ctr" anchorCtr="0" compatLnSpc="1">
            <a:prstTxWarp prst="textNoShape">
              <a:avLst/>
            </a:prstTxWarp>
          </a:bodyPr>
          <a:lstStyle/>
          <a:p>
            <a:pPr algn="ctr" defTabSz="984250">
              <a:defRPr/>
            </a:pPr>
            <a:r>
              <a:rPr lang="en-CA" sz="5334" dirty="0">
                <a:solidFill>
                  <a:srgbClr val="0070C0"/>
                </a:solidFill>
                <a:latin typeface="+mj-lt"/>
                <a:ea typeface="+mj-ea"/>
                <a:cs typeface="+mj-cs"/>
              </a:rPr>
              <a:t>Tuning / Fine-tuning </a:t>
            </a:r>
          </a:p>
        </p:txBody>
      </p:sp>
    </p:spTree>
    <p:extLst>
      <p:ext uri="{BB962C8B-B14F-4D97-AF65-F5344CB8AC3E}">
        <p14:creationId xmlns:p14="http://schemas.microsoft.com/office/powerpoint/2010/main" val="2742247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1" name="Rectangle 3"/>
          <p:cNvSpPr>
            <a:spLocks noGrp="1" noChangeArrowheads="1"/>
          </p:cNvSpPr>
          <p:nvPr>
            <p:ph type="body" idx="1"/>
          </p:nvPr>
        </p:nvSpPr>
        <p:spPr>
          <a:xfrm>
            <a:off x="258763" y="1945812"/>
            <a:ext cx="8778875" cy="4929187"/>
          </a:xfrm>
        </p:spPr>
        <p:txBody>
          <a:bodyPr/>
          <a:lstStyle/>
          <a:p>
            <a:pPr>
              <a:buClr>
                <a:srgbClr val="00B0F0"/>
              </a:buClr>
              <a:buSzPct val="130000"/>
              <a:buFont typeface="Arial" panose="020B0604020202020204" pitchFamily="34" charset="0"/>
              <a:buChar char="•"/>
            </a:pPr>
            <a:r>
              <a:rPr lang="en-US" i="1" dirty="0" smtClean="0">
                <a:solidFill>
                  <a:srgbClr val="9900CC"/>
                </a:solidFill>
              </a:rPr>
              <a:t>The amount of tuning is the same</a:t>
            </a:r>
            <a:r>
              <a:rPr lang="en-US" i="1" dirty="0" smtClean="0">
                <a:solidFill>
                  <a:srgbClr val="FFCC00"/>
                </a:solidFill>
              </a:rPr>
              <a:t/>
            </a:r>
            <a:br>
              <a:rPr lang="en-US" i="1" dirty="0" smtClean="0">
                <a:solidFill>
                  <a:srgbClr val="FFCC00"/>
                </a:solidFill>
              </a:rPr>
            </a:br>
            <a:r>
              <a:rPr lang="en-US" i="1" dirty="0" smtClean="0">
                <a:solidFill>
                  <a:srgbClr val="FFCC00"/>
                </a:solidFill>
              </a:rPr>
              <a:t/>
            </a:r>
            <a:br>
              <a:rPr lang="en-US" i="1" dirty="0" smtClean="0">
                <a:solidFill>
                  <a:srgbClr val="FFCC00"/>
                </a:solidFill>
              </a:rPr>
            </a:br>
            <a:r>
              <a:rPr lang="en-US" i="1" dirty="0" smtClean="0">
                <a:solidFill>
                  <a:srgbClr val="FFCC00"/>
                </a:solidFill>
              </a:rPr>
              <a:t/>
            </a:r>
            <a:br>
              <a:rPr lang="en-US" i="1" dirty="0" smtClean="0">
                <a:solidFill>
                  <a:srgbClr val="FFCC00"/>
                </a:solidFill>
              </a:rPr>
            </a:br>
            <a:r>
              <a:rPr lang="en-US" sz="800" i="1" dirty="0" smtClean="0">
                <a:solidFill>
                  <a:srgbClr val="FFCC00"/>
                </a:solidFill>
              </a:rPr>
              <a:t/>
            </a:r>
            <a:br>
              <a:rPr lang="en-US" sz="800" i="1" dirty="0" smtClean="0">
                <a:solidFill>
                  <a:srgbClr val="FFCC00"/>
                </a:solidFill>
              </a:rPr>
            </a:br>
            <a:r>
              <a:rPr lang="en-US" i="1" dirty="0" smtClean="0">
                <a:solidFill>
                  <a:srgbClr val="FFCC00"/>
                </a:solidFill>
              </a:rPr>
              <a:t/>
            </a:r>
            <a:br>
              <a:rPr lang="en-US" i="1" dirty="0" smtClean="0">
                <a:solidFill>
                  <a:srgbClr val="FFCC00"/>
                </a:solidFill>
              </a:rPr>
            </a:br>
            <a:endParaRPr lang="en-US" i="1" dirty="0" smtClean="0">
              <a:solidFill>
                <a:srgbClr val="FFCC00"/>
              </a:solidFill>
            </a:endParaRPr>
          </a:p>
          <a:p>
            <a:pPr>
              <a:buClr>
                <a:srgbClr val="00B0F0"/>
              </a:buClr>
              <a:buSzPct val="130000"/>
              <a:buFont typeface="Arial" panose="020B0604020202020204" pitchFamily="34" charset="0"/>
              <a:buChar char="•"/>
            </a:pPr>
            <a:r>
              <a:rPr lang="en-US" dirty="0" smtClean="0"/>
              <a:t>But the graviton mass remains stable against quantum corrections</a:t>
            </a:r>
          </a:p>
          <a:p>
            <a:pPr>
              <a:buClr>
                <a:srgbClr val="00B0F0"/>
              </a:buClr>
              <a:buSzPct val="130000"/>
              <a:buFont typeface="Arial" panose="020B0604020202020204" pitchFamily="34" charset="0"/>
              <a:buChar char="•"/>
            </a:pPr>
            <a:r>
              <a:rPr lang="en-US" dirty="0" smtClean="0">
                <a:solidFill>
                  <a:srgbClr val="0000CC"/>
                </a:solidFill>
              </a:rPr>
              <a:t>we recover a symmetry in the limit m       0</a:t>
            </a:r>
            <a:br>
              <a:rPr lang="en-US" dirty="0" smtClean="0">
                <a:solidFill>
                  <a:srgbClr val="0000CC"/>
                </a:solidFill>
              </a:rPr>
            </a:br>
            <a:r>
              <a:rPr lang="en-US" dirty="0" smtClean="0">
                <a:solidFill>
                  <a:srgbClr val="0FBBE3"/>
                </a:solidFill>
              </a:rPr>
              <a:t>         	</a:t>
            </a:r>
            <a:br>
              <a:rPr lang="en-US" dirty="0" smtClean="0">
                <a:solidFill>
                  <a:srgbClr val="0FBBE3"/>
                </a:solidFill>
              </a:rPr>
            </a:br>
            <a:endParaRPr lang="en-US" dirty="0" smtClean="0">
              <a:solidFill>
                <a:srgbClr val="0FBBE3"/>
              </a:solidFill>
            </a:endParaRPr>
          </a:p>
          <a:p>
            <a:pPr marL="0" indent="0">
              <a:buClr>
                <a:srgbClr val="FFCC00"/>
              </a:buClr>
              <a:buNone/>
            </a:pPr>
            <a:endParaRPr lang="en-US" dirty="0">
              <a:solidFill>
                <a:srgbClr val="0FBBE3"/>
              </a:solidFill>
            </a:endParaRPr>
          </a:p>
        </p:txBody>
      </p:sp>
      <p:sp>
        <p:nvSpPr>
          <p:cNvPr id="37" name="Title 7"/>
          <p:cNvSpPr txBox="1">
            <a:spLocks/>
          </p:cNvSpPr>
          <p:nvPr/>
        </p:nvSpPr>
        <p:spPr bwMode="auto">
          <a:xfrm>
            <a:off x="1547813" y="549456"/>
            <a:ext cx="6426200" cy="1339850"/>
          </a:xfrm>
          <a:prstGeom prst="rect">
            <a:avLst/>
          </a:prstGeom>
          <a:noFill/>
          <a:ln w="9525">
            <a:noFill/>
            <a:miter lim="800000"/>
            <a:headEnd/>
            <a:tailEnd/>
          </a:ln>
          <a:effectLst/>
        </p:spPr>
        <p:txBody>
          <a:bodyPr vert="horz" wrap="square" lIns="98373" tIns="49186" rIns="98373" bIns="49186" numCol="1" anchor="ctr" anchorCtr="0" compatLnSpc="1">
            <a:prstTxWarp prst="textNoShape">
              <a:avLst/>
            </a:prstTxWarp>
          </a:bodyPr>
          <a:lstStyle/>
          <a:p>
            <a:pPr algn="ctr" defTabSz="984250">
              <a:defRPr/>
            </a:pPr>
            <a:r>
              <a:rPr lang="en-CA" sz="5334" dirty="0">
                <a:solidFill>
                  <a:srgbClr val="0070C0"/>
                </a:solidFill>
                <a:latin typeface="+mj-lt"/>
                <a:ea typeface="+mj-ea"/>
                <a:cs typeface="+mj-cs"/>
              </a:rPr>
              <a:t>Tuning / Fine-tuning </a:t>
            </a:r>
          </a:p>
        </p:txBody>
      </p:sp>
      <p:cxnSp>
        <p:nvCxnSpPr>
          <p:cNvPr id="8" name="Straight Arrow Connector 7"/>
          <p:cNvCxnSpPr/>
          <p:nvPr/>
        </p:nvCxnSpPr>
        <p:spPr bwMode="auto">
          <a:xfrm>
            <a:off x="6363391" y="5499303"/>
            <a:ext cx="438912" cy="1588"/>
          </a:xfrm>
          <a:prstGeom prst="straightConnector1">
            <a:avLst/>
          </a:prstGeom>
          <a:noFill/>
          <a:ln w="38100" cap="flat" cmpd="sng" algn="ctr">
            <a:solidFill>
              <a:schemeClr val="accent1"/>
            </a:solidFill>
            <a:prstDash val="solid"/>
            <a:round/>
            <a:headEnd type="none" w="med" len="med"/>
            <a:tailEnd type="arrow"/>
          </a:ln>
          <a:effectLst/>
        </p:spPr>
      </p:cxnSp>
      <p:sp>
        <p:nvSpPr>
          <p:cNvPr id="9" name="Rounded Rectangle 8"/>
          <p:cNvSpPr/>
          <p:nvPr/>
        </p:nvSpPr>
        <p:spPr bwMode="auto">
          <a:xfrm>
            <a:off x="3048000" y="5943127"/>
            <a:ext cx="3694176" cy="1014608"/>
          </a:xfrm>
          <a:prstGeom prst="roundRect">
            <a:avLst>
              <a:gd name="adj" fmla="val 41902"/>
            </a:avLst>
          </a:prstGeom>
          <a:noFill/>
          <a:ln w="38100" cap="flat" cmpd="sng" algn="ctr">
            <a:solidFill>
              <a:srgbClr val="9900CC"/>
            </a:solidFill>
            <a:prstDash val="solid"/>
            <a:round/>
            <a:headEnd type="none" w="med" len="med"/>
            <a:tailEnd type="none" w="med" len="med"/>
          </a:ln>
          <a:effectLst/>
        </p:spPr>
        <p:txBody>
          <a:bodyPr vert="horz" wrap="square" lIns="98373" tIns="49186" rIns="98373" bIns="49186" numCol="1" rtlCol="0" anchor="b" anchorCtr="0" compatLnSpc="1">
            <a:prstTxWarp prst="textNoShape">
              <a:avLst/>
            </a:prstTxWarp>
          </a:bodyPr>
          <a:lstStyle/>
          <a:p>
            <a:pPr defTabSz="984250"/>
            <a:endParaRPr lang="en-CA" smtClean="0">
              <a:solidFill>
                <a:srgbClr val="000000"/>
              </a:solidFill>
            </a:endParaRPr>
          </a:p>
        </p:txBody>
      </p:sp>
      <p:sp>
        <p:nvSpPr>
          <p:cNvPr id="10" name="TextBox 9"/>
          <p:cNvSpPr txBox="1"/>
          <p:nvPr/>
        </p:nvSpPr>
        <p:spPr>
          <a:xfrm>
            <a:off x="3155670" y="5984379"/>
            <a:ext cx="3478837" cy="954107"/>
          </a:xfrm>
          <a:prstGeom prst="rect">
            <a:avLst/>
          </a:prstGeom>
          <a:noFill/>
          <a:effectLst/>
        </p:spPr>
        <p:txBody>
          <a:bodyPr wrap="none" rtlCol="0">
            <a:spAutoFit/>
          </a:bodyPr>
          <a:lstStyle/>
          <a:p>
            <a:pPr algn="ctr"/>
            <a:r>
              <a:rPr lang="en-CA" sz="2800" kern="0" dirty="0" smtClean="0">
                <a:solidFill>
                  <a:srgbClr val="9900CC"/>
                </a:solidFill>
                <a:effectLst/>
              </a:rPr>
              <a:t>The theory is tuned </a:t>
            </a:r>
          </a:p>
          <a:p>
            <a:pPr algn="ctr"/>
            <a:r>
              <a:rPr lang="en-CA" sz="2800" kern="0" dirty="0" smtClean="0">
                <a:solidFill>
                  <a:srgbClr val="9900CC"/>
                </a:solidFill>
                <a:effectLst/>
              </a:rPr>
              <a:t>but technically natural</a:t>
            </a:r>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2254304" y="2349471"/>
            <a:ext cx="4142334" cy="1969771"/>
          </a:xfrm>
          <a:prstGeom prst="rect">
            <a:avLst/>
          </a:prstGeom>
        </p:spPr>
      </p:pic>
    </p:spTree>
    <p:extLst>
      <p:ext uri="{BB962C8B-B14F-4D97-AF65-F5344CB8AC3E}">
        <p14:creationId xmlns:p14="http://schemas.microsoft.com/office/powerpoint/2010/main" val="2783716985"/>
      </p:ext>
    </p:extLst>
  </p:cSld>
  <p:clrMapOvr>
    <a:masterClrMapping/>
  </p:clrMapOvr>
  <p:timing>
    <p:tnLst>
      <p:par>
        <p:cTn id="1" dur="indefinite" restart="never" nodeType="tmRoot"/>
      </p:par>
    </p:tnLst>
  </p:timing>
</p:sld>
</file>

<file path=ppt/theme/_rels/theme42.xml.rels><?xml version="1.0" encoding="UTF-8" standalone="yes"?>
<Relationships xmlns="http://schemas.openxmlformats.org/package/2006/relationships"><Relationship Id="rId1" Type="http://schemas.openxmlformats.org/officeDocument/2006/relationships/image" Target="../media/image5.jpeg"/></Relationships>
</file>

<file path=ppt/theme/_rels/theme43.xml.rels><?xml version="1.0" encoding="UTF-8" standalone="yes"?>
<Relationships xmlns="http://schemas.openxmlformats.org/package/2006/relationships"><Relationship Id="rId1" Type="http://schemas.openxmlformats.org/officeDocument/2006/relationships/image" Target="../media/image5.jpeg"/></Relationships>
</file>

<file path=ppt/theme/_rels/theme44.xml.rels><?xml version="1.0" encoding="UTF-8" standalone="yes"?>
<Relationships xmlns="http://schemas.openxmlformats.org/package/2006/relationships"><Relationship Id="rId1" Type="http://schemas.openxmlformats.org/officeDocument/2006/relationships/image" Target="../media/image5.jpeg"/></Relationships>
</file>

<file path=ppt/theme/_rels/theme45.xml.rels><?xml version="1.0" encoding="UTF-8" standalone="yes"?>
<Relationships xmlns="http://schemas.openxmlformats.org/package/2006/relationships"><Relationship Id="rId1" Type="http://schemas.openxmlformats.org/officeDocument/2006/relationships/image" Target="../media/image5.jpeg"/></Relationships>
</file>

<file path=ppt/theme/_rels/theme46.xml.rels><?xml version="1.0" encoding="UTF-8" standalone="yes"?>
<Relationships xmlns="http://schemas.openxmlformats.org/package/2006/relationships"><Relationship Id="rId1" Type="http://schemas.openxmlformats.org/officeDocument/2006/relationships/image" Target="../media/image5.jpeg"/></Relationships>
</file>

<file path=ppt/theme/_rels/theme47.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a">
  <a:themeElements>
    <a:clrScheme name="Textura 11">
      <a:dk1>
        <a:srgbClr val="003366"/>
      </a:dk1>
      <a:lt1>
        <a:srgbClr val="FFFFFF"/>
      </a:lt1>
      <a:dk2>
        <a:srgbClr val="00005A"/>
      </a:dk2>
      <a:lt2>
        <a:srgbClr val="E5FFFF"/>
      </a:lt2>
      <a:accent1>
        <a:srgbClr val="009999"/>
      </a:accent1>
      <a:accent2>
        <a:srgbClr val="336699"/>
      </a:accent2>
      <a:accent3>
        <a:srgbClr val="AAAAB5"/>
      </a:accent3>
      <a:accent4>
        <a:srgbClr val="DADADA"/>
      </a:accent4>
      <a:accent5>
        <a:srgbClr val="AACACA"/>
      </a:accent5>
      <a:accent6>
        <a:srgbClr val="2D5C8A"/>
      </a:accent6>
      <a:hlink>
        <a:srgbClr val="00CCFF"/>
      </a:hlink>
      <a:folHlink>
        <a:srgbClr val="FFCC00"/>
      </a:folHlink>
    </a:clrScheme>
    <a:fontScheme name="Text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8373" tIns="49186" rIns="98373" bIns="49186" numCol="1" anchor="b" anchorCtr="0" compatLnSpc="1">
        <a:prstTxWarp prst="textNoShape">
          <a:avLst/>
        </a:prstTxWarp>
      </a:bodyPr>
      <a:lstStyle>
        <a:defPPr marL="0" marR="0" indent="0" algn="r" defTabSz="984250" rtl="0" eaLnBrk="1" fontAlgn="base" latinLnBrk="0" hangingPunct="1">
          <a:lnSpc>
            <a:spcPct val="100000"/>
          </a:lnSpc>
          <a:spcBef>
            <a:spcPct val="0"/>
          </a:spcBef>
          <a:spcAft>
            <a:spcPct val="0"/>
          </a:spcAft>
          <a:buClrTx/>
          <a:buSzTx/>
          <a:buFontTx/>
          <a:buNone/>
          <a:tabLst/>
          <a:defRPr kumimoji="0" lang="ja-JP" altLang="en-US" sz="15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8373" tIns="49186" rIns="98373" bIns="49186" numCol="1" anchor="b" anchorCtr="0" compatLnSpc="1">
        <a:prstTxWarp prst="textNoShape">
          <a:avLst/>
        </a:prstTxWarp>
      </a:bodyPr>
      <a:lstStyle>
        <a:defPPr marL="0" marR="0" indent="0" algn="r" defTabSz="984250" rtl="0" eaLnBrk="1" fontAlgn="base" latinLnBrk="0" hangingPunct="1">
          <a:lnSpc>
            <a:spcPct val="100000"/>
          </a:lnSpc>
          <a:spcBef>
            <a:spcPct val="0"/>
          </a:spcBef>
          <a:spcAft>
            <a:spcPct val="0"/>
          </a:spcAft>
          <a:buClrTx/>
          <a:buSzTx/>
          <a:buFontTx/>
          <a:buNone/>
          <a:tabLst/>
          <a:defRPr kumimoji="0" lang="ja-JP" altLang="en-US" sz="15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34" charset="-128"/>
          </a:defRPr>
        </a:defPPr>
      </a:lstStyle>
    </a:lnDef>
  </a:objectDefaults>
  <a:extraClrSchemeLst>
    <a:extraClrScheme>
      <a:clrScheme name="Textura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a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a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a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a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a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a 9">
        <a:dk1>
          <a:srgbClr val="003366"/>
        </a:dk1>
        <a:lt1>
          <a:srgbClr val="FFFFFF"/>
        </a:lt1>
        <a:dk2>
          <a:srgbClr val="000032"/>
        </a:dk2>
        <a:lt2>
          <a:srgbClr val="E5FFFF"/>
        </a:lt2>
        <a:accent1>
          <a:srgbClr val="009999"/>
        </a:accent1>
        <a:accent2>
          <a:srgbClr val="336699"/>
        </a:accent2>
        <a:accent3>
          <a:srgbClr val="AAAAAD"/>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10">
        <a:dk1>
          <a:srgbClr val="003366"/>
        </a:dk1>
        <a:lt1>
          <a:srgbClr val="FFFFFF"/>
        </a:lt1>
        <a:dk2>
          <a:srgbClr val="00006E"/>
        </a:dk2>
        <a:lt2>
          <a:srgbClr val="E5FFFF"/>
        </a:lt2>
        <a:accent1>
          <a:srgbClr val="009999"/>
        </a:accent1>
        <a:accent2>
          <a:srgbClr val="336699"/>
        </a:accent2>
        <a:accent3>
          <a:srgbClr val="AAAABA"/>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11">
        <a:dk1>
          <a:srgbClr val="003366"/>
        </a:dk1>
        <a:lt1>
          <a:srgbClr val="FFFFFF"/>
        </a:lt1>
        <a:dk2>
          <a:srgbClr val="00005A"/>
        </a:dk2>
        <a:lt2>
          <a:srgbClr val="E5FFFF"/>
        </a:lt2>
        <a:accent1>
          <a:srgbClr val="009999"/>
        </a:accent1>
        <a:accent2>
          <a:srgbClr val="336699"/>
        </a:accent2>
        <a:accent3>
          <a:srgbClr val="AAAAB5"/>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12">
        <a:dk1>
          <a:srgbClr val="003366"/>
        </a:dk1>
        <a:lt1>
          <a:srgbClr val="FFFFFF"/>
        </a:lt1>
        <a:dk2>
          <a:srgbClr val="000055"/>
        </a:dk2>
        <a:lt2>
          <a:srgbClr val="E5FFFF"/>
        </a:lt2>
        <a:accent1>
          <a:srgbClr val="009999"/>
        </a:accent1>
        <a:accent2>
          <a:srgbClr val="336699"/>
        </a:accent2>
        <a:accent3>
          <a:srgbClr val="AAAAB4"/>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13">
        <a:dk1>
          <a:srgbClr val="003366"/>
        </a:dk1>
        <a:lt1>
          <a:srgbClr val="FFFFFF"/>
        </a:lt1>
        <a:dk2>
          <a:srgbClr val="00004B"/>
        </a:dk2>
        <a:lt2>
          <a:srgbClr val="E5FFFF"/>
        </a:lt2>
        <a:accent1>
          <a:srgbClr val="009999"/>
        </a:accent1>
        <a:accent2>
          <a:srgbClr val="336699"/>
        </a:accent2>
        <a:accent3>
          <a:srgbClr val="AAAAB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none" w="med" len="med"/>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rújula">
  <a:themeElements>
    <a:clrScheme name="Brújula 13">
      <a:dk1>
        <a:srgbClr val="000064"/>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fontScheme name="Brújul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1800" b="0" i="0" u="sng"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1800" b="0" i="0" u="sng"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Brújula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Brújula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Brújula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Brújula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Brújula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Brújula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Brúju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Brújula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
      <a:clrScheme name="Brújula 10">
        <a:dk1>
          <a:srgbClr val="00007A"/>
        </a:dk1>
        <a:lt1>
          <a:srgbClr val="FFFFFF"/>
        </a:lt1>
        <a:dk2>
          <a:srgbClr val="000050"/>
        </a:dk2>
        <a:lt2>
          <a:srgbClr val="CCECFF"/>
        </a:lt2>
        <a:accent1>
          <a:srgbClr val="6F64C2"/>
        </a:accent1>
        <a:accent2>
          <a:srgbClr val="0089BA"/>
        </a:accent2>
        <a:accent3>
          <a:srgbClr val="AAAAB3"/>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1">
        <a:dk1>
          <a:srgbClr val="000073"/>
        </a:dk1>
        <a:lt1>
          <a:srgbClr val="FFFFFF"/>
        </a:lt1>
        <a:dk2>
          <a:srgbClr val="000050"/>
        </a:dk2>
        <a:lt2>
          <a:srgbClr val="CCECFF"/>
        </a:lt2>
        <a:accent1>
          <a:srgbClr val="6F64C2"/>
        </a:accent1>
        <a:accent2>
          <a:srgbClr val="0089BA"/>
        </a:accent2>
        <a:accent3>
          <a:srgbClr val="AAAAB3"/>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2">
        <a:dk1>
          <a:srgbClr val="000073"/>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3">
        <a:dk1>
          <a:srgbClr val="000064"/>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rújula">
  <a:themeElements>
    <a:clrScheme name="Brújula 13">
      <a:dk1>
        <a:srgbClr val="000064"/>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fontScheme name="Brújul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1800" b="0" i="0" u="sng"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1800" b="0" i="0" u="sng"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Brújula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Brújula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Brújula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Brújula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Brújula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Brújula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Brúju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Brújula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
      <a:clrScheme name="Brújula 10">
        <a:dk1>
          <a:srgbClr val="00007A"/>
        </a:dk1>
        <a:lt1>
          <a:srgbClr val="FFFFFF"/>
        </a:lt1>
        <a:dk2>
          <a:srgbClr val="000050"/>
        </a:dk2>
        <a:lt2>
          <a:srgbClr val="CCECFF"/>
        </a:lt2>
        <a:accent1>
          <a:srgbClr val="6F64C2"/>
        </a:accent1>
        <a:accent2>
          <a:srgbClr val="0089BA"/>
        </a:accent2>
        <a:accent3>
          <a:srgbClr val="AAAAB3"/>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1">
        <a:dk1>
          <a:srgbClr val="000073"/>
        </a:dk1>
        <a:lt1>
          <a:srgbClr val="FFFFFF"/>
        </a:lt1>
        <a:dk2>
          <a:srgbClr val="000050"/>
        </a:dk2>
        <a:lt2>
          <a:srgbClr val="CCECFF"/>
        </a:lt2>
        <a:accent1>
          <a:srgbClr val="6F64C2"/>
        </a:accent1>
        <a:accent2>
          <a:srgbClr val="0089BA"/>
        </a:accent2>
        <a:accent3>
          <a:srgbClr val="AAAAB3"/>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2">
        <a:dk1>
          <a:srgbClr val="000073"/>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3">
        <a:dk1>
          <a:srgbClr val="000064"/>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asoption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solidFill>
          <a:prstDash val="soli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3.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4.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5.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6.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lnDef>
      <a:spPr>
        <a:ln w="38100">
          <a:solidFill>
            <a:srgbClr val="4A0F6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400" dirty="0" smtClean="0">
            <a:solidFill>
              <a:srgbClr val="934BC9"/>
            </a:solidFill>
          </a:defRPr>
        </a:defPPr>
      </a:lstStyle>
    </a:txDef>
  </a:objectDefaults>
  <a:extraClrSchemeLst/>
</a:theme>
</file>

<file path=ppt/theme/theme47.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lnDef>
      <a:spPr>
        <a:ln w="38100">
          <a:solidFill>
            <a:srgbClr val="4A0F6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400" dirty="0" smtClean="0">
            <a:solidFill>
              <a:srgbClr val="934BC9"/>
            </a:solidFill>
          </a:defRPr>
        </a:defPPr>
      </a:lstStyle>
    </a:txDef>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rújula">
  <a:themeElements>
    <a:clrScheme name="Brújula 13">
      <a:dk1>
        <a:srgbClr val="000064"/>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fontScheme name="Brújul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1800" b="0" i="0" u="sng"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1800" b="0" i="0" u="sng"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Brújula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Brújula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Brújula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Brújula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Brújula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Brújula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Brúju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Brújula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
      <a:clrScheme name="Brújula 10">
        <a:dk1>
          <a:srgbClr val="00007A"/>
        </a:dk1>
        <a:lt1>
          <a:srgbClr val="FFFFFF"/>
        </a:lt1>
        <a:dk2>
          <a:srgbClr val="000050"/>
        </a:dk2>
        <a:lt2>
          <a:srgbClr val="CCECFF"/>
        </a:lt2>
        <a:accent1>
          <a:srgbClr val="6F64C2"/>
        </a:accent1>
        <a:accent2>
          <a:srgbClr val="0089BA"/>
        </a:accent2>
        <a:accent3>
          <a:srgbClr val="AAAAB3"/>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1">
        <a:dk1>
          <a:srgbClr val="000073"/>
        </a:dk1>
        <a:lt1>
          <a:srgbClr val="FFFFFF"/>
        </a:lt1>
        <a:dk2>
          <a:srgbClr val="000050"/>
        </a:dk2>
        <a:lt2>
          <a:srgbClr val="CCECFF"/>
        </a:lt2>
        <a:accent1>
          <a:srgbClr val="6F64C2"/>
        </a:accent1>
        <a:accent2>
          <a:srgbClr val="0089BA"/>
        </a:accent2>
        <a:accent3>
          <a:srgbClr val="AAAAB3"/>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2">
        <a:dk1>
          <a:srgbClr val="000073"/>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13">
        <a:dk1>
          <a:srgbClr val="000064"/>
        </a:dk1>
        <a:lt1>
          <a:srgbClr val="FFFFFF"/>
        </a:lt1>
        <a:dk2>
          <a:srgbClr val="000046"/>
        </a:dk2>
        <a:lt2>
          <a:srgbClr val="CCECFF"/>
        </a:lt2>
        <a:accent1>
          <a:srgbClr val="6F64C2"/>
        </a:accent1>
        <a:accent2>
          <a:srgbClr val="0089BA"/>
        </a:accent2>
        <a:accent3>
          <a:srgbClr val="AAAAB0"/>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CC00"/>
          </a:solidFill>
          <a:prstDash val="solid"/>
          <a:round/>
          <a:headEnd type="none" w="med" len="med"/>
          <a:tailEnd type="none" w="med" len="med"/>
        </a:ln>
        <a:effectLst/>
      </a:spPr>
      <a:bodyPr vert="horz" wrap="square" lIns="98373" tIns="49186" rIns="98373" bIns="49186" numCol="1" rtlCol="0" anchor="b" anchorCtr="0" compatLnSpc="1">
        <a:prstTxWarp prst="textNoShape">
          <a:avLst/>
        </a:prstTxWarp>
      </a:bodyPr>
      <a:lstStyle>
        <a:defPPr marL="0" marR="0" indent="0" algn="l" defTabSz="98425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noFill/>
        <a:ln w="38100" cap="flat" cmpd="sng" algn="ctr">
          <a:solidFill>
            <a:schemeClr val="bg1"/>
          </a:solidFill>
          <a:prstDash val="solid"/>
          <a:round/>
          <a:headEnd type="none" w="med" len="med"/>
          <a:tailEnd type="arrow"/>
        </a:ln>
        <a:effectLst/>
      </a:spPr>
      <a:bodyPr/>
      <a:lstStyle/>
    </a:lnDef>
    <a:txDef>
      <a:spPr>
        <a:noFill/>
      </a:spPr>
      <a:bodyPr wrap="none" rtlCol="0">
        <a:spAutoFit/>
      </a:bodyPr>
      <a:lstStyle>
        <a:defPPr>
          <a:defRPr sz="2800" dirty="0" smtClean="0">
            <a:solidFill>
              <a:schemeClr val="bg1"/>
            </a:solidFill>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72601</TotalTime>
  <Words>1919</Words>
  <Application>Microsoft Office PowerPoint</Application>
  <PresentationFormat>Custom</PresentationFormat>
  <Paragraphs>479</Paragraphs>
  <Slides>70</Slides>
  <Notes>19</Notes>
  <HiddenSlides>3</HiddenSlides>
  <MMClips>3</MMClips>
  <ScaleCrop>false</ScaleCrop>
  <HeadingPairs>
    <vt:vector size="6" baseType="variant">
      <vt:variant>
        <vt:lpstr>Fonts Used</vt:lpstr>
      </vt:variant>
      <vt:variant>
        <vt:i4>10</vt:i4>
      </vt:variant>
      <vt:variant>
        <vt:lpstr>Theme</vt:lpstr>
      </vt:variant>
      <vt:variant>
        <vt:i4>47</vt:i4>
      </vt:variant>
      <vt:variant>
        <vt:lpstr>Slide Titles</vt:lpstr>
      </vt:variant>
      <vt:variant>
        <vt:i4>70</vt:i4>
      </vt:variant>
    </vt:vector>
  </HeadingPairs>
  <TitlesOfParts>
    <vt:vector size="127" baseType="lpstr">
      <vt:lpstr>Arial</vt:lpstr>
      <vt:lpstr>Calibri</vt:lpstr>
      <vt:lpstr>Cambria Math</vt:lpstr>
      <vt:lpstr>Constantia</vt:lpstr>
      <vt:lpstr>ＭＳ Ｐゴシック</vt:lpstr>
      <vt:lpstr>ＭＳ Ｐ明朝</vt:lpstr>
      <vt:lpstr>Symbol</vt:lpstr>
      <vt:lpstr>Times New Roman</vt:lpstr>
      <vt:lpstr>Wingdings</vt:lpstr>
      <vt:lpstr>Wingdings 2</vt:lpstr>
      <vt:lpstr>Diseño predeterminado</vt:lpstr>
      <vt:lpstr>Textura</vt:lpstr>
      <vt:lpstr>1_Diseño predeterminado</vt:lpstr>
      <vt:lpstr>2_Diseño predeterminado</vt:lpstr>
      <vt:lpstr>2_Brújula</vt:lpstr>
      <vt:lpstr>3_Diseño predeterminado</vt:lpstr>
      <vt:lpstr>4_Diseño predeterminado</vt:lpstr>
      <vt:lpstr>5_Diseño predeterminado</vt:lpstr>
      <vt:lpstr>6_Diseño predeterminado</vt:lpstr>
      <vt:lpstr>7_Diseño predeterminado</vt:lpstr>
      <vt:lpstr>8_Diseño predeterminado</vt:lpstr>
      <vt:lpstr>9_Diseño predeterminado</vt:lpstr>
      <vt:lpstr>10_Diseño predeterminado</vt:lpstr>
      <vt:lpstr>11_Diseño predeterminado</vt:lpstr>
      <vt:lpstr>12_Diseño predeterminado</vt:lpstr>
      <vt:lpstr>13_Diseño predeterminado</vt:lpstr>
      <vt:lpstr>14_Diseño predeterminado</vt:lpstr>
      <vt:lpstr>15_Diseño predeterminado</vt:lpstr>
      <vt:lpstr>16_Diseño predeterminado</vt:lpstr>
      <vt:lpstr>17_Diseño predeterminado</vt:lpstr>
      <vt:lpstr>18_Diseño predeterminado</vt:lpstr>
      <vt:lpstr>19_Diseño predeterminado</vt:lpstr>
      <vt:lpstr>20_Diseño predeterminado</vt:lpstr>
      <vt:lpstr>21_Diseño predeterminado</vt:lpstr>
      <vt:lpstr>22_Diseño predeterminado</vt:lpstr>
      <vt:lpstr>23_Diseño predeterminado</vt:lpstr>
      <vt:lpstr>24_Diseño predeterminado</vt:lpstr>
      <vt:lpstr>25_Diseño predeterminado</vt:lpstr>
      <vt:lpstr>26_Diseño predeterminado</vt:lpstr>
      <vt:lpstr>27_Diseño predeterminado</vt:lpstr>
      <vt:lpstr>28_Diseño predeterminado</vt:lpstr>
      <vt:lpstr>29_Diseño predeterminado</vt:lpstr>
      <vt:lpstr>Brújula</vt:lpstr>
      <vt:lpstr>1_Brújula</vt:lpstr>
      <vt:lpstr>30_Diseño predeterminado</vt:lpstr>
      <vt:lpstr>31_Diseño predeterminado</vt:lpstr>
      <vt:lpstr>32_Diseño predeterminado</vt:lpstr>
      <vt:lpstr>33_Diseño predeterminado</vt:lpstr>
      <vt:lpstr>casoption1</vt:lpstr>
      <vt:lpstr>34_Diseño predeterminado</vt:lpstr>
      <vt:lpstr>36_Diseño predeterminado</vt:lpstr>
      <vt:lpstr>1_Flow</vt:lpstr>
      <vt:lpstr>4_Flow</vt:lpstr>
      <vt:lpstr>5_Flow</vt:lpstr>
      <vt:lpstr>2_Flow</vt:lpstr>
      <vt:lpstr>3_Flow</vt:lpstr>
      <vt:lpstr>6_Flow</vt:lpstr>
      <vt:lpstr>Modified Gravity &amp; Pulsar Tests</vt:lpstr>
      <vt:lpstr>PowerPoint Presentation</vt:lpstr>
      <vt:lpstr>PowerPoint Presentation</vt:lpstr>
      <vt:lpstr>Gravity</vt:lpstr>
      <vt:lpstr>PowerPoint Presentation</vt:lpstr>
      <vt:lpstr>PowerPoint Presentation</vt:lpstr>
      <vt:lpstr>PowerPoint Presentation</vt:lpstr>
      <vt:lpstr>PowerPoint Presentation</vt:lpstr>
      <vt:lpstr>PowerPoint Presentation</vt:lpstr>
      <vt:lpstr>Massive Gravity</vt:lpstr>
      <vt:lpstr>Massive Gravity</vt:lpstr>
      <vt:lpstr>Massive Gravity</vt:lpstr>
      <vt:lpstr>PowerPoint Presentation</vt:lpstr>
      <vt:lpstr>PowerPoint Presentation</vt:lpstr>
      <vt:lpstr>PowerPoint Presentation</vt:lpstr>
      <vt:lpstr>PowerPoint Presentation</vt:lpstr>
      <vt:lpstr>PowerPoint Presentation</vt:lpstr>
      <vt:lpstr>Kac-Moody Symmetry</vt:lpstr>
      <vt:lpstr>Kac-Moody Symmetry</vt:lpstr>
      <vt:lpstr>PowerPoint Presentation</vt:lpstr>
      <vt:lpstr>PowerPoint Presentation</vt:lpstr>
      <vt:lpstr>PowerPoint Presentation</vt:lpstr>
      <vt:lpstr>Bi-Gravity</vt:lpstr>
      <vt:lpstr>Bi-Gravity</vt:lpstr>
      <vt:lpstr>Bi-Gravity</vt:lpstr>
      <vt:lpstr>Massive Gravity</vt:lpstr>
      <vt:lpstr>Massive Gravity</vt:lpstr>
      <vt:lpstr>Stückelberg Fields</vt:lpstr>
      <vt:lpstr>Stückelberg Fields</vt:lpstr>
      <vt:lpstr>Observational Tests</vt:lpstr>
      <vt:lpstr>Observational Tests</vt:lpstr>
      <vt:lpstr>Observational Tests</vt:lpstr>
      <vt:lpstr>Observational Tests</vt:lpstr>
      <vt:lpstr>Vainshtein mechanism</vt:lpstr>
      <vt:lpstr>Vainshtein mechanism</vt:lpstr>
      <vt:lpstr>Binary Pulsar System</vt:lpstr>
      <vt:lpstr>Hierarchy of Scales</vt:lpstr>
      <vt:lpstr>Hierarchy of Scales</vt:lpstr>
      <vt:lpstr>Effective Action</vt:lpstr>
      <vt:lpstr>Effective Action</vt:lpstr>
      <vt:lpstr>Binary Pulsar System</vt:lpstr>
      <vt:lpstr>Monopole</vt:lpstr>
      <vt:lpstr>Monopole</vt:lpstr>
      <vt:lpstr>Quadrupole</vt:lpstr>
      <vt:lpstr>Numerical Checks</vt:lpstr>
      <vt:lpstr>Numerical Checks</vt:lpstr>
      <vt:lpstr>Numerical Checks</vt:lpstr>
      <vt:lpstr>PowerPoint Presentation</vt:lpstr>
      <vt:lpstr>Beyond the cubic Galileon</vt:lpstr>
      <vt:lpstr>Effective metric</vt:lpstr>
      <vt:lpstr>Effective metric</vt:lpstr>
      <vt:lpstr>Effective metric</vt:lpstr>
      <vt:lpstr>Effective metric</vt:lpstr>
      <vt:lpstr>Quartic Galileon</vt:lpstr>
      <vt:lpstr>Outlook</vt:lpstr>
      <vt:lpstr>Outlook</vt:lpstr>
      <vt:lpstr>Quantum Corrections</vt:lpstr>
      <vt:lpstr>Ghost-free Massive Gravity</vt:lpstr>
      <vt:lpstr>Ghost-free Massive Gravity</vt:lpstr>
      <vt:lpstr>Ghost-free Massive Gravity</vt:lpstr>
      <vt:lpstr>Ghost-free Massive Gravity</vt:lpstr>
      <vt:lpstr>1-loop Effective Action</vt:lpstr>
      <vt:lpstr>Beyond 1-loop…</vt:lpstr>
      <vt:lpstr>Beyond 1-loop…</vt:lpstr>
      <vt:lpstr>Ridding on Irrelevant Operators</vt:lpstr>
      <vt:lpstr>Ridding on Irrelevant Operators</vt:lpstr>
      <vt:lpstr>Ridding on Irrelevant Operators</vt:lpstr>
      <vt:lpstr>Ridding on Irrelevant Operators</vt:lpstr>
      <vt:lpstr>Ridding on Irrelevant Operators</vt:lpstr>
      <vt:lpstr>PowerPoint Presentation</vt:lpstr>
    </vt:vector>
  </TitlesOfParts>
  <Company>東工大</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Braneworld and Black holes I</dc:title>
  <dc:creator>白水</dc:creator>
  <cp:lastModifiedBy>claudia de Rham</cp:lastModifiedBy>
  <cp:revision>3300</cp:revision>
  <cp:lastPrinted>2013-09-29T21:35:43Z</cp:lastPrinted>
  <dcterms:created xsi:type="dcterms:W3CDTF">2005-02-19T05:18:31Z</dcterms:created>
  <dcterms:modified xsi:type="dcterms:W3CDTF">2015-08-14T01:52:23Z</dcterms:modified>
</cp:coreProperties>
</file>