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71" r:id="rId2"/>
    <p:sldId id="272" r:id="rId3"/>
    <p:sldId id="273" r:id="rId4"/>
    <p:sldId id="257" r:id="rId5"/>
    <p:sldId id="297" r:id="rId6"/>
    <p:sldId id="258" r:id="rId7"/>
    <p:sldId id="259" r:id="rId8"/>
    <p:sldId id="261" r:id="rId9"/>
    <p:sldId id="260" r:id="rId10"/>
    <p:sldId id="262" r:id="rId11"/>
    <p:sldId id="263" r:id="rId12"/>
    <p:sldId id="264" r:id="rId13"/>
    <p:sldId id="293" r:id="rId14"/>
    <p:sldId id="265" r:id="rId15"/>
    <p:sldId id="266" r:id="rId16"/>
    <p:sldId id="295" r:id="rId17"/>
    <p:sldId id="267" r:id="rId18"/>
    <p:sldId id="287" r:id="rId19"/>
    <p:sldId id="288" r:id="rId20"/>
    <p:sldId id="289" r:id="rId21"/>
    <p:sldId id="290" r:id="rId22"/>
    <p:sldId id="291" r:id="rId23"/>
    <p:sldId id="294" r:id="rId24"/>
    <p:sldId id="268" r:id="rId25"/>
    <p:sldId id="307" r:id="rId26"/>
    <p:sldId id="309" r:id="rId27"/>
    <p:sldId id="269" r:id="rId28"/>
    <p:sldId id="308" r:id="rId29"/>
    <p:sldId id="292" r:id="rId30"/>
    <p:sldId id="296" r:id="rId31"/>
    <p:sldId id="274" r:id="rId3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86"/>
    <p:restoredTop sz="94694"/>
  </p:normalViewPr>
  <p:slideViewPr>
    <p:cSldViewPr snapToGrid="0" snapToObjects="1">
      <p:cViewPr varScale="1">
        <p:scale>
          <a:sx n="103" d="100"/>
          <a:sy n="103" d="100"/>
        </p:scale>
        <p:origin x="200" y="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25:44.488"/>
    </inkml:context>
    <inkml:brush xml:id="br0">
      <inkml:brushProperty name="width" value="0.08571" units="cm"/>
      <inkml:brushProperty name="height" value="0.08571" units="cm"/>
      <inkml:brushProperty name="color" value="#E71224"/>
    </inkml:brush>
  </inkml:definitions>
  <inkml:trace contextRef="#ctx0" brushRef="#br0">14 0 7905,'-4'0'1071,"-4"0"-1160,7 0-145,1 4 227,1-3 1,3 4 30,-4-2 0,3-1 457,0 4-135,-1-4-86,-2 5 0,0-2-85,0 4 0,0-3 97,0-1 0,0 1-250,0 3 1,0-1 135,0 1 0,0 0-215,0-1 1,0 1 99,0 0 1,0-1-50,0 1 1,0 0 32,0-1 0,1 1-101,2 0 1,-2-1 173,2 1 0,-2 3-7,-1-1 0,0 2 9,0-2 0,0-1-42,0 1 1,0 3-59,0 0 0,0 0 61,0 0 1,0-2-80,0 2 1,0-2 59,0 2 0,0-2-8,0 2 1,0 0-60,0 0 0,0 0-3,0-3 0,0 2 154,0 1 1,0 1-102,0-3 1,0 2 58,0-2 0,0 2-45,0-2 1,0 2-6,0-2 0,0 2-3,0-2 0,0 3 0,0 0 0,0 1 25,0 1 0,0-2-16,0-1 1,0 0 12,0 0 0,0 2-15,0-5 1,0 5-2,0-2 1,0 0 3,0 0 0,0-1 17,0 2 0,0 1 6,0-1 1,0-2 4,0 2 1,0-2-30,0 2 0,0 0-5,0-4 0,0 1 73,0-3 0,1 2-50,2 1 0,-2-1-29,2-2 1,-2 0 30,-1-1 1,0 1 357,0 0-210,0-1-72,0 1-85,0 0 1,0-4 43,0 1-147,0-4 206,0 2-1393,0-4 1,4-12 0,0-2 0</inkml:trace>
  <inkml:trace contextRef="#ctx0" brushRef="#br0" timeOffset="996">742 70 7971,'-5'0'852,"1"0"-1070,4 0-196,-3 4 166,2-3 206,-3 6 0,4-5-191,0 4 555,0-4-217,0 6 0,0-4 43,0 5 0,0-3-41,0 0 0,0-1 187,0 4 1,-3 3-141,0-1 0,0 1-41,3-4 1,0 4-19,0-1 1,0 2-87,0-1 1,0-2 83,0 5 1,0-4-4,0 4 0,0-1 41,0 3 1,0 1-54,0-1 0,0 0 15,0 1 1,0 0-65,0 2 0,0-2-8,0 3 1,-1 0 107,-2-1 0,2 4 84,-2-1 0,2 0-3,1 3 1,-2-5-73,-1 5 1,0-2 88,3 2 0,0-2-107,0-1 0,0-3 29,0 3 0,0-3-14,0 3 0,0-3-45,0 0 0,-3 1-4,0-1 0,0 0-108,3-2 0,0-4-4,0 1 1,0-5 60,0 2 1,-3-3-120,0 0 1,0 0 75,3-1 1,0-2-993,0 0 93,-3-4-248,2 2 446,-3-4 0,4-1 709,0-2 0,-4-2 0,-1-4 0</inkml:trace>
  <inkml:trace contextRef="#ctx0" brushRef="#br0" timeOffset="1789">84 642 7929,'-5'0'-873,"1"0"1536,4 0-470,8 0-77,-2-4 0,6 3 144,-3-2 0,-4 2 66,1 1-216,-4 0-26,6 0 1,-3 0 138,3 0 1,1 0-98,0 0 0,-1 0 21,1 0 1,0 0 63,-1 0-234,5 0 39,-4-4 0,5 3 72,-2-2 0,-2 2-33,5 1 1,-4-3 79,4 0 1,-2 0-35,1 0 0,3 2-22,-3-2 0,0-1 7,0 1 0,1 0 17,2 3 0,0-1 39,1-2 1,-1 2 6,0-2 0,1 0-41,-1 0 0,0-3-13,1 3 0,2-3-201,0 3 203,0-3-12,-3 5 0,1-6-32,-1 4 37,0-4-121,-3 6 0,1-2-147,-3 3 1,2-3-57,-2 0 1,-1 0-296,-2 3 1,3 0-1835,-1 0 2363,1 0 0,-4 0 0,1 0 0</inkml:trace>
  <inkml:trace contextRef="#ctx0" brushRef="#br0" timeOffset="2781">1158 1031 7875,'0'-4'-466,"-4"0"1048,3 4-297,-3 0-75,8 4-149,-3-4 1,4 8 229,-2-2 1,-2 2-137,2 0 1,-2 1 124,-1 0 1,0 0 3,0 3 0,1 1-79,1 5 1,-1-1 29,2 0 1,-2 4 63,-1-1 1,0 3-53,0-3 1,0 3 18,0-3 1,0 1-121,0-4 0,-1 0-20,-2 1 0,2-2-104,-1-2 9,1-1-75,-3-1 0,3-5-480,-2 2-178,2-2-696,-3-3-411,3 0 853,-3-4 105,4 0-213,-4 0 1064,3-4 0,-6-4 0,2-6 0</inkml:trace>
  <inkml:trace contextRef="#ctx0" brushRef="#br0" timeOffset="3376">967 1083 7918,'0'-4'-658,"0"0"267,0 0 133,0 3 238,0-3 387,0 0-112,0 3 307,0-3-291,4 4 25,-3 0 533,3 0-728,0 0 39,1 0 62,-1 0-85,4 0 0,-3 0 61,4 0 0,-4 0 188,1 0-184,0 0 0,3 0 94,-1 0 1,2 0 10,1 0 1,-1 0-57,2 0 0,-2 0 231,2 0-60,-3 0-272,8 0 0,-8 0 37,3 0 1,0 0-10,0 0 1,3-3-118,0 1 0,-3-1-27,0 3 0,-2-3-252,-2 0 1,2 0-545,1 3 361,-1 0 287,3 0 0,-5-3 134,1 0 0,0-4 0,-1 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26:58.538"/>
    </inkml:context>
    <inkml:brush xml:id="br0">
      <inkml:brushProperty name="width" value="0.08571" units="cm"/>
      <inkml:brushProperty name="height" value="0.08571" units="cm"/>
      <inkml:brushProperty name="color" value="#E71224"/>
    </inkml:brush>
  </inkml:definitions>
  <inkml:trace contextRef="#ctx0" brushRef="#br0">26 26 7937,'0'-4'-990,"0"-4"1133,0 7-183,0-3 0,0 11 96,0 2 0,0-2 78,0-1 0,0 0-66,0 2 0,0 1 61,0 0 1,0-1-59,0 1 1,0 1-25,0 1 0,0-1 1,0 1 0,0-1-3,0-1 0,-2 2-30,-1 1 0,0 2 31,3-2 0,0 2 64,0-2 1,0 2-62,0-2 1,0 2 10,0-2 1,0 3-41,0 0 1,0-2-2,0 2 0,0-2 29,0 1 1,0 3-1,0-3 1,0 2 47,0-2 1,0 2-52,0-1 1,0 0-1,0 0 0,0 0 0,0-3 0,0 2-104,0-2 1,-1-1 58,-2-2 0,2 0-13,-2-1 0,2 1 137,1 0-76,-4-1 21,3 1 0,-3-3-43,4-1-9,0-3 49,0 6-219,0-7 737,0 3 0,3-5-536,0-2 1,1 2-2,-1-2 0,-2 1 49,2-1-58,2 2 1,-1-2-3,5 3 0,-3 0 14,0 0 0,-1-3 2,4 0 0,0 0-4,-1 3 0,1 0-15,0 0 0,-1 0-9,1 0 0,0-1-3,-1-2 1,4 2 57,0-2 0,-1 2 78,-2 1 0,-1 0-59,1 0 0,0 0-33,-1 0 1,1-3-181,0 0 1,-4 1 112,1 2 0,-1-1-666,1-2 141,2 2-86,-4-3-106,1 0-378,-1 3-13,-4-3 274,0 4 525,0-4 0,-1 3 311,-2-1 0,2-3 0,-6-4 0,2-4 0</inkml:trace>
  <inkml:trace contextRef="#ctx0" brushRef="#br0" timeOffset="419">87 312 7998,'-4'5'1646,"3"-1"-2207,-3-4-828,4 0 1627,8 0-164,-6 0 436,10 0-449,-8 0 0,4 1 310,-2 2 1,2-2-96,-3 2 1,3-2-82,1-1 1,-1 0-105,1 0 1,0 0-158,-1 0 1,1 0-104,0 0 1,-1 0-28,1 0 1,0-1-331,-1-2 201,1 2-1073,0-7 910,-1 3 1,-3 0 487,-2-1 0,-2 4 0,-1-6 0,-4 7 0,-1-7 0,-3 4 0</inkml:trace>
  <inkml:trace contextRef="#ctx0" brushRef="#br0" timeOffset="676">35 26 7998,'0'-4'2427,"-4"0"-2621,3 4 59,-3 0 0,11 0 201,2 0-200,1-4 103,3 3 0,-3-3-186,1 4 0,2 0 99,-2 0 1,4-1-158,-4-2 0,4 2-132,-4-2 0,4 2-35,-4 1 0,4 0 168,-4 0 1,2 1 273,-2 2 0,2 2 0,1 4 0,-1-1 0,-5 1 0</inkml:trace>
  <inkml:trace contextRef="#ctx0" brushRef="#br0" timeOffset="971">425 581 7985,'-9'4'721,"1"-3"-455,3 3-429,1-4-678,4 0 649,0-4-755,0 3 415,0-7 532,0 7 0,0-7 0,0 4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27:00.851"/>
    </inkml:context>
    <inkml:brush xml:id="br0">
      <inkml:brushProperty name="width" value="0.08571" units="cm"/>
      <inkml:brushProperty name="height" value="0.08571" units="cm"/>
      <inkml:brushProperty name="color" value="#E71224"/>
    </inkml:brush>
  </inkml:definitions>
  <inkml:trace contextRef="#ctx0" brushRef="#br0">18 174 6903,'-1'7'12,"-2"-1"52,2 2-66,-3-3 0,4 3 204,0 1 0,0 0-121,0-1 1,0-1 74,0 2 0,-2-2-62,-1 4 1,0 3 130,3 0 1,0-1-102,0 2 0,0-1 106,0 4 1,0-2-109,0-2 1,0 3 3,0-3 1,0 0-126,0 0 1,3-3 61,0 0 0,2-1-94,-2-1 1,4-2 84,-1-1 1,0-1-120,0-2 1,2-2 106,-2 2 0,1-2-6,2-1 1,-3-3-9,0 0 0,-1-4 2,4 1 0,-3-1-32,0-2 1,-3 0 40,2 1 0,-2-5-118,3-1 1,-4 0 81,1 0 0,-1 0-16,1 0 1,-2-3-4,1 3 1,-1-1-17,-1 0 1,0-1-6,0 1 0,0 0 26,0 1 0,0-2-170,0 5 1,-2-4 100,-1 4 1,-1-7 48,1 4 1,-1-1-17,-2 7 1,0-4 43,3 1 1,-4 2 10,1 3 0,1 1 17,0 0 1,-1 1 0,-3 4 0,0 0 20,1 0 1,0 1 88,2 2 1,0-1-68,3 3 1,-3 2-57,3 5 1,-3 0-33,3 3 0,-2 1-108,2-2 1,0 0 81,3 0 0,0 1-137,0 2 0,0-3-212,0 1 0,0-4 126,0 4 1,1-2-178,2 2 1,1 1 120,1-1 1,3 0 324,-2-1 0,1 3 0,2-4 0</inkml:trace>
  <inkml:trace contextRef="#ctx0" brushRef="#br0" timeOffset="457">295 494 9626,'0'5'49,"0"-1"-2206,0-4 1482,0-8 675,4 2 0,-3-10 0,3 3 0</inkml:trace>
  <inkml:trace contextRef="#ctx0" brushRef="#br0" timeOffset="1229">573 61 7925,'0'9'82,"0"-1"202,0 1-207,0 0-19,3-1 1,-2 5 203,2 1 0,-2 1-12,-1 2 1,0-1 49,0 4 0,0 1 24,0-1-7,0 0-153,0 2 0,0-4 30,0 2 1,0-2-10,0 0 1,-3-1-151,0 0 1,1-2 82,2-1 1,-3-3-377,0 0 0,0-4-24,3-1 1,-1-4-695,-2 1 703,2-2-861,-3-1 1,1-1 668,0-2 0,1-2 134,2-4 0,0 1 331,0-1 0,0 0 0,0-3 0,0-2 0</inkml:trace>
  <inkml:trace contextRef="#ctx0" brushRef="#br0" timeOffset="1503">538 122 7888,'0'-5'-152,"0"-3"291,0 7-107,-4-3-273,3 4 191,-3 0 0,11 0 91,2 0 1,-2 3 5,-1 0 0,0 3 34,3-3 0,-2 1 141,-1-1 0,2 1-109,-2 5 302,1-4-223,-2 3 0,3-6 104,-2 3-159,1 1 1,2 2-404,0-2 1,-1 0 98,1-3-988,0 0 777,-1-3 0,-2 0 10,0 0 368,-4 0 0,5-4 0,-2-1 0</inkml:trace>
  <inkml:trace contextRef="#ctx0" brushRef="#br0" timeOffset="1771">902 0 7888,'-9'9'195,"3"0"-281,1-1 0,-1 1-195,-3 0 0,0 2 254,1 1 1,0 2 30,2-2 0,-1 2-15,1-2 1,-2 0-42,-1 0 0,0-2 88,-3 1 0,3 1-75,-3-4 1,2 6 50,2-6 0,-4 2-199,1-4 7,-1 2-88,4-4-288,-1 1 556,4-1 0,-3-8 0,4-1 0</inkml:trace>
  <inkml:trace contextRef="#ctx0" brushRef="#br0" timeOffset="2004">858 52 7888,'0'10'729,"0"2"1,-2-2-489,-1 5 0,-3 0-294,3 5 0,0 0 48,3 3 1,0-2 190,0 5 1,0-5-207,0 5 1,1-2 71,2 2 0,-2 0-28,2 0 1,-2-2-19,-1 2 0,0-5-127,0 5 0,-3-6-88,0 1 1,-3-6-30,3-1 0,0-6-1328,3 1 1566,0-6 0,0 1 0,0-4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27:08.168"/>
    </inkml:context>
    <inkml:brush xml:id="br0">
      <inkml:brushProperty name="width" value="0.08571" units="cm"/>
      <inkml:brushProperty name="height" value="0.08571" units="cm"/>
      <inkml:brushProperty name="color" value="#E71224"/>
    </inkml:brush>
  </inkml:definitions>
  <inkml:trace contextRef="#ctx0" brushRef="#br0">1 399 8090,'0'4'-226,"4"0"0,-2-4 208,3 0 1,-2 3 29,3 0 1,-3 0 47,3-3 1,-3 0-5,2 0 1,-2 0 134,3 0 0,-3 0-137,3 0 0,-3 0 226,2 0 0,-2 0 227,3 0-311,0 4 0,3-3-74,-1 2 1,1-2-1,-1-1 0,1 0-13,0 0 1,-1 0-149,1 0 1,0 0 25,-1 0 1,1 0 56,0 0 1,-1 0 35,1 0 1,1 0-4,1 0 0,-1 0 18,1 0 1,-1 1 18,-1 1-177,3-1 120,-2 3 0,2-4 16,-3 0 1,3 0 0,-1 0 0,4 0-89,-4 0 0,2 0 76,-2 0 1,0 0-111,3 0 1,-2 0 49,2 0 1,-2 0 1,2 0 1,-3-3 7,0 1 1,2-1-3,-2 3 1,4 0 18,-4 0 0,2 0-9,-2 0 0,-1 0 77,2 0 0,-2 0-70,2 0 1,-3 0 6,3 0 0,1 0-25,-2 0 1,1 0 2,-4 0 0,4 3 40,-1-1-1,1 1-29,0-3 1,-1 0-19,3 0 0,-3 0-10,1 0 1,0 0 29,0 0 1,2 0 8,-2 0 170,3 4-183,-5-3 0,5 3 30,-3-4 0,0 0 10,0 0 0,-2 1-35,5 2 1,-5-2-2,2 2 0,0-2 11,0-1 0,0 0-3,0 0 1,-2 1 50,1 1 0,-1-1-41,-2 2 0,4-2 239,0-1-237,-1 0 8,2 0 0,-3 0 28,5 0 1,-4 0-70,4 0 0,-4 0-1,4 0 0,-4 0 96,4 0-322,-5 0 247,3 0 1,-2 0-103,1 0 1,2 0 88,-2 0 0,0 0-40,0 0 0,-3 0 24,3 0 22,-2 0-25,2 0 1,-1 0 38,3 0 0,-3 0 95,0 0 0,2-3-99,-2 1 1,4-1-4,-4 3 0,2 0-54,-2 0 1,0 0 57,3 0 1,-2-1-57,2-2 1,0 2 0,0-2 0,0 2-21,-3 1 1,0 0 66,3 0 1,-2-1-12,2-2 0,-2 2 83,2-2 1,-3 2-89,1 1 0,0 0 31,0 0-18,-1-4-27,2 3 0,-3-2 0,5 3 1,-5 0 42,2 0-70,1 0 47,-3 0 1,2 0 5,-3 0-67,4 0 42,-4-4 1,7 3-19,-5-2 26,1 2-5,0 1 0,-2 0 55,1 0 1,2-3-33,-1 0 1,2 0 7,-2 3 1,0 0-19,0 0 1,-2 0 3,5 0 0,-4 0-3,4 0 1,-4-1-25,4-2 1,-4 2 40,4-1 1,-4 1-9,4 1 1,-4 0-8,4 0 0,-4 0-2,4 0 0,-5 0-31,2 0 0,0 0 14,0 0 0,2-1-5,-2-2 1,2 2 5,-2-2 0,2 2-3,-2 1 1,2 0 12,-2 0 1,2 0-11,-2 0 0,2 0 69,-2 0 0,0 0-61,0 0 1,-2 0-6,5 0 0,-5-3 21,2 0-136,1 0 120,-3 3 0,5 0-8,-3 0 1,0 0-6,0 0 0,-2 0 42,1 0 0,-1 0-36,-2 0 0,4 0 25,0 0 1,-1 0-20,-2 0 137,3 0-134,-2 0 1,3 0 6,-1 0 1,-2 0-3,1 0 1,2 0 19,-2 0-55,1 0 38,0 0 0,-2 0-126,1 0 112,-1 0 6,-1 0 0,2 0-55,1 0 42,-1-4 6,-2 3 0,1-2-6,1 3 1,-1 0 26,1 0 1,0 0 6,1 0 0,-3 0-30,3 0-14,-3 0 21,4 0 0,-4 0-28,3 0 0,-2 0 29,-2 0 1,1-1-10,0-2 1,2 2 8,1-2-7,-1 2 0,-2 1 1,1 0 34,1 0 1,-1 0 4,1 0 0,2 0-36,-2 0 1,2 0 4,-2 0 0,0 0-74,3 0 0,-2 0 74,2 0 0,-3-1-14,1-2 0,0 2 10,0-2-33,-1 2 28,2 1-14,-4 0 10,4 0 0,-2 0-7,1 0 1,0 0-9,-4 0-138,5 0 151,-4 0 0,4 0-55,-4 0 48,3-4 2,-2 4 0,3-4 9,-1 4 0,-3 0-7,3 0 1,0 0-4,0 0 1,-1 0-21,-2 0 104,0 0-81,3 0 0,-2 0 15,1 0 1,0 0 8,1 0 1,-3 0 0,3 0 1,-3 0-16,0 0 0,3 0 2,-1 0-5,1 0 0,-4 0 1,1 0 0,0 0 0,-1 0 0,1 0 1,0 0-1,-1 0 1,1 0-8,0 0 0,-1 0-2,1 0 1,0 0 10,-1 0 1,1 0-4,0 0 0,0 0 9,3 0-8,-6 0 2,9 0 1,-9 0-1,5 0 1,-1 0-2,-1 0 1,-1 0 1,1 0 0,0 0 3,-1 0-55,1 0 49,0 0 0,2 0 3,1 0 0,-1 0-6,-2 0 1,0 0 12,-1 0 0,1 0-13,0 0 132,-1 0-125,5 0 0,-6 0 2,5 0 0,-4 0 3,3 0 1,-1 0-2,-1 0 1,0 0-5,3 0 0,-5 0-13,5 0 0,-4 0 19,3 0 1,-1 0-63,-1 0 0,-1 0 42,1 0 1,0 0-5,-1 0 0,1 0 67,0 0 0,-1 0 7,1 0 1,0 0-37,3 0 0,-4 0 6,3 0 1,-3 0-7,4 0-10,-3 0 6,0 0 1,0 0-135,3 0 1,-2 0 56,1 0 1,-1 0 26,-2 0 1,1 0 42,0 0 0,-1-3-4,1 0 1,0 0 15,-1 3 0,4 0 8,0 0 0,-1 0 33,-2 0 1,-1-1-53,1-2 0,0 2 1,-1-2 1,1 2-8,0 1 0,-4 0-12,1 0 0,0 0-21,3 0 1,-1 0-14,1 0 0,0 0 37,-1 0-30,1 0 30,0 0 0,-1 0 0,1 0 1,0 0-17,-1 0-21,1 0 1,0 0 29,-1 0 1,1 0 0,0 0 0,-4 0-6,1 0 51,0 0-43,3 0 0,-4-3-7,1 1 72,0-1-67,3 3 13,-1 0 0,1 0-2,0 0 2,-1 0 0,1 0-5,0 0 0,-1 0 1,1 0-1,0 0-6,-1-4 5,-3 3 1,3-3-2,-2 4 1,-2 0-1,2 0 3,0 0 1,3 0-1,-1 0 0,1 0 0,0 0 0,-1 0 0,-2 0 0,0 0 0,0 0 0,2 0 0,1 0 0,0 0 9,-1 0 0,1 0 1,0 0 1,-1-3 85,1 0-90,0 0-2,-5 3 1,4 0 11,-2 0 1,2 0-14,0 0 0,1 0 0,-1 0 0,-2 0 15,0 0-76,0 0 65,-1 0 1,2 0-36,-1 0 1,-1 0-8,1 0 0,-3 0 20,2 0-3,1 0 269,3 0-114,-1 0-103,1 0 1,0 0-13,-1 0-32,-3 0 33,3 0 0,-3 0-56,3 0 1,-2 0-6,0 0 0,0 0 5,2 0 0,-2 0 35,0 0 1,-3 0 95,3 0-108,-1 0-12,0 0 96,3 0-78,-3-4 2,3 4 24,1-4-12,0 4 1,-1 0 29,1 0-140,-4 0 112,3 0 0,-4 0-38,5 0 0,-3 0 29,0 0 34,-1 0 0,4-1-46,0-2 116,-4 2-100,2-3-1,-2 4 1,4 0 3,-1 0 0,-2 0 23,0 0-74,0 0 55,-2 0 1,4 0-13,-2 0 1,-1 0 7,1 0 0,-4 0 64,4 0-61,0 0-6,-1 0 1,3 0 6,-3 0 0,0 0 3,1 0 3,0 0-17,2 0-6,1 0 0,0 0 115,-1 0-99,-3 0 1,3 0 122,-3 0-108,3 0-39,1 0 26,0 0 1,-4 0 23,1 0-48,0 0 27,3 0 1,-4-1 11,1-2 0,-3 2-1,3-2 0,-3 2 196,2 1-179,1 0 26,3 0-35,0 0 41,-5 0 0,1 0 106,-2 0 17,-2 0 21,7 0-28,-7 0-4717,3 0 4523,-8-3 0,-5 2 0,-4-3 0</inkml:trace>
  <inkml:trace contextRef="#ctx0" brushRef="#br0" timeOffset="1038">5372 0 7976,'-5'0'514,"1"0"-973,4 0 533,0 4 0,1-3 112,2 2 0,-1 1-39,4-1 1,-3 3 159,3 0 0,-2 2-77,2 0 149,2 1-144,-3 0 1,3-1-98,1 1 0,0 0-6,-1-1 0,2 0-125,1-2 1,-1 2 240,2-3-357,1 3 93,-3-3 0,5 3 184,-3-3-328,-1-1 219,2 4 0,-4-6-44,3 4 0,-2-3 40,-2 2 0,1-2-30,0 3 1,-1-1 16,1 1 1,-3 1-4,-1-1 0,0-1-30,1 1 0,1-1-10,-4 4 1,0-3 67,0 0 1,-2-1 61,2 4 50,-2 0 1,-5-1-84,-1 1 1,-3 0 130,-1-1-137,-3 1 10,2 0 0,-5 0 130,3 3 1,-3-3-11,0 3 1,-1 1 199,-1-2 1,-1 1-72,1-4-12,0 1-187,3 0 0,-1-1-166,3 1 0,-3-3 73,0 0 0,3-5-467,0 2 246,3 2 122,-4-4 0,6 3-300,-1-4 0,1 3-264,-2 0 1,4 1-533,-1-2 0,0 0 368,-3 4 770,1 0 0,-1 3 0,0-1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27:10.329"/>
    </inkml:context>
    <inkml:brush xml:id="br0">
      <inkml:brushProperty name="width" value="0.08571" units="cm"/>
      <inkml:brushProperty name="height" value="0.08571" units="cm"/>
      <inkml:brushProperty name="color" value="#E71224"/>
    </inkml:brush>
  </inkml:definitions>
  <inkml:trace contextRef="#ctx0" brushRef="#br0">44 87 8098,'-5'0'-760,"-3"0"673,4 0 91,-1 0 1,0 0-121,2 0 215,2 0 1895,-3 0-1715,12 0 1,-2 0-82,5 0 1,-1 0-48,-1 0 1,0 0 114,3 0-236,1 0 100,1 0 0,2 0 55,-2 0 0,3 0-13,0 0 1,0-3-143,1 0 1,-2 0 63,-1 3 1,3 0-325,-4 0 0,5-3-157,-5 0 1,2-3-344,2 4 0,-1-5 180,0 1 1,1-2-353,-1 0 1,-1 2 901,-1 0 0,1-3 0,-2-5 0</inkml:trace>
  <inkml:trace contextRef="#ctx0" brushRef="#br0" timeOffset="482">312 147 8102,'0'9'0,"0"0"89,0-1 1,0 1 147,0 0 0,0-1-109,0 1 1,3 3 286,0-1-766,0 4 284,1-1 0,-2 3 193,4 1-368,-4-5 207,5 3 1,-5-4 56,4 5 1,-3-1 28,3 4 0,-3-5-101,2 0 0,-3-2 39,1 2 1,-2 0-18,-1-3 1,-3-1 135,0-2 0,-4 0-3,-2-1 0,-1-2-27,-4 0 1,2-1 18,-2 0 1,-3 2-10,-4-4 1,1 3 99,3-3 1,-3-1 74,-1-2-196,1 4 0,0-3 1,0 2-290,0-2 122,2-1 55,1 0 1,1 0-275,1 0 66,3 0 1,3 0-665,0 0 125,4 0-516,2 0 1308,10 0 0,-1 0 0,7-4 0,-1 3 0,2-10 0,3 1 0</inkml:trace>
  <inkml:trace contextRef="#ctx0" brushRef="#br0" timeOffset="923">668 113 8126,'0'8'-521,"0"1"278,0 0 0,0-1 440,0 1 1,0 3-114,0-1 0,0 1-154,0-4 0,3 4 187,-1-1 1,2 5-94,-1-2 1,-2 3 356,2 0 1,-1 3-171,1 0 0,-2 2 216,2-2 0,-2-2-120,-1 2 1,1-1-78,1-2 1,-1-3-99,2 1 1,-2-5-215,-1 2 1,0-2-872,0-2 546,0-3-907,0 3 564,0-7-485,0 3 1235,0-12 0,-4 3 0,-1-4 0,-3-3 0,-1 2 0</inkml:trace>
  <inkml:trace contextRef="#ctx0" brushRef="#br0" timeOffset="1223">642 87 8355,'8'5'55,"1"-3"0,0 2-38,-1-1 0,2 0-25,1-3 1,-1 0-30,2 0 1,0 0 28,0 0 1,0-1-1,0-2 0,-3 1-57,3-4 1,-2 5-167,-2-2-93,1-2-399,0 4-33,-1-7 756,-3 7 0,3-3 0,-3 4 0</inkml:trace>
  <inkml:trace contextRef="#ctx0" brushRef="#br0" timeOffset="1415">685 269 10113,'6'4'-768,"0"-1"0,-1-2 512,4-1 0,3 0-222,3 0 1,-2-3 91,2 1 1,-4-2 385,4 1 0,-5 2 0,7-7 0,-4 3 0</inkml:trace>
  <inkml:trace contextRef="#ctx0" brushRef="#br0" timeOffset="1846">1213 355 8072,'0'5'1135,"0"-1"0,4-4-1348,2 0 0,2 0-78,0 0 1,4 1-177,-1 2 0,4-2 166,-4 2 0,4-5-74,-4-1 1,4 0 374,-4 3 0,5-8 0,-3-1 0</inkml:trace>
  <inkml:trace contextRef="#ctx0" brushRef="#br0" timeOffset="2408">1794 52 8066,'0'9'0,"0"-1"120,-4 1 0,3-3 128,-2 0 0,2-1-350,1 4 0,1 3 96,2-1 1,-2 1-269,2-4 1,-1 4 111,1-1 1,-2 4-6,2-4 1,-3 5 179,0-2 1,0 2 35,0-2 0,0 2-4,0-1 0,0-2 299,0 2 1,0-4 38,-3 4 0,2-5-106,-2 2 1,2-2-238,1-2 1,0 1 28,0 0 0,0-1-198,0 1 0,0-3 172,0-1-106,0 1 0,0 0-22,0 0-51,0 0 0,0-1 300,0 1-208,0-4 208,4 6-72,-3-7 0,3 3 62,-1-4 41,2 0 0,3 0-65,-2 3 0,1-2 101,-1 2 0,2-2-134,0-1 1,1 0 17,0 0 0,-1 0-5,1 0 0,0 0 53,-1 0-552,1 0 276,0 0 0,-1 0-134,1 0 1,0-3-335,-1 0 0,1 0 107,0 0-769,-4 2 772,2-7 1,-3 3 159,2-3 1,1 2 310,-4 0 0,3-4 0,-1-3 0</inkml:trace>
  <inkml:trace contextRef="#ctx0" brushRef="#br0" timeOffset="2734">1846 260 8067,'0'5'82,"0"0"-285,0-3 0,1-1 122,2 2 1,-1-1 186,3 1-163,-3-2 83,6 3 0,-3-4 2,3 0 0,1-3-98,0 0 0,-1-3 0,1 4 1,-3-5 19,0 1-196,-1 2 119,4-4 0,-3 5-124,0-3 0,-3-2 63,2 2 1,-3 2 187,1-2 0,2 0 0,0-3 0</inkml:trace>
  <inkml:trace contextRef="#ctx0" brushRef="#br0" timeOffset="2916">1794 104 8020,'5'-6'0,"-2"0"0,-3 4 1418,0-4-594,4 4-453,1-2 1,4 3-555,-1-2 1,5 2-245,1-2 1,4 2-503,2 1 0,-1-1 515,4-1-405,0 1 819,0-7 0,-2 3 0,-4-4 0</inkml:trace>
  <inkml:trace contextRef="#ctx0" brushRef="#br0" timeOffset="3492">2366 87 7976,'0'8'566,"0"1"0,0 4-435,0 1 0,0 2-151,0 2 0,1 3 21,1 2 1,2 2 128,2 1 0,2 0-97,-2 0 0,-2-3 72,2 0 1,-4-3-13,1 3 1,-2-4-29,-1-2 0,0 0-34,0-2 1,0-3-65,0 0 0,0-5-416,0-2-614,0 1 775,0-1 1,-1-2-358,-2-6 1,2-2 311,-2-3 0,2-1 333,1 0 0,0 0 0,0-3 0,-4-1 0,0-5 0</inkml:trace>
  <inkml:trace contextRef="#ctx0" brushRef="#br0" timeOffset="3733">2331 139 8554,'0'-5'1133,"0"1"0,4 4-902,2 0-744,1 0 397,2 0 1,3 0-266,3 0 0,-2 0 205,2 0 0,-2 0-177,2 0 0,0-1-51,-3-2-183,-1 2 75,-2-3-202,0 4 714,-1 0 0,-3 0 0,-5 0 0,-5 0 0</inkml:trace>
  <inkml:trace contextRef="#ctx0" brushRef="#br0" timeOffset="3887">2340 286 7959,'-3'6'2334,"0"-1"-2391,0-3 1,4 3-47,2-2 0,3-2-278,5 2 0,0-2 78,3-1 1,3-1 302,4-2 0,3-2 0,-2-3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27:23.144"/>
    </inkml:context>
    <inkml:brush xml:id="br0">
      <inkml:brushProperty name="width" value="0.08571" units="cm"/>
      <inkml:brushProperty name="height" value="0.08571" units="cm"/>
      <inkml:brushProperty name="color" value="#E71224"/>
    </inkml:brush>
  </inkml:definitions>
  <inkml:trace contextRef="#ctx0" brushRef="#br0">312 0 7999,'0'6'88,"0"0"0,-2 0 102,-1 2 0,0 1-297,3 0 0,0-1 123,0 1 0,0 0-341,0-1 202,0 1 0,0-3-144,0 0 269,0-1 0,1 4 32,2 0 5,-2-4 10,2 2 63,-3-6-102,0 7 0,0-3 13,0 3 189,0 1-83,0 0 0,0-1-76,0 1 15,0 0-21,0-1 0,0 2-116,0 2 132,0-3-19,0 4 1,0-2 38,0 1-40,0 3 23,0-1-207,0-1 165,0 3 1,0-2 18,0 3-67,0 1 45,0-1 0,3 1-41,0 2 42,0-1-5,-3 2 0,0-3-32,0 2 1,0-1 103,0 1 1,0-2 3,0 0 0,0-1-22,0 0 0,0 0 3,0 1 1,0-1-20,0 0 203,0 1-205,0-1 0,0 0 27,0 1-180,0-1 150,0 0 0,0 1-205,0-1 209,0 0-17,0 1 0,0-1-142,0 0 128,0 1-16,0-1-46,0 0 40,4 5 0,-3-4-16,2 2 31,-2 2-14,-1-4 0,0 4 8,0-5 143,0 0-142,0 4 1,0-2 251,0 1-239,0-2 1,0 0 0,0-1-34,0 0 1,0 1 65,0-1 1,0 0-1,0 1 0,0-1 12,0 0-78,0-3 39,-4 2 1,3-3-120,-2 1 1,2 2 66,1-1 0,-1 0 59,-2 0 0,2 1 42,-2-2 1,2 3 10,1 0 1,0 0-88,0 1 1,-2-1 0,-1 0 0,0 1 14,3-1 1,0-1 4,0-1 0,-3 1 51,0-1-197,0 1 151,3-2 1,0 2 72,0-2-76,0-1-12,0 3 0,0-5-67,0 3 75,0-3-19,0 5-39,0-6 49,0 6 1,0-3-15,0 1 0,0 2-5,0-1 0,0 0-15,0 0 1,0 1-10,0-1 1,0 0 194,0-1 1,0 3-103,0-3 0,0 2 6,0-2 1,0 1-23,0-3-121,0 3 96,0-1 1,0 0 47,0 1-305,0-5 122,0 3 1,0-2 129,0 1-72,0 3 29,0-5 0,0 3 72,0-1 0,0 1-40,0 1 1,0-1 87,0-1 1,0 0-89,0 3 0,0-2 19,0-1 0,0-2 4,0 1-193,0 3 183,0-5 0,0 7-27,0-5 1,-3 2 17,0-2 1,0-1 46,3 1-68,0 3 8,0-1 1,0 2 25,0-1 1,0-2 5,0 2 0,0-2 13,0 2 0,0-2-21,0 2-272,0-3 261,0 1 0,0-3-135,0 0 120,0-1-1,0 1 1,0 3-9,0-1 0,0 1-9,0-4 0,-2 1 62,-1 0 0,0-1-13,3 1 1,0 0 12,0-1 0,0 4-46,0-1-10,0-3 32,0 4-10,-4-7 5,3 8-4,-3-4 0,4-1-1,0 1 1,0 1-5,0 1 1,0-3-4,0 3 1,0-3-12,0 4 1,0-6 0,0 0 0,0 3 13,0 2 0,0-2 1,0-3 1,-3 0 85,0 2-60,0 1-26,3-4 1,0 2 94,0-1-96,0 2 0,0 0 1,0 1 53,0 0-41,0-4-8,0 2 1,0-2 9,0 4 1,-1-1 11,-1-3-96,1 3 77,-3-7 1,4 7 8,0-3-8,0-1-4,0 4 0,0-6 159,0 4-149,0-1 8,0 0-16,0 3 3,0-3 1,1 3 4,2 1 0,-2-3-23,1 0-22,-1-1 2,-1 4 1,1-3 31,2 0-36,-2-4 72,3 5 0,-4-5 76,0 4 1,1-3-86,2 3 0,-2-3 9,2 2 1,-2-2 0,-1 3 0,0 0 3,0 2 1,0-2-72,0 0 1,0-3 63,0 3 1,0-3 71,0 2-77,0-3-9,0 6 0,0-6 19,0 4-14,0-4 23,0 1-2327,0-3 1581,-4-3 0,3 1 695,-2-4 0,-2-4 0,0-3 0</inkml:trace>
  <inkml:trace contextRef="#ctx0" brushRef="#br0" timeOffset="716">18 3067 7854,'-4'-5'-662,"-1"-2"580,0 6 114,2-3-104,3 4 0,1 0-89,1 0 320,-1 0-149,7 0 264,-3 0 1,1 3-56,-1 0 0,-2 3-53,3 0 1,-3 3-92,3 2 224,0-1-230,-2 2 0,4-2 54,-2 2 1,-1-2 16,0 5 1,1-4 1,3 4 0,0-1-30,-1 3 0,1 1 60,0-1-80,-1-3 12,1-2-173,-1 1 140,1-4 1,1 4-21,1-5 1,-1-2-152,2 0 0,-3-1 219,0 1-221,-4 1 50,2-6 1,-2 4 124,4-2 0,-3-2-46,-1 2 0,1-2 160,3-1 1,-2-1-109,-1-2 1,2 1-39,-2-4 0,1 0 7,2-2 0,0-4-5,-1 1 1,1-4 96,0 4-307,-1-5 208,1 3 1,0-2 358,-1 1-180,1 3-102,4-1 1,-4 0-72,3 1 25,-3 3-93,0 0 0,1 3-109,1-3 1,-1-1 190,1 0-401,-1 1 224,3-1 1,-4 3-229,3 1 1,-3-1-420,0-3 1,0 3-779,-1 1 764,-3 3 441,3-6 0,-4 6 336,1-4 0,3 4 0,-3-2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27:25.586"/>
    </inkml:context>
    <inkml:brush xml:id="br0">
      <inkml:brushProperty name="width" value="0.08571" units="cm"/>
      <inkml:brushProperty name="height" value="0.08571" units="cm"/>
      <inkml:brushProperty name="color" value="#E71224"/>
    </inkml:brush>
  </inkml:definitions>
  <inkml:trace contextRef="#ctx0" brushRef="#br0">44 1 7519,'-5'4'-326,"1"4"276,4-3 15,0 4 1,0-1 255,0 1 0,0 0-19,0-1 1,0 1 0,0-1 0,0 2-177,0 2 427,0 1-221,0 1 0,0 2-3,0-2 1,0 5-65,0-2 0,-1 5-125,-2-4 0,2 1 69,-2-2 0,2 0-93,1 1 0,-3-2 140,1-1-227,-1 1 176,3-6-52,-4 2-145,3-3 157,-3-1-158,4-3 1,-4 3 110,3-7 15,-3 3-7,4-4 24,0 0 172,4 0-201,-3 0 0,7 0 0,-6 0 246,4 0-234,-1 0 139,4 0 26,0 0-148,-1 0 30,1 0 181,0 0-101,-1 0 0,1 0-32,0 0 1,0 3-6,3-1 1,-3 1 56,3-3-138,-2 0 59,-2 0 1,1 0-207,0 0-53,-1 0 228,1 0 1,0 0-600,-1 0 259,1 0 113,0 0-711,-5 0 553,4 0 0,-6 0-582,4 0-446,-4-3 453,2 2 398,-4-7 0,0 6-89,0-4 581,0 4 0,-4-2 0,3 1 0,-7-2 0,3-4 0</inkml:trace>
  <inkml:trace contextRef="#ctx0" brushRef="#br0" timeOffset="328">26 217 7875,'0'5'0,"0"0"374,0-2-160,0-2 0,0 3-750,0-1 309,0-2 108,4 3 261,1-4 0,4 0 374,-1 0-204,1 0 0,0 0-62,-1 0 0,1-1-145,0-2 0,-1 2 285,1-2-460,0 2 1,-1 0-172,1-1 0,0 1-733,-1-2 727,1-2 1,-1 0-143,-3-4 0,2 4-815,-4-1 1204,0 0 0,-3-3 0,0 1 0,0-1 0</inkml:trace>
  <inkml:trace contextRef="#ctx0" brushRef="#br0" timeOffset="541">35 61 7875,'0'-6'1873,"0"1"-732,0 3-1632,0-2 1,4 4 183,2 0 0,1-1 76,2-2 0,2 2 87,1-2 0,3-1-180,0 1 1,-2 1-160,2 2 1,-4 0 163,4 0 1,-5 0-74,2 0 392,-2 3 0,2 2 0,2 4 0</inkml:trace>
  <inkml:trace contextRef="#ctx0" brushRef="#br0" timeOffset="805">381 442 9468,'-4'5'-677,"0"-1"365,4-4-671,0 0 1,4-3 551,1 0 431,-1-4 0,4-1 0,-3-6 0</inkml:trace>
  <inkml:trace contextRef="#ctx0" brushRef="#br0" timeOffset="1498">650 191 7828,'-5'0'-442,"0"0"-240,3 0 349,1 0 1414,-3 0-986,4 4 361,0 1-267,0 3 1,0 1-57,0 0 1,0 2 86,0 1 1,0 0-17,0 0 77,0 1-75,0 1 1,0 1 88,0-3-313,4-1 149,-3-2 1,6 3-175,-1-1 1,-1-2 113,1-3 0,-1-2-139,4 2 0,1-1 35,1-2 0,-1-2 61,1 2 1,-1-3-17,-1-3 0,-1 1-14,1-4 0,-1 0 30,-3-2-216,3-1 81,-3-3 1,4 1 2,-1-3 1,1 0 53,0 0 0,-1-2-23,1 5 0,-3-5 10,-1 2-144,1-3 167,-1 0 1,0 4-50,-2 1 1,-2 0-2,2 0 0,-3-3-27,-3 0 1,1 0-16,-4 0 1,0-1 199,-2 2 0,-1 1-99,0 1 0,-2 3 345,-1 0 1,1 4-95,2 2 0,0 3 29,1 0 0,-4 3-15,1 3-467,-1 6 154,3-3 1,1 5 102,-1-3 1,0 0-141,1 3 1,0-3-750,2 1 445,-2 1 200,4-3 1,-2 5-503,0-3 0,4 0 71,-1 0 651,2-3 0,-2 8 0,-2-4 0</inkml:trace>
  <inkml:trace contextRef="#ctx0" brushRef="#br0" timeOffset="1751">927 434 7806,'-5'4'2807,"-2"0"-3474,6 1 1,-2-1-375,6-4 100,2-4-1,2-1 942,-1-3 0,2-1 0,-3 0 0</inkml:trace>
  <inkml:trace contextRef="#ctx0" brushRef="#br0" timeOffset="2160">1230 53 7976,'0'5'72,"0"1"0,0-3-512,0 3 0,0-1 516,0 4 1,0 0-6,0-1 1,0 2 76,0 2 1,0-3-59,0 3 1,0-2 320,0 2 0,0-1-17,0 3 1,-2 0 106,-1 4 1,-3-1-189,3 0 1,-1-2-47,1-1 0,2 0-368,-2 0 1,1-1 107,0-5 1,1-2-241,-2 0 103,2-4-1237,1 2 674,-4-4 1,2-1-258,-4-2 1,3-2 258,-2-4 691,3 1 0,-6-1 0,3 0 0</inkml:trace>
  <inkml:trace contextRef="#ctx0" brushRef="#br0" timeOffset="2435">1178 53 7818,'0'-5'1078,"4"7"-811,2 3 0,2 4-200,0-6 1,4 3-70,0-3 1,0 2 140,0-2 0,-2 0-33,5-3 1,-5 3 59,2 0 1,-3 3-266,0-3 1,0 0 195,-1 0 1,1-2-626,0 2 1,-1-2-63,1-1-158,0 0 0,-1 0-117,1 0 367,0 0 498,-1 0 0,1-4 0,0-1 0</inkml:trace>
  <inkml:trace contextRef="#ctx0" brushRef="#br0" timeOffset="2652">1525 53 7818,'-3'5'1108,"0"1"1,-4-3-1513,2 3 0,0-3 163,-1 2 1,3-2 60,-3 3 0,1-1 79,-4 1 0,0 1 31,1-1 1,-2-1-2,-1 1 0,0-1-100,-4 4 1,4-3-86,-4 0 0,5-1 12,-2 4 0,3-4-11,0-2 1,0-2 254,1-1 0,3 0 0,-3 4 0,3 0 0</inkml:trace>
  <inkml:trace contextRef="#ctx0" brushRef="#br0" timeOffset="2898">1534 53 7779,'-4'4'604,"0"7"164,-2-2 0,2 5-644,4 0 1,-1 3-612,-2 0 0,3 0 455,-3-3 1,2 2 44,1-1 1,0 4 314,0 1 0,0 1 96,0 0-130,0-3-125,0 3 1,0-1-103,0 0 1,-3 0 8,0-6 1,0 2-153,3-5 1,0 1-981,0-4-950,0-3 2006,0-1 0,-4-4 0,-1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27:31.682"/>
    </inkml:context>
    <inkml:brush xml:id="br0">
      <inkml:brushProperty name="width" value="0.08571" units="cm"/>
      <inkml:brushProperty name="height" value="0.08571" units="cm"/>
      <inkml:brushProperty name="color" value="#E71224"/>
    </inkml:brush>
  </inkml:definitions>
  <inkml:trace contextRef="#ctx0" brushRef="#br0">0 9 8646,'0'-5'1190,"0"1"-1011,0 4-1646,4 0 1467,-3 0 0,7 0 0,-4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27:32.774"/>
    </inkml:context>
    <inkml:brush xml:id="br0">
      <inkml:brushProperty name="width" value="0.08571" units="cm"/>
      <inkml:brushProperty name="height" value="0.08571" units="cm"/>
      <inkml:brushProperty name="color" value="#E71224"/>
    </inkml:brush>
  </inkml:definitions>
  <inkml:trace contextRef="#ctx0" brushRef="#br0">18 18 8053,'-5'0'2852,"-3"0"-2286,7-4-334,-2 4 145,3-4-1266,0 4 651,3 0 150,-2 0 88,3 0 0,0-4 0,1-1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28:05.361"/>
    </inkml:context>
    <inkml:brush xml:id="br0">
      <inkml:brushProperty name="width" value="0.08571" units="cm"/>
      <inkml:brushProperty name="height" value="0.08571" units="cm"/>
      <inkml:brushProperty name="color" value="#E71224"/>
    </inkml:brush>
  </inkml:definitions>
  <inkml:trace contextRef="#ctx0" brushRef="#br0">36 1482 8016,'-9'0'-599,"3"0"499,0 0 173,4 0 0,-2 3-32,1-1 127,2 1-105,-3-3 484,4 0-436,0-3 1,1 2 152,2-2 325,-2-2-373,3 0 1,-2-1-89,1 0 1,0 4-65,-3-4 1,3 3 73,0-3 0,4 1-123,-1 0 1,-2-3 73,2 2 0,0 1-32,3 0 0,-1-1-16,1-3 1,0 0 8,-1 1 0,2-1 33,1 0 6,-1-3-39,6 2 1,-2-6 13,3 1 0,1 2 8,-1-1 0,0-4 11,0-2 0,4 0 2,-1 2 0,3-3-7,-3-2 0,7-2-15,-1-1 1,3 0 7,0 0 0,-1-1-85,4-2 0,-4 2 78,4-1 1,-3 1-91,3 1 1,-3-1 67,3-2 0,2-1-8,4-2 0,-1-1-24,-2 5 0,1-4-3,1 3 1,-2-3-16,-1 3 0,0 0-6,-5 3 1,3 0-71,-3 0 1,2 1 88,-2 2 0,0-2 209,-3 2-204,0 2 58,-4-4 0,2 7 95,-4-3 1,1 3-70,-4 1 1,0 0 21,1-1 0,-2 2-24,-2 1-200,3 3 67,-8 3 1,7-2-81,-5-1 0,2 1 104,-2 2 0,-2 3-719,0 0 0,-1 4-903,-2 0 442,2-3 1,-3 5 1196,-2 0 0,-2 7 0,-1 7 0</inkml:trace>
  <inkml:trace contextRef="#ctx0" brushRef="#br0" timeOffset="718">434 1742 8120,'0'-9'575,"0"4"0,0 0-539,0 2 1,0 1-454,0-3 0,4 2 309,2-3 1,1 0 216,2-2 0,1-4 10,1 1 0,0-5 5,3 2 0,1-3 9,2 0 1,0-3-34,1 0 151,-1-5-192,4 7 1,-2-7 155,5 2 166,-1-6-279,-1 2 1,6-3 118,-2 4 1,2 0-77,-2 0 0,3-3 152,3-3-160,2 2-2,1-4 0,2 1 32,1-5 0,3-3-70,-1 0 0,7-1 3,2-1 0,2-5 37,1-1-1121,0-2 1086,4-5 1,-1 4-71,3-3 0,1 4-52,-4 4 0,-1-2 121,-5 6-52,2-2 0,-7 2 1,1 0-86,-3 3 1,-1 2-92,-3 6 1,-1 0-272,-2 3 1,-5 4-486,-4 5 1561,0 1-892,-8 2 1,3 3-825,-4 3 1,0 1 1037,-3 2 0,2-1 0,-2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30:00.377"/>
    </inkml:context>
    <inkml:brush xml:id="br0">
      <inkml:brushProperty name="width" value="0.08571" units="cm"/>
      <inkml:brushProperty name="height" value="0.08571" units="cm"/>
    </inkml:brush>
  </inkml:definitions>
  <inkml:trace contextRef="#ctx0" brushRef="#br0">34 503 8072,'-5'5'-925,"1"-1"729,1-4 151,2 0 1,-4 0 296,2 0 1,2 1 111,-2 2 164,2-2 235,1 3-550,-4-4 0,3-1-8,-1-2 0,2 1-96,2-4 0,-1 3 65,2-2 0,2-1-228,1-3 0,-1 1 184,0 3-185,1-7 0,3 3 76,0-5 1,-4 1 3,1 5 0,-3-1 14,3 0 1,-1 0-35,0-3 1,3 3 26,-2-3 1,1 1-15,-2 0 0,3 1-68,-2-1 1,-1 1 91,0 1 0,-2 1-62,3-1 0,-3 3 7,3 1-14,-4 3-5,5-6-10,-6 7-118,7-3 154,-7 4 1,4 1 2,-2 2 0,-2-1-11,2 4 0,-2-3 70,2 2 0,-2 1-24,2 3 0,-1-1 90,1 1 0,-2 0-58,2-1 1,1 2 16,-1 2 1,0-3 81,0 3 1,-1-2-104,4 2 1,-4-2 34,1 1 1,1 2-22,-1-2 1,0 2-61,0-2 0,-2-1-3,2 1 1,-2-1-15,-1-1 1,0-3-40,0-1-33,4-3-108,-3 2 181,3-4 0,-3 0-65,2 0 0,-2-4 59,1-2 0,2-1-105,-1-2 1,4 0 88,-1 1 1,-1-4-1,0 1 0,0-4 8,1 4 0,2-2 8,-3 2 0,0 1 16,1-2 0,-1 3-30,1 0 0,0 0 66,-3 1 1,3-1-51,-3 0 0,1 4 34,-1-1 0,-1 3 16,3-3 9,-3 4-49,6-2 0,-6 4 3,4 0 97,-4 0-94,5 4 0,-5 1 36,4 4 0,-4-3-32,1-1 1,1 1 169,-1 3-85,3-1 0,-4 3 12,4-2 0,-3 4 6,3-4 1,-4 1 8,0-1 1,2 0 87,-1-1 0,3 1-122,-3 0 1,1-1 75,-1 1 1,-2-3-62,5 0 1,-3-2 300,3 2-340,-4 2 0,5-6-131,-5 4-41,5-4 1,-5 2-315,4-1 0,-3-2-748,3 2 1,-4-2-69,4-1 15,0 0 0,3 3 1219,-1 0 0,1 0 0,0-3 0</inkml:trace>
  <inkml:trace contextRef="#ctx0" brushRef="#br0" timeOffset="451">693 451 7732,'-8'9'-418,"2"0"1,1-1 1049,2 1-346,2 0 0,-2-1 192,3 1 1,1-1-115,1-2 1,2 1-140,2-1 1,3-2-130,-1-1 0,1-2 84,3-1 1,-3 0-181,0 0 1,2 0-22,1 0 1,0-1-33,-4-2 1,4-2-20,-1-4 0,0 1 90,-5-1 0,1 0-207,-1 1 0,-1-4 36,1 1 0,-4-2 20,1 2 1,-2 0 45,-1-3 1,0 3-33,0-1 0,-4 0 135,-2 0 1,-2 0 4,0 0 0,-4 6 2,0-3 1,0 3 151,0 0 1,2 2 131,-5 4 0,4 0-71,-4 0 1,1 4-29,-3 2 0,2 3 18,1 2 0,3 3 38,0 3 0,-1-2-209,3-1 1,0 0-182,6 4 0,-3-4-107,3 1 1,0-4-384,3 4 1,1-4-6,2 4 1,2-5 257,4 2 1,0-3-502,3 0 1,1 0 863,5-1 0,-5-3 0,0-1 0</inkml:trace>
  <inkml:trace contextRef="#ctx0" brushRef="#br0" timeOffset="1088">944 538 7972,'3'-6'-1228,"0"0"1572,3 1 1,-4-4-29,4 0 1,-3 1-36,3-1 40,-4 0 0,4 1-137,-3-1 0,3 0 6,-3 1 0,3 2-59,-3 0 1,2 0 131,-2-2 1,3 2-86,-3 0 0,1 3-2,-1-2 0,-1 3-173,3-1 203,-3 2-252,2 1 1,-3 1 96,2 2 0,-2-1-93,2 3 1,-2 1 10,-1 3 0,0-1 30,0 1 0,0 0-61,0-1-255,0 1 237,4 0 0,-2-2-7,3-1 1,-2-2-8,3-4 1,-3 0 8,3 0-101,-1 0 0,3-1 58,-2-2 1,2-2-8,-3-3 1,0 2 15,1 0 1,-1 0 2,1-2 0,1-1 118,-1 0 1,-1 1-104,1-1 0,-3 1 248,2 3 0,-2-2-128,3 4 259,-4 0-168,6 3 370,-4 0-226,5 4 1,-1 1-20,-2 3 0,1 1 117,-1 0 1,1-1-37,-1 1 1,1 0-34,-1-1 1,2 0-46,0-2 0,-2 2-248,0-3 1,0 0-93,2 1 1,-2-4-257,0 1 0,-3 1-582,3-1-837,-1-1 326,4-2 1451,0 4 0,-5-3 0,0 3 0</inkml:trace>
  <inkml:trace contextRef="#ctx0" brushRef="#br0" timeOffset="2098">1628 451 9121,'0'-4'1270,"4"-4"1,1 4-1004,4-2 1,-4 1-73,1 3 1,-3 1-298,3-2 0,0 2-341,2 1-47,1-4 1,2 3 212,1-2 0,0 2-605,-4 1 882,5 0 0,0 0 0,4 0 0</inkml:trace>
  <inkml:trace contextRef="#ctx0" brushRef="#br0" timeOffset="2841">2044 425 7763,'5'-3'22,"3"1"201,-3-4 0,6 0-145,0-3 0,2 1-4,-1-1 1,-2-1 6,5-1 0,-4 1-9,4-1 1,-5 0 20,2 0 1,0 1-18,0-2 1,-2 0-120,-4 0 1,2 1-12,-2 2 1,-2 0-116,2 1 1,-4-1 128,1 1 1,-2 2-29,-1 0 0,0 3 43,0-3 0,-1 4-54,-2-1 173,-2 3 0,-3 0-113,-1 0 0,1 0 112,2 3 0,-1-1-44,1 4 0,-2 0 104,0 3 0,2 2-53,0 1 1,1 0 136,0 0 1,-2-2 136,4 5 1,-3-2-77,3 2 0,0 0-2,3-3 0,0 2-11,0-2 0,1-1 444,2-2-550,2 3 1,4-2-165,-1 1 0,1-2 18,0-3 1,-4 1-238,1-4 0,0-1-536,3-2 0,-1 3 392,1 0 1,0 0-364,-1-3 0,4 0-50,-1 0 1,1-3 760,-3 0 0,3-3 0,2 1 0</inkml:trace>
  <inkml:trace contextRef="#ctx0" brushRef="#br0" timeOffset="3337">2451 313 8145,'-4'8'40,"3"1"-42,-1 0 0,1-1 182,1 1 0,0 0 2,0-1 1,0 1 24,0 0 0,1-1-11,1 1 0,0 0-150,4-1 0,0-2 121,3 0 1,0-3-65,3 3 0,-2-4 29,5 0 1,-5-1-154,2-1 1,0 0 80,0 0 0,0 0-144,0 0 1,-2-3 108,1-3 0,-1 1-15,-2-1 0,-2 0-115,0-2 1,-1-1 70,1 0 0,0 1-66,-3-1 0,0 0 56,-3 1 0,0-4-1,0 1 0,-1-1-24,-2 3 1,1 1-2,-3-1 1,-2 0 51,-5 1 0,3 0-13,-3 2 1,0 0 150,0 3 1,-2 0-85,2 3 1,-3 0 69,0 0 0,2 4-88,-2 1 1,5 4-263,-2 3 0,3-3-99,0 3 0,3 0-141,0 0 0,4-1-801,0-2 973,1 0 0,4-2 312,3-1 0,2-2 0,4-4 0,2 0 0</inkml:trace>
  <inkml:trace contextRef="#ctx0" brushRef="#br0" timeOffset="3603">2650 295 7775,'0'7'171,"0"2"1,-2-2 178,-1 4 1,0 0 64,3 0 0,-1 3-114,-2 3 0,2 0 224,-2 1 1,2 0-126,1 2 1,0 1 23,0 3 1,0 0-67,0-4 0,0 3 20,0-3 1,0 3-146,0-3 1,0-2-1,0-4 0,1 0-280,2 0 0,-2-1 213,2-5-1038,-2 1 533,-1 0-664,0-5-276,0 0-812,0-4 1312,4 0 779,0-4 0,5 0 0,0-5 0</inkml:trace>
  <inkml:trace contextRef="#ctx0" brushRef="#br0" timeOffset="4634">2789 512 7945,'6'-3'-82,"0"0"1,-3-3-127,2 0 0,0 1 111,1-1 0,2 0 180,-3-2 0,2-1-45,-1 0 1,1 1 28,-5-1 1,5 0 56,-1 1 1,-1-1-19,1 0 1,-4 1-9,0-1 1,2 3 4,-1 1 1,0 2 2,-3-3 0,0 3 166,0-3-71,0 4 40,0-2 94,0 4-268,0 8 1,0-2-10,0 5 0,0-1-30,0-1 1,0-1 94,0 1-135,0 4 1,0-4 69,0 3 0,3-5-120,0-2 0,3-2 10,-4 3 0,5-4 19,-1 1 1,2-2 23,0-1 0,-2 0-13,0 0 1,0 0-33,2 0 49,1-4 0,0 0-42,-1-2 1,-2-1 39,0 1 0,-3 1 6,3-1 0,-4 0 0,4-2 1,-3 2-3,3 0 1,-4 0-47,1-2 0,1 2-3,-2 0 0,1 3 16,-3-2 1,1 3-2,2-1-287,-2 2 180,3 1 123,-4 4 0,0 0-8,0 5 0,0 0 41,0-1 1,0 1 123,0 0 1,0-1 21,0 1 1,0 0-95,0-1 1,3 1-77,0 0 1,3-3 53,-4-1 1,4-2-228,-3 3 206,4-4-17,-2 2 4,3-4 8,1 0-71,0-4 1,-2-1 37,-1-4 22,2 1 1,-4-1-4,1 0 1,0 2 4,-2 1-11,-2-2-1,7 3 0,-6 1-6,3 1 19,-3-2 99,2 4 1,-3-3-100,2 4 1,-2 4 309,2 2 1,-1-1-89,1 0 1,-1 1-55,3 3 1,-2-1-113,3 1 1,-3-3-99,3 0 0,-3-2 94,2 2 0,0-1-111,1-2 0,2-2-710,-2 2 533,1 2 1,2-4-410,0 1 1,-4-1 219,1-1 1,0 0-286,3 0 0,-4-1 702,1-1 0,0-3 0,3-4 0</inkml:trace>
  <inkml:trace contextRef="#ctx0" brushRef="#br0" timeOffset="4804">3344 200 8056,'-6'-8'852,"0"-1"-427,4 4-736,-2 1-86,4 0 0,-1 3-1122,-2-2 829,2 3 690,-2 0 0,3 3 0,0 2 0</inkml:trace>
  <inkml:trace contextRef="#ctx0" brushRef="#br0" timeOffset="5730">3387 469 8003,'-5'0'-282,"1"0"0,4-1 230,0-2 0,0 1-15,0-4 1,0 3 173,0-2 1,3 2 201,0-3 0,3 0-145,-3-3 0,0 2 113,0 1 1,2-2-91,4 2 1,-3-1-57,-1-2 1,1 0-72,3 1 1,-1-1 128,1 0 0,0 1-160,-1-1 1,1 1 247,0 3-152,-1-3-38,1 3-192,0 0 0,-4 2 136,-3 6 1,2 2-23,-1 4 0,0-1-67,-3 1 1,1 3 60,2-1 1,-2 2 133,2-2 0,-1-1-123,1 1 1,0-1 39,3-1 1,2-1-5,-2 1 1,-1-3 8,0 0 1,-2-4 44,3 0-25,0 3-39,2-4 4,1 3 1,0-7-119,-1 0 1,-2-3 15,0 0 0,-3-2-134,3-1 0,-4 0 72,4-3 1,-4 3-103,1-3 0,1 0 89,-1 0 1,0-1 50,-3 2 1,0 1 51,0-1 0,0 1-80,0 1 0,0 4 163,0-1 1,0 0-115,0-3 0,0 4 27,0-1 0,-3 3 37,0-3 1,0 3 193,3-2-56,0 3 1,0-3 246,0 2-175,4 2 1,0-4-97,2 2 0,1 1 63,-1-3 1,2 3-111,0-1 1,1-1 24,0 1 0,-1-3-141,1 3 0,-1 0-218,-3 0 0,3 2-460,-2-2 1,-1 3 348,1 3 1,-4-1-349,4 3 0,-3 1-10,3 3 733,-4 0 0,5-1 0,-2 1 0</inkml:trace>
  <inkml:trace contextRef="#ctx0" brushRef="#br0" timeOffset="6201">3881 391 8048,'1'7'-469,"1"-1"1,0 1 872,4-4 1,-3 4-76,3-2 1,0 0 47,2 1 1,1-4 36,0 1 1,-1-2-128,1-1 1,0 0-109,-1 0 1,1-3 13,0 0 0,-4-4-313,1 1 1,-1-1 75,1-2 1,0 0-155,-3 1 1,1-2 61,-1-1 1,-2 1 25,2-2 0,-5 0-60,-1 0 0,-4 1-86,2 2 0,-4 1 200,-3 3 1,3-2-31,-3 4 0,2 0-238,-2 3 0,2 1-56,-1 2 0,1-1-65,2 4 1,2-1 144,0 4 1,4-3-180,-1 0 479,2-1 0,1 4 2,0 0 1,4-2-3,2-1 0,2 2 334,0-2 1,1-1-182,0 0 1,-1 1 444,1 3 0,0-1-78,-1 1 1,4 0 103,-1-1 1,2 1-250,-2 0 0,-1-3-72,2-1 0,-3 0-359,0 1 1,0 2 97,-1-3 0,1 0-707,0 1 0,-4-3 127,1 3 1,-1-3 537,1 2 0,1-3 0,-2 2 0</inkml:trace>
  <inkml:trace contextRef="#ctx0" brushRef="#br0" timeOffset="7144">4253 425 8081,'0'-8'0,"0"-1"0,0 0-242,0 5 1,3-5 122,0 0 1,4 0 222,-2-6 1,2 1-64,-1-4 0,2 1-39,-3 0 0,3-1 31,1 1 0,-1-3 6,1 0 1,-3-1 92,0 0 0,-1 3-114,4-2 0,0 4 148,-1 2 1,-2 1-75,0-2 1,-4 0 35,1 3-69,2 1-15,-4 2 64,2 0-72,-3 4 0,-1 2-111,-1 3 0,1 1 112,-2 1 1,-1 3 41,1 4 1,-3 1-58,3 1 0,-3 3 73,0 3 0,1 0 1,-1 1 1,3 0 11,-2 2 0,3-1-6,-1 4 1,1-3 6,-1 0 0,2 1 75,-2-1 1,2 0-85,1-6 1,3 2-140,0-1 0,4-3 130,-2 0 0,3-3-175,1 0 0,-1-1 21,1-2 0,0-3-102,-1-3 1,2 0 104,2 0 1,-3 0-140,3 0 1,-3-1-40,0-1 1,0-3 108,-1-4 0,0 0-186,-2 1 1,1-2 94,-5-1 0,4 0-30,-3-3 1,1 3 155,-1-1 0,-2 2 115,2-2-89,-2 3 0,-1-4 163,0 4 0,-1 4 70,-2-1-169,2 4 338,-7-2-199,3 4 0,0 4 34,-1 2 0,4 1 2,-1 2 1,-1 1 114,1 1 0,0 0-42,3 3 1,0 0 165,0 0 0,0 3 2,0-3 0,3-1-96,0-2 0,3 0 61,-3 0 1,4-2-53,-2 0 1,3-2-172,1-4 1,-1 3-17,1-3 1,0 0-65,-1-3 0,1 0-224,0 0-926,-1 0-74,5 0 0,-4-3 573,3 0 1,-2-1 576,-2 1 0,1-2 0,0-3 0</inkml:trace>
  <inkml:trace contextRef="#ctx0" brushRef="#br0" timeOffset="7948">4695 425 7829,'0'-5'-221,"0"-1"1,3 3 257,0-3 1,1 1 439,-2 0-366,-1-3-28,7 3 1,-4-4 83,2 1 1,1-1-23,-1 0 1,-1 2-20,1 1 1,-1-2 32,0 3-269,3 1 220,-7-4 1,6 6 83,-4-4-256,0 4 41,0-5 3,-2 6 0,4-3 152,-2 4 6,-2-4-26,3 3-19,-4-3-86,4 4 0,-3 0 0,3 4 0,-4 2 0,0-1-7,0 0 1,0 1-127,0 3 148,0-1-7,0 1 1,0-3-175,0 0 164,0-1-17,0 0-168,3 3 176,-2-7 0,3 4-53,-4-2 1,1-2-90,2 1 84,-2-1 131,7-1-97,-7 0 1,5-1 43,-3-1-70,4-3 84,-2-4 1,4 0 23,-1 1 0,-2 2 8,0 0 0,-3 0-16,2-2 0,-2 2 87,3 0 0,-3 3-91,3-2 411,-4 3-32,5-2 242,-6 4-467,7-4 1,-6 3 268,4-2-197,-4 2-157,5 5 0,-5 0 18,4 2 1,-3 0-94,3-3 1,-3 4-96,2-1 1,-3 1-238,1 2 0,1-3-1312,-1 0 803,0-1 475,-3 4 1,3-3-1336,0 0 740,-1-1 923,-2 4 0,4 0 0,1-1 0</inkml:trace>
  <inkml:trace contextRef="#ctx0" brushRef="#br0" timeOffset="8721">5232 287 7514,'5'-5'-495,"2"-3"397,-5 3 1,5 0 64,-1-1 1,-1 1 145,1-1 1,-4 0-14,4 3 0,-4-4 79,1 1 1,-2 1-88,-1 0 1,3 2 105,0-3 1,0 3 25,-3-3 20,0 4-227,-4-1 1,2 3 186,-4 0-262,0 0 0,-2 0 64,-1 3 1,1 2 37,3 4 0,-3 0 60,2 3 0,-2-1 95,0 3 1,-1-2-72,0 2 1,5 0 134,1 4 0,-1-2-127,1-1 0,0 0-71,3-3 0,1 2-170,2-2 215,2-1-32,3-2 0,2-2 28,2-1 0,0 1-93,3-4 0,0 0-137,-4-3 1,5 0-198,-2 0 162,-1 0 54,-1-4 0,0 2-396,-1-4 319,1 0 0,-3-5-83,-1-1 1,1 1 0,0 2-289,-1 0 280,-3 1 129,3-1 1,-7-1-152,2-1 322,-2 5-172,-1-5 0,0 6-198,0-4 568,0 4-127,0-2 156,0 6-175,0-3 164,-4 4 1,2 4 87,-4 1 0,4 3 206,-1 1 0,2-1-221,1 1 1,0 0 118,0-1 0,0 4 49,0 0 0,3-4-117,0-2 0,4-1-387,-1 1 33,1 1-176,2-6 0,0 6-213,-1-4 0,1 0-24,0-3 0,0 0-483,3 0 0,-3 0 311,3 0 572,1 0 0,1 0 0,3 0 0</inkml:trace>
  <inkml:trace contextRef="#ctx0" brushRef="#br0" timeOffset="9778">6003 278 7133,'-9'0'205,"1"0"0,0 1-148,2 2 1,1-1 143,3 4 0,1-1-81,-2 4 1,2-3 170,1 0 1,0-1-9,0 4 1,0 0-1,0-1 1,1 1-93,2 0 0,0-3 29,3-1 1,2 1-180,-2 3 0,1-4 98,2-3 0,-3 0-97,0 1 0,-1-2 52,4 2 0,0-3-194,-1-3 0,1 1-59,0-3 0,-4 2-57,1-3 1,-1 0 51,1-3 0,1 1-63,-5-1 0,2 0-41,-1 1 0,-2-1 127,2 0 1,-2 0-122,-1-3 1,-1 3 92,-2-3 0,1 3 112,-4 4 0,1-3-9,-4 2 1,3 1 157,0 0 0,1 2-148,-4-3 167,0 4 0,1-2 14,-1 4 1,0 0-99,1 0 0,0 4 180,2 2 0,-1 1-52,1 2 1,1 0 24,-1-1 1,4 4-40,-1 0 1,2-1 58,1-2 0,1 2-102,2 1 1,3-2-3,6-4 1,-2 1-43,5-4 0,-1 0 64,3-3 1,1 0-204,-1 0 0,0-4 44,1-2 1,2-2-138,0 0 1,1-2 19,-1-1 0,-1-3-16,1-3 0,-2 2 28,0 1 0,-2-1-119,-2-2 1,2 0-47,-5 0 0,4-1 98,-4 1 1,0 0 68,-5-1 0,0 2-5,-3 1 0,0 0 186,-3 3 0,0-2-63,0 2 1,0 1 42,0 2-15,0 1 1,-1 3 171,-2 2 1,1 2 65,-3 1 1,3 1-86,-1 2 1,-2 3 60,-1 5 0,2 0-29,2 3 1,-2 1 76,1 2 1,-1 1-23,1 2 1,2-1 81,-2 1 1,-1 1-117,1-1 0,1 4-9,2-1 1,-3 2 156,0-2 1,-3 2-64,3-2 0,0 2-23,3 1 1,-1-3-41,-2 0 0,2-3-198,-1 3 1,1-3-170,1 0 1,0-5-181,0 0 1,0-5 172,0 2 1,0-3-38,0 0 0,-3-3-582,0 0 0,0-4-117,3 4-684,0-4 487,-4 2 618,-1-4 1,-2-1 458,1-2 0,-2-6 0,3-4 0</inkml:trace>
  <inkml:trace contextRef="#ctx0" brushRef="#br0" timeOffset="9919">6263 486 7948,'9'-3'688,"-1"0"0,1-1-540,0 2 0,2 1-164,1-2 0,0 2-207,0 1 0,-3-3 121,3 0 0,-1 0-373,0 3 0,-1-3 160,1 0 1,0-1 314,0 2 0,-1-3 0,3-4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26:21.023"/>
    </inkml:context>
    <inkml:brush xml:id="br0">
      <inkml:brushProperty name="width" value="0.08571" units="cm"/>
      <inkml:brushProperty name="height" value="0.08571" units="cm"/>
      <inkml:brushProperty name="color" value="#E71224"/>
    </inkml:brush>
  </inkml:definitions>
  <inkml:trace contextRef="#ctx0" brushRef="#br0">0 313 8323,'6'0'80,"0"0"1,-3 0 20,2 0 0,1 0-109,3 0 0,0-1 43,-1-2 1,1 2 49,0-2 1,-1-1 18,1 1 1,0-3 150,-1 3 1,1-3-84,0 0 0,-1 1 134,1-1 0,0 3 26,-1-2-2,1-1-102,3 1 0,-2-2-61,2 4 1,0-3 43,0 0 1,2 1-147,-2-1-86,3 4 73,-5-1 1,5 0 19,-3 0 0,3-1-14,-1 1 0,-1 2-109,-2-2 1,3 2 142,0 1-234,-1-4 61,3 3 0,-5-2 47,3 3 92,1-4-40,-2 3 0,1-4 328,-3 2-303,3 2 29,-1-3 0,3 4 103,-5 0 1,5 0-72,-2 0 1,-1 0 24,2 0 0,-2 0-31,2 0-8,1 0-4,-6 0 1,5 0-136,-3 0-27,3 0 72,-1 0 1,-1 0 2,-1 0 1,0 0 13,0 0 0,2 0-8,-2 0 1,3 0 15,0 0 1,-3 0 6,0 0 1,-2 0-68,2 0 0,-3 0 63,3 0 0,0 0-112,0 0 111,3 0-9,-5 0-123,6 0 112,-6 0 0,3 0 73,-1 0 0,-2 0 7,1 0 0,2 0-39,-2 0 0,4 0 21,-4 0 0,4 0-55,-4 0 1,4 1 28,-4 2 1,4-2-67,-4 2 0,5-2 70,-2-1 0,0 0-172,0 0 1,-2 0 65,2 0 1,-1 3 33,2 0 0,-2 1 3,-1-2 274,-2-1-254,6 3 1,-4-4 37,3 0 1,0 0 12,-3 0 1,3 1 31,0 2 1,-2-2-37,2 2 1,-4-2 51,4-1-73,-5 0 1,6 0 0,-4 0 1,2 0 0,-4 3 13,2 0 1,0 0 0,0-3 0,2 0-41,-2 0 1,0 1-4,0 1 0,0-1 32,3 2 0,1-2-5,-1-1 0,-2 0-15,1 0 0,-2 1 72,2 2 0,-2-2 4,2 2 0,0-1-41,0 1-117,3-2 103,-8 3 0,7-2-60,-5 1 0,5 1-7,-2-1 1,0-2 23,0 2 1,-2-1-97,2 1 0,-3-2-59,0 2 130,3-2 41,-5 2 1,5-2-15,-3 2 1,-1 1 30,1-1 1,2 0 6,-1-3 0,-1 1-55,-2 2 134,3-2-104,-2 3 1,3-4 37,-1 0-23,-2 0-12,2 0 122,-3 0-115,-1 0 0,4 0 29,-1 0 0,1 0 3,-3 0 0,2 0-29,1 0 0,2 0 3,-2 0 1,0 0-62,0 0 67,-3 0-5,8 0 1,-7 0-38,5 0 1,-4 0 25,4 0 0,-4 0-7,4 0 0,-4 0 5,4 0 27,-5-4-27,7 3 1,-7-3 26,5 4 1,-4 0 6,4 0 0,-5 0 52,2 0 1,0 0-69,0 0 0,0 0 56,0 0 0,-2-1-35,1-2 1,2 2 0,-2-2 1,1 2 9,-4 1 0,4 0-3,0 0 1,-1 0 11,-2 0 94,-1 0-119,1 0 1,0-3 71,-1 0-61,1 1-5,4 2 0,-4 0-70,3 0 0,-3 0 76,0 0 1,0 0-109,-1 0 0,4 0 107,0 0-93,-1 0 62,-2 0 1,2 0 61,1 0 0,-1-1 3,-2-2 0,0 2-2,-1-2 0,4 2-42,-1 1 1,1 0-99,-3 0 95,-1 0 1,1 0 1,1 0-78,1 0 0,-1-3 38,1 0 1,0 0-12,1 3 1,-3 0 24,3 0 0,-3 0-19,0 0 1,3-1 32,-1-2 1,2 2-23,-2-1 1,-1 1-6,1 1 10,3 0-7,-5 0 1,5 0-2,-3 0 9,-1 0-9,6 0 1,-6 0-2,2 0 1,0 0 4,0 0 0,-1 0-4,-2 0 0,2 0 27,1 0 1,1 0 1,-2 0 1,-1 0 98,1 0 0,2 0-106,-2 0 0,4 0 58,-4 0-40,1 0-40,-3 0 1,2 0 9,1 0 0,-1 0-4,-2 0 1,2 0-13,1 0 1,-1 0 37,-2 0-26,4 0 3,-4 0 1,5 0 45,-3 0 0,-1 0-42,1 0 0,2 0-3,-1 0 14,-1 0-28,2 0 1,-4 0 3,3 0 1,-2 0 0,2 0 1,-2-1-8,1-2 1,0 2 20,0-2-63,-1 2 50,2 1 1,-3 0-10,0 0 6,3 0-3,-2 0 0,2 0-1,-3 0 0,0 0 6,-1 0-100,1 0 97,0 0 0,-1 0-4,1 0-43,0 0 43,-1 0 0,1 0-10,0 0 74,-1 0-65,1 0 0,0 0 22,-1 0 1,1 0-23,0 0 1,-1 0 13,1 0 1,0 0-46,-1 0 0,1-1 0,0-2 0,-1 2 35,1-2-6,0 2 3,-1 1 0,1 0 93,0 0-100,-1 0 5,1 0 1,0 0 94,-1 0-91,1 0 1,0 0-3,-1 0 21,1 0 1,0 0-13,-1 0 1,1 0 8,0 0 1,-1 0 14,1 0-82,0 0 60,-1 0 1,1-3 4,0 0 10,-1 1-19,1 2 1,0 0 14,-1 0 1,1 0-17,-1 0 0,1 0 3,0 0 0,-1 0 2,1 0 0,1 0 1,1 0 0,-1 0 26,2 0 0,-3-1-1,0-2 1,-1 2-16,1-2-6,0 2-2,3 1 1,-2 0-68,1 0 1,-1 0 72,-1 0-208,-1 0 193,1 0 0,0 0-12,-1 0 0,1-1-9,0-2 1,-1 2 10,1-2 0,0 2 5,-1 1 0,1 0 116,0 0 1,-1 0-118,1 0 0,0 0 47,-1 0 1,-2 0-51,0 0 0,0 0-4,2 0 0,1 0 39,0 0-141,-1 0 120,1 0 1,0 0-16,-1 0-1,1 0 1,0 3 35,-1 0 1,1 0-39,0-3 1,-1 0 94,1 0-79,0 0 0,-1 0 0,1 0 18,0 0-14,-1 0 0,1 0-6,0 0 8,-1 0 0,1 0 7,0 0 39,-1 0-48,1 0 1,0 0 27,-1 0 1,1 0-28,0 0 1,-1 0 49,1 0-45,3 0-9,-2 0 1,3 0 0,-5 0 0,1 0-2,0 0 0,-1 0-3,1 0 0,0 0 20,-1 0-9,-3 0-5,3 0 1,-3 0 35,3 0 1,2 3-37,1 0 1,-1 0 58,2-3 0,-3 0-37,0 0 134,-1 0-141,1 0 1,0 0 14,-1 0 1,1 0 3,0 0 0,-1 0 84,1 0 0,0 0-80,-1 0 0,-2 0 469,0 0-248,0 0 150,2 0-201,1-4-89,0 3 0,-3-3 212,-1 4 97,-3 0-176,2 0 1,-3 0 319,2 0-96,-2 0-10310,3 0 9312,-12 4 0,-2 1 1,-7 3-1</inkml:trace>
  <inkml:trace contextRef="#ctx0" brushRef="#br0" timeOffset="2796">5042 200 7311,'5'0'-1189,"-1"0"2305,-4 0-943,0 4 44,0-3 1225,0 3-1174,4-4-1,-3 0-106,6 0 0,-5 0 77,4 0-387,-4 0 327,2 0 31,0 0-31,0 0-88,5 0 1,-3 0 66,0 0 1,-3 0 9,2 0 1,-2 0 78,3 0-101,-4 0 0,6 0 17,-3 0 1,0 0 148,1 0-322,0 0-34,2 0 230,1 0-286,0 0 0,-1 0 36,1 0 1,-3 0 32,0 0 62,-1 0 0,4 0-10,0 0 1,-4-1 90,1-2 76,0 2 1,3-3 192,-1 4-302,1 0 0,0 0-118,-1 0 0,-2 0 85,0 0 1,0 0-148,2 0 96,1 0 1,0 0-34,-1 0 60,1 0 1,0 0-15,-1 0 1,1 0 78,0 0-67,-5 0-3,4 0 84,-3 0-80,4 0 0,-1 0-10,1 0 0,0 0 73,-1 0-40,1 0 1,0 1-5,-1 2-77,-3-2 69,3 3-6,-3-4 1,3 0-6,1 0 1,0 0-19,-1 0 18,-3 0 6,3 0 43,-3 3-53,-1-2 1,4 3 40,-2-4 1,-1 0 73,0 0-89,1 0 94,3 0-108,-4 0 1,2 0 3,-1 0 0,-1 0 61,1 0-136,0 4 0,2-3 68,1 2 0,-3-2-12,-1-1 0,1 0 52,3 0 0,-3 0 69,-1 0-82,1 0 0,3 0 8,0 0 1,-1 0 22,1 0-36,-4 0-12,2 0 1,-2 0 20,4 0-32,-1 0 0,1 0-14,0 0 0,-1 0 48,1 0 10,0 0-40,-4 0 0,2 0 110,-1 0-61,2 0 1,0 0 34,1 0 0,-3 0-10,0 0-23,-1 0 1,4 0-3,0 0 0,-3-1 1,-1-2 1,-2 2 24,3-2 113,-4 2-110,2 1-16,0 0 1,-2 0 109,3 0 21,-3 0-52,2 0-253,0 0 185,-3 0-4150,3 0 0,-8 3 4049,-2 0 0,-5 8 0,-3-2 0</inkml:trace>
  <inkml:trace contextRef="#ctx0" brushRef="#br0" timeOffset="3566">5978 1 8297,'5'0'-690,"-2"0"482,-3 0 203,0 3 0,4-2 67,2 2 0,-1-2 163,1-1 72,-1 0 1,4 3-84,0 0 0,-1 3 169,1-3 0,0 3 78,-1 0-273,1-2-69,0 4 0,0-4-159,3 1 0,-3 2 57,3-4 1,1 3 53,-2-3 1,4 3-15,-4-4 1,2 4-175,-2-3 1,-1 3 139,1-3 1,-4 2-190,-1-2 269,0 4 15,2-2 139,-3 4 1,-1-1-78,-4 1 0,0 0 43,0-1-130,0 1-52,0 0 1,0-1 43,0 1 1,-4 0 88,-2-1-265,-1 5 70,-6-4 1,3 7 160,-5-5 109,1 5-202,-4-7 1,3 7 462,-2-5-226,1 5-115,-5-3 1,3 2 142,-2-1 0,1 0-44,-1 0 1,2 2 72,0-1 0,0-2 59,-2 2 22,5-5-116,-5 3 0,8-2-273,-3 1 0,0-2 57,3-4 0,1 2-1025,2-2 271,0-2 0,2 0-1766,1-1 414,-2-2-759,7 3 2775,1-8 0,9-1 0,4-3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30:13.682"/>
    </inkml:context>
    <inkml:brush xml:id="br0">
      <inkml:brushProperty name="width" value="0.08571" units="cm"/>
      <inkml:brushProperty name="height" value="0.08571" units="cm"/>
    </inkml:brush>
  </inkml:definitions>
  <inkml:trace contextRef="#ctx0" brushRef="#br0">157 96 8020,'5'-6'-103,"-2"0"88,-2 1 0,-1-1 127,0 0 0,1 3-53,1-3 194,-1 4 73,3-5 42,-4 6 18,0-3 1,0 14-204,0 1 0,0 6 47,0-2 0,0 1 129,0 2 1,-3 0-27,0 2 1,0-1-134,0 4 1,1-2 137,-4 2 0,4-4-86,-1 1 1,1-2-74,-1-4 0,2 1 64,-1-3 0,1-1-154,1-2 0,0 0-71,0-1 1,0-2-270,0 0-1182,0-4 808,0 2-982,0-4 0,0-8 0,0-2 0</inkml:trace>
  <inkml:trace contextRef="#ctx0" brushRef="#br0" timeOffset="270">10 209 6952,'-5'0'641,"1"0"1,5 0-562,2 0 1,-1 0 439,4 0 1,-1 0-26,4 0 1,3-1-21,3-2 1,-2 2-142,2-2 1,-1 1-79,4-1 0,-2 2-202,-2-2 0,2 2-191,-5 1 1,4 0-121,-4 0 0,1 0 214,-3 0 1,-1 0-1012,1 0 1,0 3 97,-1 0 956,1 4 0,0-6 0,-1 3 0</inkml:trace>
  <inkml:trace contextRef="#ctx0" brushRef="#br0" timeOffset="1070">382 312 8022,'9'-5'15,"-1"-1"0,2 0 58,2-3 1,-3 1 33,3-1 0,0 0-173,0-3 0,3 1 39,0-3 1,-2 0 176,2-4 1,-5 4 137,2-1 0,0 4-192,0-4 1,-1 2-137,-2-2 1,-3 3 149,0 3 0,-4-2-185,0-1 0,2 1-63,-1 2 0,0 0 72,-3 1 0,-1 2-75,-2 0 0,2 3-27,-2-3-110,-1 4 297,-1-1 36,-4 3-35,0 0 0,1 3 107,-1 3 1,4-1 5,2 1 0,0 0-108,0 2 0,-3 1 214,3 0 1,-3-1-32,3 1 1,0 2 90,3 1 1,-2 1-134,-1-2 1,0 2 141,3 1 1,0 2-106,0-1 0,0-1-23,0 4 1,0-3-43,0 5 0,0-2 65,0-4 1,0 2-385,0-1 105,-4-3 62,3 5 1,-3-8-380,4 3-107,0-3-23,0-4 286,0 3-239,0-7-45,0 3 1,3-11 257,0-2 1,4-1 102,-2 1 1,0 0-87,1 1 484,-4 3-188,6-3 1,-6 6 1,3-3 0,-2 3 152,3-1 1,-3 2-40,3 1 0,-3 0 81,2 0 1,0 4 43,1 1 1,2 0-63,-3 1 1,3-1-92,1 1 0,-1 0-3,1-3 1,0 1 8,-1-1-27,5-2-92,-3 3 1,3-4-86,-1 0 1,-3 0 41,3 0 1,-3-1-209,0-2 1,0 1-388,-1-4 331,1 0 120,0-2 1,-4 1-92,1-2 1,-1 5 25,1-8 1,1 4-21,-5-3 1,1 1-39,-3 1-27,4 1 124,-3-1 308,3 1 115,-8 3-255,-1 1 0,-2 5 311,1 2 1,-2 2 71,2 3 105,2 5-303,1-4 1,0 7 236,0-5 0,0 4 307,3-4 0,4 4-249,2-4 1,1 4 38,2-4 0,0 1-292,-1-4 1,1-2-240,0 0 0,0-1-325,3 1 0,-3-3 281,3-3 1,-2 0-1121,-2 0 0,1 0-584,0 0 1781,-1 0 0,1 0 0,0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30:21.806"/>
    </inkml:context>
    <inkml:brush xml:id="br0">
      <inkml:brushProperty name="width" value="0.08571" units="cm"/>
      <inkml:brushProperty name="height" value="0.08571" units="cm"/>
      <inkml:brushProperty name="color" value="#E71224"/>
    </inkml:brush>
  </inkml:definitions>
  <inkml:trace contextRef="#ctx0" brushRef="#br0">61 112 7375,'-5'0'484,"1"0"0,2 1-345,-1 2 0,-1-2 294,1 2-291,2 1 0,-6 1 78,4 4 1,-2 0-77,2-1 0,-1 1 185,1 0 1,1 0-73,-4 3 1,4-3 48,-1 3 1,2 0-137,1 0 0,0 0-21,0 0 1,1-2 139,2 1 1,2-1-65,4-2 1,0 1 120,3 0 0,0-1-131,3 1 1,1-1-145,-1-2 0,1 0 9,1-3 0,1 0-195,-1-3 1,-1 0 100,-1 0 0,0-4-190,-3-2 0,0-1-103,0-2 1,-3-2 120,3-1 1,-2-3 23,-2 0 1,0 2 93,-2-2 0,1 1 46,-5-3 0,1-1 13,-3 1 1,0 0 12,0-1 0,-4 4-46,-1-1 1,-3 1 11,-1-3 0,1 2 104,-1 1 0,-3 3-89,1 0 0,-4 1 218,4 1 0,-4 2-129,0 1 1,2 1 36,-2 2 0,2 2-15,-2-2 1,-1 5 165,1 1 0,3 6-178,0-4 0,0 8 11,0-4 0,4 4-550,2-1 1,1 2 229,-1-2 0,2 2-652,4-2 0,0 2 402,0-2 0,0 0-568,0 0 1,4-2 452,2 5 0,3-2 590,2 2 0,3 1 0,3-3 0</inkml:trace>
  <inkml:trace contextRef="#ctx0" brushRef="#br0" timeOffset="260">555 380 9309,'-5'0'2607,"1"0"-2936,4 0-278,-4 0-1343,3 0 1668,-2 0 0,3 0 0</inkml:trace>
  <inkml:trace contextRef="#ctx0" brushRef="#br0" timeOffset="689">893 103 7635,'-5'1'209,"2"2"0,2 2 45,1 4 1,0-1 71,0 1 0,0 2 200,0 1 0,0 3-133,0 0 1,0 0 134,0 0 0,0 1-242,0-2 1,1 0-28,2 0 0,-2-3-362,2 1 0,-2-3 134,-1 0 0,0-1-480,0 1 1,0-3 121,0 0 1,-1-3-66,-2 2 0,1-3-148,-4 1 0,4-1-357,-1 1 0,1-2 187,0 2 710,1-2 0,-7-1 0,3 0 0</inkml:trace>
  <inkml:trace contextRef="#ctx0" brushRef="#br0" timeOffset="982">910 95 8036,'-5'-4'-23,"1"3"0,5-3 138,2 4 1,-1 1 420,4 2 0,-3-1-120,3 3 0,-3 0 135,2 1 1,1 2-137,3-2 1,-2-2 111,-1 2 0,5-3-164,-3 3 0,3-1-133,-2 0 0,-1 2-186,1-4 0,-1 1-112,-2-1 1,1-2-103,-1 2 1,-1 0-112,1 0 1,-4 0-410,4-3 1,-3 0-396,3 0 1,-3 0 466,3 0 1,-4 0-237,4 0 0,-3 0 60,3 0 794,-4 0 0,6 0 0,-4 0 0</inkml:trace>
  <inkml:trace contextRef="#ctx0" brushRef="#br0" timeOffset="1173">1265 95 8976,'-8'0'367,"-2"1"-399,-2 1 0,0 0 64,-3 4 1,-1-3 154,2 3 1,-3-1-212,0 0 1,-2 3-110,1-2 0,-1-1-140,5 0 1,0 0 91,0 1 1,3-1-525,0-2 0,4-2 705,1 2 0,4-2 0,-2-1 0</inkml:trace>
  <inkml:trace contextRef="#ctx0" brushRef="#br0" timeOffset="1385">1231 129 8036,'3'6'261,"3"0"0,-1 1 44,1 4 1,-1 0-122,0 3 0,2-2 408,-4 2 0,3-2-138,-3 2 1,0-2-117,-3 2 0,2-3-168,1 0 1,0-1 28,-3-2 0,0 4-235,0 0 1,3-1-347,0-2 0,0-1-4,-3 1 1,0 0-448,0-1 1,3 1-403,0 0 0,1-1 78,-2 1 1157,-1 0 0,7-1 0,-3 1 0</inkml:trace>
  <inkml:trace contextRef="#ctx0" brushRef="#br0" timeOffset="1507">1421 484 8036,'5'4'2648,"0"-3"-1160,-2 2-1313,-2-2-530,3-1 0,-4 0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30:19.876"/>
    </inkml:context>
    <inkml:brush xml:id="br0">
      <inkml:brushProperty name="width" value="0.08571" units="cm"/>
      <inkml:brushProperty name="height" value="0.08571" units="cm"/>
      <inkml:brushProperty name="color" value="#E71224"/>
    </inkml:brush>
  </inkml:definitions>
  <inkml:trace contextRef="#ctx0" brushRef="#br0">35 36 8099,'0'-9'0,"1"3"-601,2 0 282,-2 4 341,3-1 2,0 3 205,-3 0 681,3 0-663,-4 3 0,0 2-112,0 4 0,0 0 88,0-1 1,1 2-18,1 1 0,-1 0-58,2 3 1,-2 1 22,-1 2 1,0 1-6,0-1 1,-3-2-81,0 3 0,-2-3 45,2 5 0,-3-1-120,3-2 0,-3 0 78,3 1 0,0 2-7,0 0 1,1 0-22,-4-3 1,4-2-25,-1-1 1,2-3-17,1 0 0,0-1-117,0-1 1,0-3-67,0-1 224,0-3-68,0 2 0,1-4 15,2 0 1,-1 0 89,4 0 1,-3 0 45,2 0-61,1 0 0,3 0 10,0 0 0,-1 0 17,1 0 1,0 0 45,-1 0 0,2 0-80,1 0 0,0-3 159,3 0 1,-2 0-92,2 3 0,0 0-9,0 0 1,3-1 26,-3-1 0,0 1-12,0-2 1,-2-1-34,2 1 1,-2 0 27,2 3 0,-5 0-399,2 0 0,-6 0 59,4 0-1506,-6 0 819,4 0-1667,-6 4 1582,3 1 0,-5 0-382,-2-3 1348,2-1 0,-6-1 0,2 0 0</inkml:trace>
  <inkml:trace contextRef="#ctx0" brushRef="#br0" timeOffset="322">87 235 7497,'9'0'-1349,"-3"0"1200,-1 0 0,1 0 149,3 0 0,1 0 138,1 0 1,0 0-85,3 0 1,-3-1 587,0-2 1,2 2-356,-2-2 0,1 2-154,-4 1-441,1 0-688,0 0 388,-1 0 608,-3 0 0,3 0 0,-3 0 0</inkml:trace>
  <inkml:trace contextRef="#ctx0" brushRef="#br0" timeOffset="589">1 36 8180,'0'-6'-763,"0"0"1,3 1 771,3-1 1,2 3 55,1 3 0,2-3 196,1 0 1,3 0-75,0 3 1,0 0-45,-1 0 0,6 0 46,-3 0-341,-2 0 115,2 0 0,-1 3-64,4 0 0,0 1-282,-2-2 0,-1 2-29,0 2 0,1 2 412,-1-2 0,0 2 0,1 4 0,-1 1 0,0 5 0</inkml:trace>
  <inkml:trace contextRef="#ctx0" brushRef="#br0" timeOffset="847">659 486 6043,'0'-5'0,"0"1"0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39:49.368"/>
    </inkml:context>
    <inkml:brush xml:id="br0">
      <inkml:brushProperty name="width" value="0.08571" units="cm"/>
      <inkml:brushProperty name="height" value="0.08571" units="cm"/>
      <inkml:brushProperty name="color" value="#E71224"/>
    </inkml:brush>
  </inkml:definitions>
  <inkml:trace contextRef="#ctx0" brushRef="#br0">294 60 7824,'-22'-9'1657,"0"3"-912,14 6-83,-5-7-142,11 6-2233,-4-6 665,12 7 367,3 0-386,5 0 430,1-6 637,6 4 0,2-11 0,7 5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0:37.828"/>
    </inkml:context>
    <inkml:brush xml:id="br0">
      <inkml:brushProperty name="width" value="0.08571" units="cm"/>
      <inkml:brushProperty name="height" value="0.08571" units="cm"/>
      <inkml:brushProperty name="color" value="#E71224"/>
    </inkml:brush>
  </inkml:definitions>
  <inkml:trace contextRef="#ctx0" brushRef="#br0">15 8 8046,'-3'-5'0,"1"2"182,-3 3-182,4 0 453,-3 0-478,4 3 0,0-1 29,0 3 1,0 0-9,0 2 0,0-2 155,0 0 1,0 0-80,0 3 0,0-1 301,0 1 0,0 0-98,0 2 1,0-2 69,0 2 1,0 1-40,0 2 0,3 0-11,-1-1 1,1 3-98,-3 0 0,1 0-107,1 2 1,-1 0-16,1 0 1,0-1 114,1 1 0,-3 1-144,3 0 0,-2 2 50,-1-3 0,2 4 86,1-2 1,-1 0-70,-2 1 0,1 0 252,1 2 0,-1-2-59,2 0 1,-2-3-62,-1 3 1,0-3-18,0 3 0,2-3-7,1 0 1,0-1-232,-1-1 0,-1-3 160,2 0 1,-3-2-265,0-1 0,3 2 64,-1-1 1,1 0-204,-3-3 0,0 1-291,0-1 162,0 1 1,0-1-262,0 1 1,0-3 255,0 0 0,0-3-174,0 3 1,0-3-315,0 3-1354,0-3 1889,0 1 0,0-3 0</inkml:trace>
  <inkml:trace contextRef="#ctx0" brushRef="#br0" timeOffset="570">320 126 7720,'0'5'306,"0"1"-176,0-1-147,0-2 1,1 4 70,1-2 0,-1-1 9,2 1 1,-2 0 41,2 2 0,-2 1 119,1-1 0,-1 2 130,-1 1 0,2 0-87,1 3 0,-1 3 124,-2-1 0,1 2-56,2 1 1,-2 1 8,4 3 0,-3 0-10,0 1 1,2 1-57,-2 1 1,4 2-70,-1-2 1,-1 2 28,1-2 1,0-1-315,2-4 77,-3 1 1,3-5 200,-2 1-498,-2-1 243,4-4 0,-5-2-147,3-2 0,-3-1-197,3 1 0,-3-3-818,0 0 809,-1-4 0,-1 3-454,0-1-122,0-2-1219,0 2 1568,-3-3 633,-2-3 0,-5-1 0,-2-4 0</inkml:trace>
  <inkml:trace contextRef="#ctx0" brushRef="#br0" timeOffset="945">134 543 7934,'-4'-4'1049,"1"0"-842,3 4 1,3 0-71,2 0 1,5 0-109,2 0 0,0-2 56,0-1 0,1-2 96,2 3 1,-1-4-96,1 1 1,0-2 27,0 0 1,0 0-17,0-1 1,0 1-253,-1-1 1,1-2-650,0 1 1,3-1 423,-1 2 1,-1 1-438,-3-1 0,0 3 157,-3 0 659,3 4 0,-5-6 0,6 6 0,-2-2 0</inkml:trace>
  <inkml:trace contextRef="#ctx0" brushRef="#br0" timeOffset="1422">632 580 8970,'1'7'201,"1"1"1,0 2-35,3-1 1,-2 5 69,1-2 0,1 2-143,3 1 0,-3 0 100,0 0 0,-1 0-133,1-1 1,1 1 83,-4 0 0,3-2-136,-2-1 0,2-3 39,-3 1 1,3-2-150,-3 0 0,2-3-699,-2 0 600,-1-4 0,3 3-1158,-1-4 603,-3 3 61,4-2 0,-5 1 694,-2-4 0,-1-2 0,-3-4 0</inkml:trace>
  <inkml:trace contextRef="#ctx0" brushRef="#br0" timeOffset="1765">580 602 7915,'-11'0'624,"0"3"1,7-1-429,1 3-142,2-3 1,2 1-74,2-3 0,1 0 61,3 0 0,3 0-114,0 0 0,1-3 102,-1-2 0,-1 1 77,3-1 1,-2 2-102,2-2 0,-2 0 0,3-2 1,-3 2-181,2 0 1,0 0-270,3-2 1,-2 2-89,-1 0 1,0 2 58,0-2 472,2 4 0,-6-6 0,3 3 0</inkml:trace>
  <inkml:trace contextRef="#ctx0" brushRef="#br0" timeOffset="2432">1026 543 8028,'5'0'207,"0"0"0,-3 0-45,3 0 0,-2 0 19,2 0 0,-3 0 78,3 0 1,-2 0-144,2 0 0,0 0 339,2 0-290,0 0 1,1-1-211,-1-2 0,1 2-154,-1-4 0,1 2-256,-1-2 1,1 3-482,-1-3 404,0 3-630,1-4 1162,-4 5 0,3-3 0,-3 4 0</inkml:trace>
  <inkml:trace contextRef="#ctx0" brushRef="#br0" timeOffset="2648">1026 706 7967,'0'4'928,"0"3"-928,0-6 0,1 2 308,1-3 1,2 0-72,4 0 1,-1 0-324,1 0 1,2-1-90,0-1 1,0 0-224,0-3 1,-2 3-15,2 0 0,1-1-730,-1 0 1142,0 1 0,1-2 0,0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0:42.356"/>
    </inkml:context>
    <inkml:brush xml:id="br0">
      <inkml:brushProperty name="width" value="0.08571" units="cm"/>
      <inkml:brushProperty name="height" value="0.08571" units="cm"/>
      <inkml:brushProperty name="color" value="#E71224"/>
    </inkml:brush>
  </inkml:definitions>
  <inkml:trace contextRef="#ctx0" brushRef="#br0">253 37 7901,'0'8'12,"0"-1"0,0 1 26,0-1 0,0 3 10,0 0 1,3 4 128,-1 1 1,1 0-122,-3 2 1,0 2 219,0 1 0,0 1-65,0 2 0,0 0 251,0 1 0,0 0-102,0 0 0,0 1 19,0-3 0,0 2-408,0-7 1,0 0 96,0-2 0,0-1-87,0-1 0,0-4 61,3-4-175,-2 2 1,3-6-688,-2 1 560,-1 2-851,2-3 226,-3 3-1328,0-4 2213,-3-7 0,-1 4 0,-3-4 0,-1 1 0,1-4 0,-1-2 0</inkml:trace>
  <inkml:trace contextRef="#ctx0" brushRef="#br0" timeOffset="398">8 89 7918,'-4'-4'301,"1"1"-81,3 3 1,3 0-245,2 0 1,1 0 73,2 0 0,0 0-61,2 0 0,-1 0 274,3 0 0,-2 0-91,3 0 0,-1 0 233,3 0 1,-1-3-123,-2 1 0,2-3 35,-1 3 1,1-3-233,1 2 1,2-2 118,0 3 1,0-3-699,-5 2 1,2-3 282,-1 2 1,1-1-749,1 0 1,0 1 438,-1-1 1,1 0 518,0 2 0,0-3 0,0 2 0</inkml:trace>
  <inkml:trace contextRef="#ctx0" brushRef="#br0" timeOffset="1310">550 335 7946,'0'-8'-1023,"0"4"1094,0 1 0,0 2 541,0-2-551,0 3 212,0-4 1,0 10-132,0 2 1,0 1 118,0 1 1,0-1-24,0 1 1,0 0-117,0 0 1,0 1-42,0-1 0,1-2 71,2 2 0,-2-3-201,4-2 0,-2 2 157,2-2-119,0-2 0,2 1 69,1-4 0,-3 0-24,0 0-73,-1 0 1,4-1 11,-1-2 0,-3-1-29,-1-3 1,0 1 85,0-2 0,2 3-75,-3-5 0,1 1 58,0-1 1,-2 1-65,1-4 0,-1 3 2,-1-2 1,0 0-3,0 0 0,0-2-68,0 2 1,-2 0 95,-1 0 0,-2 2-131,3-3 1,-4 4 103,1-1 0,-2 2 133,0 1 0,2 2-86,0 0 0,0 3 193,-2 0 1,-1 1 141,1 1-198,-1 3 0,1 4-25,-1 3 1,4 0-30,-1 0 1,3 2-218,-1 3 1,3-3 91,0 1 0,0-2-556,0 1 1,0 0 274,0-2 1,0-2-473,3 2 1,0-4-30,2-1 827,2 0 0,-3 2 0,3 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0:45.658"/>
    </inkml:context>
    <inkml:brush xml:id="br0">
      <inkml:brushProperty name="width" value="0.08571" units="cm"/>
      <inkml:brushProperty name="height" value="0.08571" units="cm"/>
      <inkml:brushProperty name="color" value="#E71224"/>
    </inkml:brush>
  </inkml:definitions>
  <inkml:trace contextRef="#ctx0" brushRef="#br0">31 319 7914,'-5'4'-280,"-1"-3"1,4 3-57,-3-2 675,4-1-134,-6 6-385,6-7 241,-2 4-81,3-4 19,0-4 409,0 4-236,3-7 311,-2 3-338,6-4 0,-6 1 82,4 0-169,0-1 1,3 0 14,-1-2 1,0 2-148,1-2 1,-1-1 98,1 1 0,-1-2-80,1 2 0,-1-2 36,0 2 0,1-3 43,-1 3 0,1-3-15,-1 1 1,1 1-25,-1 1 1,-2-1 22,0 1 0,-1-2-29,1 2 0,1 0 29,-4 3 0,3-1-4,-2 1 1,-1 0 43,-2-1 0,3 1-42,-1-1 0,1 3 237,-3 0-224,0 4 0,2-3 119,1 1-144,-1 2 1,-2-1-16,0 4 18,0 2 0,0 4 34,0-1 0,0 1-79,0-1 1,0 3 53,0 0 0,0 2 152,0-2 1,0 3-102,0 0 0,0 1 171,0 1 0,0 0 15,0-1 1,0 1 13,0 0 0,0 0-21,0 0 0,0-3-40,0 1 0,3-4-155,-1 1 1,4-2 77,-1-1 0,-1 1-294,1-1 1,-1-2 99,1 0 1,2-3-843,-3 0 441,3-1 1,1-1-176,-1 0 1,-2-3 178,0-2 1,-3 1-168,0-1 0,1 0 11,0-3 628,-1 1 0,-2-1 0,0 1 0,0 0 0,0-1 0,-3 1 0,-1-1 0,-4 1 0</inkml:trace>
  <inkml:trace contextRef="#ctx0" brushRef="#br0" timeOffset="247">68 119 7914,'-8'0'2011,"4"0"-1760,1 3 0,6-2-191,2 1 1,4-1 115,1-1 1,3 0-376,0 0 0,1-3 157,1-2 0,-1-2-117,1 0 1,3 0 109,-1-1 0,0 1-539,-2-1 1,-2 2-9,-1 1 1,-3-2-691,1 2 1286,2 2 0,-4-4 0,3 3 0</inkml:trace>
  <inkml:trace contextRef="#ctx0" brushRef="#br0" timeOffset="1391">350 379 7882,'0'4'-627,"0"3"331,0-3 221,0 0 21,0-1-4,0 1-165,0-4 39,0 4 128,3-4 0,-2-1 457,2-2-169,-2 3 371,-1-7-390,0 3 1,0-4 18,3 1 1,-2 0-127,1-1 0,1 1-4,0-1 0,2 1-114,-3-1 0,4 1 0,-2-1 174,0-2-237,3 2 1,-4-3 72,2 3 1,2 1-33,-2-1 1,-1 0 129,1-2 1,0 3 6,2-1 1,-2 1 11,0 2 0,-2 1 4,2-1-150,-4 3 110,6-1 0,-5 3-124,3 0 0,-4 3 61,2 2 1,-3-1-18,0 1 0,1 0 74,2 3 1,-2-1-4,1 1 1,-1-1 33,-1 0 0,0-2-23,0 0 77,3 0 0,-1 2 1,3-2-89,0 2 5,2-7 1,1 4-119,-1-4 0,-2 0-8,0 0 0,-3-4-117,3-1 1,-3-1 31,1-2 0,0 1 76,-1-1 0,1 1 23,-3 0 1,0-1-13,0 1 1,-1-2 108,-2 0 1,2 3-66,-4-2 1,-1 3 104,-4-3 0,1 3-28,-3 0 0,2 4 60,-3-2 0,2 2-111,-2 1 1,0 0 16,3 0 1,-2 3-55,2-1 0,1 4 51,4-1 0,-1 2-484,4 0 0,-3-2-389,2 0 299,1 0 0,2 2 195,0 1 1,0-3 79,0 0 0,3-3 388,2 3 1,-1-2-122,1 2 1,0-3 462,3 3 1,0-3-273,2 3 1,-1-2 152,3 2 1,-2 0-23,3 2 1,-1-2 76,3 0 1,0-2-342,3 2 0,-3-4 89,3 2 0,-2-3-275,-2 0 1,1-2 57,0 0 0,-1-4-36,-1 1 1,0-2 12,-3 0 0,2-1 15,-2 1 1,1-3 99,-1 0 0,-2-2 98,2 2 0,-2-1-38,-1 1 0,0 1-57,-2-3 1,2 2-33,-2-3 1,-2 3 43,-1-2 0,2 1-82,-2-2 0,1-1 75,-3 2 1,0 0-118,0 0 0,0 3 27,0-1-28,0-2 1,0 4 171,0-2 23,-4 2 157,3 4-150,-2 0-300,3 4 0,0 4 131,0 1 1,-2 1 42,-1 2 0,1 2 20,2 3 1,0 1-6,0 1 1,0 0 101,0 3 1,0-2 236,0 4 0,0 0 195,0 2 0,1-3-213,1-2 1,2 2 193,4-2 1,-1 0-134,0-5 1,2 2-482,1-2 0,-2-1 139,2-1 0,-1-4-160,1-1 0,-2-4-190,2 2 1,1-2-388,-1-1 1,0 0-729,-3 0 0,3-4 1419,0-1 0,3-1 0,-1-2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0:48.137"/>
    </inkml:context>
    <inkml:brush xml:id="br0">
      <inkml:brushProperty name="width" value="0.08571" units="cm"/>
      <inkml:brushProperty name="height" value="0.08571" units="cm"/>
      <inkml:brushProperty name="color" value="#E71224"/>
    </inkml:brush>
  </inkml:definitions>
  <inkml:trace contextRef="#ctx0" brushRef="#br0">8 8 8205,'-4'8'-43,"1"-1"1,3 1 261,0 2-99,0 2 1,2 0-159,0 1 0,3-1 70,-2 3 1,2 0-85,-3 0 72,1 3 0,-1-3 101,1 3 1,2-3 147,-3 0 1,1 0 197,-3 0-281,3 0 0,-2-1-39,1-2 0,0-1 58,0-4-100,-1 1-228,3-1 49,-1-3-28,-2 3 0,3-6-751,-2 1 455,-1-1 0,3-1-237,-1 0 0,-2-1-247,1-1 882,-1 1 0,2-9 0,1 2 0</inkml:trace>
  <inkml:trace contextRef="#ctx0" brushRef="#br0" timeOffset="292">209 23 7955,'0'-4'-4,"0"-3"132,3 7-92,-2-4 37,2 4 0,-3 1 119,0 2 1,1 1-113,1 6 0,-1-1-17,2 4 1,0-1-123,-1 3 110,1 0 0,-1 0 75,1 0 1,0 2 139,0 0 1,-2 3 143,4-2-204,-3-1 1,2-2-106,-1 0 0,-3-1 22,3-2 1,1 1-572,1-3 321,-2 0 1,3-3-41,-4 1 1,3-3-356,-2 0-293,3-4-621,-2 3 1436,0-4 0,-1 0 0,-3 0 0</inkml:trace>
  <inkml:trace contextRef="#ctx0" brushRef="#br0" timeOffset="553">38 268 10742,'7'0'105,"1"0"1,2 0-190,3 0 0,1 0-304,1 0 1,2-1-411,0-1 1,1 0 351,0-3 0,-3 3-631,3-3 1077,-3 3 0,0-8 0,0 2 0</inkml:trace>
  <inkml:trace contextRef="#ctx0" brushRef="#br0" timeOffset="1538">439 439 7926,'-7'0'0,"2"3"644,0-1-329,3 1-451,-1-3 109,3 0 0,3-4-214,2-1 0,-1-1 47,1-2 0,0 1 106,2 0 0,-2-2 66,0-1 0,-1 2-33,1-2 0,2-1 105,-2 2 1,-1-1 49,1 2 0,-2-2 93,2 0 0,-4 0-92,2 3 0,0 0 73,-1-1 1,3 1-137,-2-1 0,2 3 40,-3 0 1,3 3-17,-2-3 23,3 3 0,-5-3-227,4 2 106,-3 1 5,4 2 1,-5 0 9,2 3 6,-3 1 1,3 3 11,-1 1 1,1-1 9,-3 1 1,0-1 28,0 1 0,1-2-27,1-1 1,-1 2 69,2-2 0,0-1 56,-1 1 53,4 0 0,-2-1-56,4-2-54,-1 3 1,1-5-87,-1 3 1,0-2 69,1-1 1,-2-1-105,-1-2 1,2-1 95,-2-3 1,2 2-65,0 0 1,-2 0 27,0-3 1,-1 0-83,1-2 1,1 2 51,-4-2 1,1 2-4,-3 0 1,2-1 114,1-1 0,-1 0-90,-2 2 1,0-2 40,0 0 1,-2 1-29,-1 1 0,-3 1-71,1-1 0,-1 2 9,-2 1 0,1-1-67,0 3 0,-2 1 66,-1 2 1,2 0-17,-2 0 0,2 3-271,1 2 1,-1 2 85,1 0 1,2 0-279,0-2 0,3 1 150,0-1 1,1 0-386,1-1 754,0 1 0,0 0 0,0 0-47,3-3 0,1 4 47,4-4 0,-1 2 327,1-2 1,-1-1-131,0 1 0,1 2 376,-1-2 1,3 4-194,0-1 1,2 1 65,-2-1 0,4 1-172,-2-1 1,1-1-227,0 1 0,3-1 90,-1 1 1,1-1-162,-1-4 0,-1 0-421,-1 0 1,1 0 229,-2 0 0,1 0-570,0 0 1,-2 0 35,-4 0 748,0 0 0,1 0 0,-1 0 0</inkml:trace>
  <inkml:trace contextRef="#ctx0" brushRef="#br0" timeOffset="2842">1056 305 7187,'-4'0'477,"0"0"-66,4 0-528,0-3 49,0-1 1,0-1 170,0 0-206,4 3 57,-3-4 1,2 2 47,-3-4 52,3 1 8,-2-1 27,6 1-78,-7 0 0,6-1-28,-3 1 290,-1-1-122,1 1 0,-1 2 128,3 0-123,0 0 1,0 0-86,0 0 1,-3 3 10,3 0 0,0-1-137,3 0 1,-3 1 133,0 2-164,0 0 183,2 0-40,0 0-43,1 0 0,-3 3 221,0 2-199,-4 2-15,3-3 0,-2 2 129,1-1-113,-1 2 0,-2 0-119,0 1 122,0-1 0,0 1 64,0-1-245,0 0 18,0-2 162,0 1-278,0-5 245,0 2-174,0 1 164,0-4 226,0 4-99,0-11 0,0 5-120,0-6 19,0 2-24,0-1 19,4 3 1,-3-3 51,4 2-181,0-1 145,-1 2 0,3-3-188,-2 2 162,-2-2 1,4 2-34,-2 1 0,-1 1 0,1-2 155,0 3 0,1-2-136,-1 2 298,2 1-33,-3-2-34,3 3-191,1 3 0,-2 1 45,-1 4 62,2-1-264,-6 0 77,5 1 0,-5-1-222,2 1 171,-2-1 119,-1 1-185,3-1-24,-2-3 150,2 3-63,-3-6 318,0 2 1,1-8-202,1 0 125,-1-3-99,6 4 7,-6-4-117,5 1 92,-2-1 0,1 3-113,0 0 108,0 0 0,0-1-9,0 1-20,0-2 124,2 3-112,1-3 118,-1 3 0,0-1-13,-2 3-77,1 1 23,-5-2-213,6 3 212,-6 0-66,5 0 1,-4 2 37,3 1 0,-3 3-138,0-1 115,-1 1 1,0 2-17,1-1 1,-1 0-23,1 1 30,3-1 1,-2 1 4,2-1 1,1 1-263,-1-1 250,-1-3 1,2 2-55,-1-4 0,-1 1-9,1-3 0,0 0 29,3 0 14,-4 0 1,3 0-16,-3 0 0,1-3-11,0 1 1,-3-4-15,3 1 0,-3 1 7,3-1 0,-2 1 51,2-1 1,-3-2-55,3 2 0,-2 1 103,2-1 1,-3 3-92,3-3 983,0 3-264,-1-1-198,3 3-300,-3 0-113,3 0 0,-2 0 27,0 0-12,0 0-26,3 0 0,-3 2-345,0 1 168,0-1 65,2 2 0,0-3-445,1 1 0,-1-1-4,1-1 1,-3 1-886,0 1 550,0-1-122,-1 2 511,2-3 467,-5 0 0,2-3 0,-6-1 0,2-4 0,-5 1 0,2 0 0</inkml:trace>
  <inkml:trace contextRef="#ctx0" brushRef="#br0" timeOffset="2970">1658 30 7946,'0'-7'1543,"0"3"-420,0-3-722,0 7-646,0-4-1105,3 4 1350,-2 0 0,6-3 0,-3-1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0:52.193"/>
    </inkml:context>
    <inkml:brush xml:id="br0">
      <inkml:brushProperty name="width" value="0.08571" units="cm"/>
      <inkml:brushProperty name="height" value="0.08571" units="cm"/>
      <inkml:brushProperty name="color" value="#E71224"/>
    </inkml:brush>
  </inkml:definitions>
  <inkml:trace contextRef="#ctx0" brushRef="#br0">1 358 7953,'3'-4'-105,"-2"-3"0,6 3 437,-2-4-2,1-2-271,5 1-244,-3-1 99,6-1 1,-5 0 137,4-1-239,-4-2 95,5 2 1,-6-3-147,2 1 109,-2-1 1,2 0 116,0 0 0,-1 3-15,-4-1 1,1 3 83,-4-2 0,3 3-74,-2-1 0,0 2 173,0 0 0,-3 1-44,3-1 1,-2 1-6,-1-1 0,1 3 16,1 1 49,-1 2-154,2-5-18,-3 6-160,0-2 145,0 10 1,0-2 98,0 5 0,-2-1-74,-1 1 0,0-1 186,0 3 1,3 1-2,-3 5 0,1-2-8,0 4-111,1-4 96,-2 3 0,3-2-34,0 0 0,0 0-2,0-5 1,0 1-19,0-3 1,3 0-101,2-2 62,2-1 0,0 0-143,1-2 0,-1-2 21,0-3 0,1 0-72,-1 0 0,1 0-170,-1 0 1,1 0-331,-1 0 0,0-3-269,1-2 0,-1 1 125,1-1 758,-1 0 0,1-6 0,-1-1 0</inkml:trace>
  <inkml:trace contextRef="#ctx0" brushRef="#br0" timeOffset="299">491 8 7953,'0'-4'637,"0"1"1,0 9-721,0 1 1,0 5 29,0-2 0,0 2-35,0-2 149,0 3 1,0 0 203,0 4-200,0-1 1,0 3 146,0-2 0,0-1-157,0 1 0,0 1 150,0-1 1,0 1-60,0-3 0,0-1-161,0-2 1,0 1 124,0-3-715,0 0 321,0-2 99,0-1-879,0 0 514,0 1 245,0-4-416,0-1 568,0-3 1,-3 0 0,-1 0 0</inkml:trace>
  <inkml:trace contextRef="#ctx0" brushRef="#br0" timeOffset="480">380 224 7897,'0'-5'983,"0"0"-773,0 3-115,3-1 1,1 3 51,4 0 0,0 0-182,2 0-568,2 0 1,2 0 602,-2 0 0,2 0 0,-2 0 0</inkml:trace>
  <inkml:trace contextRef="#ctx0" brushRef="#br0" timeOffset="805">677 358 8801,'5'2'263,"0"1"1,-2-1-218,2-2 0,0 0 100,2 0 0,-1 0-343,1 0 0,-1-1-348,4-1 1,-2-1-124,0-2 1,-2-2 256,-1 2 1,1-2 359,-4 0 1,1 0-37,-3-1 1,0 1 198,0-1 0,-3 1 1,-2-1 1,-2 3 336,0 0 1,-1 1-179,1-1 0,-1 0 104,1 2 0,-1-2 30,1 3 0,0-1-52,-1 3 1,1 1-218,-1 2 0,3-2 44,0 4 1,1 3-292,-1 1 1,-1 1-80,4-2 0,-1 2-20,3 0 1,0 0-205,0 0 1,4-2 412,1-1 0,1 4 0,2-3 0</inkml:trace>
  <inkml:trace contextRef="#ctx0" brushRef="#br0" timeOffset="1809">900 410 7931,'-4'0'-19,"1"0"11,3 0 56,0-4 1,1 1-123,1-2 1,2-1 0,3 1-186,-2-2 1,1-1 208,-1-2 1,2 2 132,0-2 0,0 1-98,-2 2 0,2 0 135,-3-1 1,1 1-80,0-1 205,-1 1 0,3-1-56,-2 1 0,2 2 5,-2 0 1,-1 3-107,1-3 0,-3 3 68,3 0 9,0-3-240,3 5 101,-1-4 0,-2 4 62,0 0-62,-3 4 0,3 0 13,-2 3 0,-1 1-74,-2-1 1,0-2 3,0 0 1,0 0-43,0 2 65,0 1 1,0-1-32,0 1-9,0-4 44,0 2 1,0-4-16,0 3-2,0-3 35,4 1 58,-4-3-31,4 0 1,-2-1 4,1-1 0,0 0 5,-1-3 1,0 2-32,3-1 0,-3-1 3,3 0 1,-2-1-14,2 1 1,-3 1 19,3-1 0,-3 2 84,0-2 13,3 4 16,-1-6 1,1 4 61,0-2-90,-4 2 1,5 2-29,-3-2-13,2 2 1,-3-2-156,3 3 41,-3 0 1,2 0 21,-2 0 1,-1 1-6,1 1 0,-1 0-140,-1 3 0,3 0 139,-1 2 0,1 1-51,-3-1 18,0 1 0,0-1 27,0 1 1,1-2 30,1-1 0,0 1-28,3-4 1,-3 1-8,3-3 3,0 0 12,2 0 0,1 0-23,-1 0 0,-2-1-5,0-1 0,-1 0 23,1-3 1,1 0-3,-3-2 1,2 2 124,0 0 1,-1 0 12,-2-3 0,1 3 109,0 0 1,2 3-124,-3-3 1,3 2 249,-2-2-278,3 4 1,-5-2 78,4 3-154,0 0 1,2 0 92,1 0 1,-3 2-88,0 0 1,0 3 60,2-2 1,1 3-154,-1-1 1,1 0 28,-1 0 1,3 1-32,0-3 1,0 0-67,-3-1 0,1 0-236,-1 3 0,-2-3-1409,0 0 1288,0-1 0,0-1-463,0 0 978,-4 0 0,3 0 0,-4 0 0</inkml:trace>
  <inkml:trace contextRef="#ctx0" brushRef="#br0" timeOffset="2017">1391 53 7962,'-9'-7'3600,"1"2"-3130,6 2-1171,-2 3-1990,4 0 1106,7 0 1585,-2 0 0,2 0 0,-3 0 0</inkml:trace>
  <inkml:trace contextRef="#ctx0" brushRef="#br0" timeOffset="3233">1576 321 7886,'-4'-4'-12,"-2"3"40,5-2 0,-5 2 93,4-1-419,-1 1 126,3-6 0,0 6 108,0-4 1,0 2 119,0-2 1,0 4 222,0-6 56,0 6 882,0-2-1164,0 10 1,0-2 222,0 4-173,0 0 0,0-2 10,0 1 0,0-1-154,0 0 0,3-2-14,-1 0 1,4-3-51,-1 0 1,-1 2-195,1-2 195,0 1-130,2-3 178,1-4 0,-4 0-1,-2-3 34,-1-1 1,-1 1-2,0 0 0,0-1 28,0 1 0,0-1 17,0 1 0,-1 2 18,-1 0 1,0 0-43,-3-2-42,0-1 0,-1 1 42,1-1 1,-2 2 108,2 1 0,1-1-111,-1 3 389,0-2-135,-2 4-90,-1-2-95,1 3 0,2 3 82,0 2-172,3 1 1,-2 4 97,2 0 1,1 0-38,-2-2 1,3 0-4,0 2 1,0-2 3,0 2 1,0-2 15,0 0-21,3-1 0,0 0-36,2 1 0,2-4 81,-2-2-75,1 3 1,2-5 32,-1 3 1,1-2-46,-1-1 0,-2 0-6,0 0 0,0-1-1,2-2 1,-2 2-29,0-4 0,0 2-5,3-2 0,-3 1 42,0-1 0,-1-1-1,1 1 0,1 1 32,-1-1 1,-1 0-49,1-3 16,0 1 177,3 3-81,-4-3 0,2 4 199,-1-2-252,-1-2 12,2 6-30,-2-5 34,4 5-12,-1-6 1,-2 7-23,0-3-25,-3 2-7,4-2 1,-4 2 61,3-1-22,-3 1-12,1 1 1,-1 1 150,1 1 2,-1 2-147,2 0 0,-3 3-9,1-2 0,0 2 40,0 0-376,-1 0 210,2 1 1,0-1-30,-1 1-129,4-4 180,-2 2 0,1-5-128,0 2 1,-2-2 116,1-1-3,-2 0 0,4-1 322,-4-2-119,1 2 14,0-5 0,-2 4 46,1-3 1,2 3-79,-2-3 0,2 2-20,-2-2 1,-1 3 58,1-3-22,2 3-42,-3-4 1,3 5 1,-1-2-7,-2 3 29,5 0-36,-5 0 4,6 0-11,-6 0 242,2 0-124,0 0 0,-1 2-66,3 0 363,-4 4-229,6-2 1,-5 4 6,3-1 1,0 1-21,2-1 0,0 0-193,1-2 126,-1 1 135,1-2-395,-1 4 1,1-2-122,-1-1 0,1 0-198,-1-3 0,-2-1-590,0 1 18,0-1 0,2-1 300,1 0 714,-4 0 0,2 0 0,-1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0:57.673"/>
    </inkml:context>
    <inkml:brush xml:id="br0">
      <inkml:brushProperty name="width" value="0.08571" units="cm"/>
      <inkml:brushProperty name="height" value="0.08571" units="cm"/>
      <inkml:brushProperty name="color" value="#E71224"/>
    </inkml:brush>
  </inkml:definitions>
  <inkml:trace contextRef="#ctx0" brushRef="#br0">8 484 8001,'-1'4'-276,"-2"-2"-53,3-1 839,-4-1-84,4-3-367,0 2-13,4-2-56,0-1 1,3 0-48,1-3 99,-1 3-137,1-3 1,-4 3 138,1-4-38,0 1 0,3-3-6,-1 0 1,1-1-37,-1 2 226,-3 0-92,3-1 1,-4 1-81,2-1 108,2 2-105,-6-3 0,4 4-63,-2 0 70,3-1 0,-6 1 33,3-1-147,1 1 112,-3 3 0,5-3-14,-4 2 0,1 1 23,0-1 93,-2 0-121,2 1 4,0 1 0,-2 2 189,2-2-256,-3 3 3,0-4 39,4 4 277,-3 4-233,2 0 31,-3 3 0,0 1-3,0-1 1,0 0 13,0 1 1,2-1-16,1 1 98,-1-1-111,-2 1 9,0-1 1,3 0-97,-1 1 94,1-1 16,0 1-207,-2-1 167,5-3 1,-4 2 16,3-3-109,0 2 84,-1-4 1,3 2-12,-2-3 1,1 0-6,2 0 0,-1 0-92,1 0 102,-1-3-10,0 2 1,-2-5-156,0 1-6,0-2 141,3 0-52,-1-1 55,1 1 0,-2-1-2,-1 1 0,2 0 4,-2-1 1,-1 1 21,1-1-31,-4 4-2,6-2 0,-5 2 165,3-1 15,-4-1-108,3 5 1,-2-3 185,1 1-188,-1 2 0,-2-2 18,3 3-137,-2 0 121,3 0 144,-4 3-161,0-2-9,3 6 1,-2-6 24,1 4-31,-1 0-10,-1 3 0,0-1 7,0 1 24,3-1-9,-2-3-122,6 3 137,-6-3-73,5 3 1,-3-2-130,2 0 1,2-3-44,-2 0 171,-2-1-32,4-1-87,-3 0 94,0 0 23,3-3 87,-6 2-90,2-5 0,-1 4-39,1-3 299,3 3-248,-6-4 0,5 2-25,-3-1 34,-1-1 288,5 2 9,-5-4-265,6 4 1,-5 1 30,2 3 1,-1 0 21,2 0 5,-3 0-33,4 0-8,-2 3 281,0 1-143,3 4 0,-5-1-55,3 1 0,0-1 123,2 0 1,0 2 31,1 1-157,-1-2-15,1-1 1,-1 0-103,1-2-60,-1 1 149,4-1 0,-3 0-150,2-2-105,-2-1 263,3-2-1113,-3 0 360,3 0 340,-4 0-1531,1 0 493,-1 0 1355,-3 0 0,3-3 0,-3-1 0</inkml:trace>
  <inkml:trace contextRef="#ctx0" brushRef="#br0" timeOffset="312">171 82 8099,'-11'-11'5340,"0"3"-5320,7 2 0,1 5-1345,6-2 1034,1 3 1,3 0 290,1 0 0,3 0 0,0 0 0</inkml:trace>
  <inkml:trace contextRef="#ctx0" brushRef="#br0" timeOffset="986">1182 38 8333,'-7'-3'1231,"-1"1"-1020,1-1-104,3 3-442,-3 0 202,6 0 87,-2 4 0,3-3 1,0 4-283,0 1 1,0 1 197,0 0 0,0 1 137,0 2 1,-3-1 161,1 4 1,-1-1-267,3 3 1,-2 0 545,-1 0 0,1 2-72,2 0 1,0 4 78,0-1 0,-2 0-147,-1 0 1,1 1-41,2-4 1,-1 1-202,-2 0 1,2-5 95,-1 2 1,1-3-1191,1 1 570,0-3-471,0-2 0,0-3-576,0 0-143,0-4 1646,-3-1 0,-1-4 0,-4-3 0</inkml:trace>
  <inkml:trace contextRef="#ctx0" brushRef="#br0" timeOffset="1181">974 216 8827,'-4'0'2850,"1"-1"-2721,6-1 0,2 1-335,5-2 0,1 3 111,4 0 1,0 0-874,0 0 1,2-3 98,0 1 869,1-1 0,-3 0 0,0-1 0</inkml:trace>
  <inkml:trace contextRef="#ctx0" brushRef="#br0" timeOffset="1939">1301 276 7948,'4'-10'-8,"-1"0"1,0 2-48,-1 3 0,4 0 267,-1-5 1,2 1-126,0-1 0,1 0-130,-1 0 1,3-3-68,0 0 0,0 2-220,-3-2 1,1 3 26,-1-2 0,-2 3 156,0-1 1,-3 2 255,0 0 0,-1 1-95,-1-1 0,0 3 761,0 1-297,-3 2 4,-2-1-129,-2 3-81,0 0-377,-1 0 1,3 0 240,0 0-371,4 3 141,-6 1 1,4 3 240,-2 1 0,-1-3-12,3 0 4,1 0 0,-1 2-54,1 1 1,0-1 121,2 0 0,-1 1-253,-2-1 0,2 2 158,-1 0 1,1 1-63,1 2 0,0 0 30,0 0 1,-2 2 114,-1-2 0,1 2-189,2 1 0,0 0-86,0 0 0,0 0 81,0 0 0,0-4-128,0-1 1,0-2-84,3 0 0,-2-3-86,1 0-63,-1-4 72,-1 3 346,3-4 1,-1-4-21,3-1 0,-3 0 236,3 0 1,0-2-224,0 2 1,1 1-14,-1-1 0,2 3 391,0-3 1,1 3-123,-1 0 0,0 1-261,1 1 1,3-3 119,1 1 0,2-1-419,1 3 1,0-2 5,0-1 1,-1-2-133,1 3 1,-1-3 120,-1 2 1,0-2-45,-3 3 1,1-4 134,-1 1 0,-5 1-175,3-1 423,-3 0 1,0-2-62,-3-1 0,1 3 117,0 0 1,-1 3 35,-2-3 1,0 3 32,-3 0 0,1-1-104,-3 0 1,3 1-21,-3 2 0,3 0-34,-3 3 1,0-1 7,1 3 1,-3-1 171,2 4 0,1 3 85,-1 1 1,3 0 81,0 0 1,1 0-118,1 0 1,0 2 59,0-2 0,1-1-235,1-1 1,2-2-113,4 0 1,-1-1-470,1 1 1,2-3 309,-1-1 1,1-1-335,-2 2 0,2-3 208,0 0 1,0-1-1641,-3-1 1933,0 0 0,1 0 0,-1 0 0</inkml:trace>
  <inkml:trace contextRef="#ctx0" brushRef="#br0" timeOffset="2423">2104 75 8062,'-5'0'-478,"2"0"1382,3 0 0,6-1-672,1-1 0,3 1 166,0-2 1,-1 2-106,4 1 0,-3 0 0,2 0 107,1 0-450,1 0 1,0 0 204,-1 0 1,3 0-515,-1 0 1,2 0 64,-3 0 0,-1 0-173,-1 0 1,0 0-125,0 0 0,-1-2-1417,-4-1 2008,1 1 0,-1-1 0,1-1 0</inkml:trace>
  <inkml:trace contextRef="#ctx0" brushRef="#br0" timeOffset="2788">2237 127 7997,'-4'5'0,"2"0"218,1-4-48,-2 6 0,2-3 169,-2 4-261,2-1-16,5 0 0,-3 3 41,4 0 0,0 4-131,3-2 0,-3-1-84,0 2 0,-1 0 42,1 4 1,1-1 7,-4 1 1,1 0 159,-3 0 1,0-1 12,0 1 1,-1-3-30,-2-2 1,2-1 193,-4 2 0,0-2-105,-3-4 0,1 0-51,-1-2 0,1-1-147,-1-2 129,1-1-4,-4 2 1,2-3-176,-3 0 177,-1 0-17,2 0 53,-3 0-94,2 0 1,0 0 32,0 0-153,-1 0 41,2-3 0,0 2-621,3-1 0,2 0-13,1 0-1133,-2 1 902,6-3 902,-2 4 0,6-3 0,2-1 0</inkml:trace>
  <inkml:trace contextRef="#ctx0" brushRef="#br0" timeOffset="3225">2468 372 8284,'-4'5'370,"1"0"1,2 0-904,1 2 1,0-2 1235,0 0-473,0 0 0,1 3-551,2-1 0,0-2-166,2 0 308,1-3 32,-1 1 131,2-3 1,0-1 126,1-1 0,-3 0 18,0-3 0,-4 0 206,2-2 0,0-1-89,0 1 0,0-1-27,-1 1 0,-1-1-38,2-2 1,-2 2-107,-1-2 0,0 1-121,0 2 0,0-3 218,0 0-335,0 0 91,-4 3 1,3-1 98,-4 1 1,0 0-52,-3-1 0,1 4-33,-1 1 0,-1 0-13,-1 1 0,-1 0 21,1 5 1,2 1 30,-2 3 1,2 1 8,0-1 1755,1 4-792,-1-3-1120,4 6 168,-2-6 0,4 5 158,-3-3-1626,3 4 989,-1-6 1,3 5-1385,0-3 823,0 0 224,0-3 814,0 1 0,3-1 0,1 1 0</inkml:trace>
  <inkml:trace contextRef="#ctx0" brushRef="#br0" timeOffset="3691">2616 305 7922,'0'-7'0,"0"2"0,0 0 0,0 2 405,0-2 0,1 4-13,2-2-182,1 3-556,3 0 218,1 0 1,0 0-214,2 0 1,-2 0 132,2 0 0,1 0 318,-1 0-177,3 0 57,-5 0 1,3 0 93,-4 0 1,1 0-256,-1 0 583,-3 0-265,3 0 1,-5 3-4,2 2 274,-2-2-206,1 4 0,-2-3 176,2 3 0,-2 1-100,1-1 0,-1-1 66,-1 1 1,2-1 231,1 4-345,-1-2-81,-2 0 0,3-1 31,-1 1 1,2-3-97,-2-1 0,1-1 246,2 2-898,2-3 448,-3 1 1,3-3-948,1 0 1,-1 0 529,1 0 0,-1 0-530,1 0 1,-1-3-25,0-2 716,1 1 364,-1-2 0,-2 4 0,0-3 0,0 0 0,-1 1 0,3-2 0,-2 4 0,-2-1 0,4 0 0,-3 1 0,3-3 0,-3 4 0,3-3 0,-3 4 0,4 0 0,-1-2 0,1-1 0,-1 0 0,0 1 0,1 1 0,-1-2 0</inkml:trace>
  <inkml:trace contextRef="#ctx0" brushRef="#br0" timeOffset="5165">2988 298 7922,'4'0'-661,"-1"0"1,0-1 423,-1-1 0,2 1 89,-2-2 148,-1 2 0,6-2 0,-7 2-18,4-5-32,-1 5-1,-2-2 532,2 3 590,-3 0-821,0 3 1,-1 1 1,-1 3 0,0 1-72,-3-1 1,4 3-27,-2 0 0,0 1-30,0-1 1,1-2-56,2 2 0,-3-4-142,1-1 0,-1-3-81,3 3 81,0-3 17,0 1-127,4-3 0,-3-3-22,1-2 0,1-2-10,0 0 0,0-2 55,0 0 345,-3 0-116,4-5 0,-4 6-70,0-2 0,2-1 149,1 1 1,0-2-297,-1 2 23,3-3 131,-1 1 1,2 0 0,-1 0 0,2 0 62,0 0 0,1-2-5,-1 1 1,1 2-56,-1-2 210,0 4-112,1-5 0,-1 3-99,1-1 159,-1-2-134,1 6 0,-1-3 197,0 4-155,1-4-18,-1 3 0,-2-1 71,0 4-79,-3 0 1,4 0-1,-3 1 119,1 1-151,-2 1-18,1 2 0,0 0 83,-1 3-195,0-2 146,-2 5 1,0-1 30,0 5 0,-2-1-30,0 4 1,-3-1 105,2 3 1,-3 0-52,1 0 1,1 0 18,-1 3 1,3 0 27,-3 2-227,3 1 140,-4-2 1,5 0 55,-2-2-379,-1-1 178,3-1 1,-2-3-329,3-3 233,0 0-33,0-2 275,3-3 1,-1 0-149,3-4 53,0 0 0,2-1-67,1-2-47,-1-1 110,1-3 1,-1 0 2,0 2 146,1-1-42,-1 1 0,-2 0 399,0 0-220,0 4-93,3-2 1,-1 3 303,1 0-285,-1 0 0,0 3-78,1 2 0,-1-1 168,1 1-441,2 0 161,-1-1 0,1 2-50,-2-4 1,-1 3-246,1-2 1,0-1-3,2-2 65,-2 0 188,0 0 0,-2-3-44,-1-2 0,-1-2 35,1 0 1,-3-1 2,0 1 0,2 0-41,-2-1 219,1 1-145,-3-1 0,-1-2-12,-2 0 187,2 0-152,-5 3 0,4 2-134,-3 0 112,0 0 9,-2 1 0,-1-2 248,1 4 20,0-1-238,-1 0 386,1 2-224,-1-2 1,3 4-60,0 1 0,1 0-31,-1 3 1,1 0 223,2 2-229,1 1 20,-2-1 1,3 1 3,0 2 1,0-2-13,0 2 0,0 1-197,0-1 204,0 0-45,0 1 168,0-3-154,0 3 0,2-4 34,0 1 44,4-1-75,-5-3 0,6 3 50,-2-2-178,-2-2 122,4 4 0,-3-7 192,3 3-151,1 1-28,-4-3 0,2 2-215,-1-3 0,2 0-22,0 0 1,-2-1-38,0-1 1,0 0 75,3-3 81,-4 0 24,2-2 1,-2-1-16,4 1 1,-1 1-2,1-1 1,-3 3 200,0-3 13,0 1-186,2-1 1,-2-1 297,0 1-131,0 3-2,-1-3 1,3 4-84,-2-2 1,0-2 40,0 2-163,2 2 105,-3-4 1,1 6 41,0-4 166,0 3-213,-1-1 1,3 2 105,-2-1 1,-1 1-92,1-2 0,-3 2 171,3 1-119,0 0-173,-1 0 45,3 4 0,-6-3 134,4 4-366,-3 0 173,5-1 0,-6 3 66,1-2-272,-1-2 44,2 4 64,-2-3 0,5 1 7,-4 0 27,1-3 50,0 1-55,-2-3-52,2 0 81,0 0 214,-2 0-44,3 0 37,-1-3 39,-2-1-180,5-1 117,-5-1 1,5 4-83,-4-3 208,4 4 1,-4-5 69,3 3-38,-4 1-183,6 2 0,-5 0 48,3 0-153,-4 0 114,6 0 1,-3 0 66,3 0 0,-2 3 114,0 2 0,-1-1 212,1 1 0,2 0-125,-2 3 0,2-1 23,0 0 1,0 1 10,1-1 0,-1-2-7,1 0 1,0-1-423,2 1 0,-2 1-390,2-4 0,1 1 439,-1-3-2420,0 0 1642,-3 0 1,0 0-2597,1 0 3404,-1-3 0,1-1 0,-1-4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26:27.106"/>
    </inkml:context>
    <inkml:brush xml:id="br0">
      <inkml:brushProperty name="width" value="0.08571" units="cm"/>
      <inkml:brushProperty name="height" value="0.08571" units="cm"/>
      <inkml:brushProperty name="color" value="#E71224"/>
    </inkml:brush>
  </inkml:definitions>
  <inkml:trace contextRef="#ctx0" brushRef="#br0">18 0 8169,'-5'6'-647,"2"0"1,-1-3 1014,1 2-300,0 1 1,3 3-67,0-1 1,0 1-4,0 0 0,0-1-1,0 1 1,0 0 167,0-1 0,0 1-98,0 0 1,0 0 213,0 3 1,0 0-12,0 3 1,0 0-29,0-3 0,0 3-56,0 0 1,0 1 18,0 1 0,0 4 78,0-1 1,0 3-90,0-3 1,3 1 14,0-1 0,0 0-19,-3 3 0,3-3 61,0 3 0,2-4-116,-2 2 1,0-3-95,-3-1 0,3 0 55,0-3 0,1 1-154,-1-3 1,-2 0 156,2-4-134,-2 1-343,-1 0 107,0-5-330,0 0-1527,0-4 1049,-4 0-518,3 0 716,-3-4 880,4 0 0,-4-9 0,-1 0 0</inkml:trace>
  <inkml:trace contextRef="#ctx0" brushRef="#br0" timeOffset="500">485 87 8087,'-4'4'-148,"0"-2"-109,4 3 0,0-2 120,0 3 577,0 0-265,0 2 0,0 4-108,0 0 1,0 2-57,0-3 1,0 5 152,0-2 0,1 3-100,2 0 625,-3 0-433,4 5 0,-3-3 97,2 4 0,-2-3 149,2 3 1,-2-1-203,-1 1 1,1 2-61,2-5 1,-2 3 21,2-3 1,1 0-134,-2-2 0,1-2-75,-3-2-117,4 3 221,-3-8 1,3 4-371,-4-4 97,4-1-451,-3 1 70,3-4 1,-4-1-550,0-1-545,0-2 33,0 3 771,-4-8 276,-1 3 510,-4-6 0,-3 2 0,-2-4 0</inkml:trace>
  <inkml:trace contextRef="#ctx0" brushRef="#br0" timeOffset="1104">18 407 6976,'5'0'179,"1"0"1,-3 0 22,3 0 0,0 0-29,2 0 0,-2 0-38,0 0 1,0 0 22,2 0 0,1 0 155,0 0 1,-3-3-146,3 1 0,-2-1 116,4 3 1,0 0 146,0 0-64,-1 0-220,2 0 0,1 0 297,1 0-257,-1 0 51,3 0 103,-2 0-178,3 0 0,0 0 3,1 0 1,2 0-166,0 0 0,0 0 192,-2 0-1043,3 0 629,-3 0 1,4 0-391,-1 0 1,-3-4 311,2-2 1,1-2 298,-1 0 0,-3-5 0,-5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1:05.884"/>
    </inkml:context>
    <inkml:brush xml:id="br0">
      <inkml:brushProperty name="width" value="0.08571" units="cm"/>
      <inkml:brushProperty name="height" value="0.08571" units="cm"/>
      <inkml:brushProperty name="color" value="#E71224"/>
    </inkml:brush>
  </inkml:definitions>
  <inkml:trace contextRef="#ctx0" brushRef="#br0">1 334 7905,'3'-7'272,"2"-1"0,2 0-301,0-2 1,2 2 75,0-2 0,0-1 34,1 1 0,0-3-35,0 1 0,0-2 31,-2-1 1,1 2-24,1 1 0,0 0 1,-2-3 0,-2 0-67,-1 0 0,1 1-13,-3 2 0,1-2 3,-1 1 0,2 2-273,-3 1 269,1-1 0,-3 3-8,0-2-41,0 1 152,-3 5 1,1-1 200,-3 2 0,3 1-213,0 5 1,-2 1-36,-1 3 1,1 2 83,-1 1 1,0 1 8,-3 4 1,3 1 102,0 1 1,1 2-104,-1 3 0,0-1 86,2 1 0,-2 0-11,3 5 0,-3-1 192,2 3 0,0-2-74,0 5 1,2-3 138,-4 3 0,2-1-187,-2-2 1,4 0-20,-2-1 1,0-4-133,0-4 1,0 1 95,1-4 0,1 0-3,-2-2 0,3-2 73,0-1-336,-4-3 31,3 2 0,-3-4-456,2-3-947,1 0 708,-2-4-1575,3 0 1631,0-4 1,0 0-183,0-3 0,0-1 231,0 1 0,0-1 612,0-2 0,0-2 0,0-3 0</inkml:trace>
  <inkml:trace contextRef="#ctx0" brushRef="#br0" timeOffset="819">83 483 6802,'0'-4'594,"0"-3"108,3 3-95,-2-4-163,5 1-58,-1 0-125,2 2-125,0-1 0,1 5 1,-1-1 1,-2 0 181,0-1-336,0 3 1,3-6 164,-1 3-127,0 1 1,1-1 191,-1 1-121,1-1 34,-1 3 10,1 0-51,-1 0-139,0 0 1,-2 0-15,0 0 0,-3 1 184,1 2-208,-3 1 0,0 4 59,0 2 1,0-2 170,0 2 1,0 1-42,0-1 1,-2 2 89,-1-2 1,1 2-183,2-2 0,0 0 19,0-2-324,0-1 296,3 1 1,1-4-272,4-2 0,2-2 76,0-2 1,-1 0-69,-1-3 1,2 0 59,0-2 1,0-1 135,-3 1 0,1-1-2,-1 1 1,-2 0 151,0-1 1,-1 3 30,1 0 1,2 4-85,-2-2 503,-2 2-184,3 1-27,-1 4 1,1 0-36,-1 3 1,2 1-119,-2-1 1,1 0-87,2-2 0,-1 0-101,1-2 0,-1 2 108,0-3 1,1 1 12,-1-3 0,1 0-132,-1 0 1,1-3 101,-1 1 0,-2-4-302,0 1 1,-1-2-20,1 0 1,1-1-33,-4-2 0,1 2 127,-3-2 1,0 1-99,0 2 0,0 0 28,0-1 1,-1 1 95,-2-1 0,-1 1 102,-3-1 0,-1 1-118,1 0 0,0 2 227,-1 0 0,3 3-2,0-1 1,0 3 113,-2 0 0,-1 0-134,1 0 1,0 3 67,2 2 1,0 2-5,2 0 1,-2 0-88,3 1 1,-2-1 406,2 1 0,1 0-159,-1 2 1,1-2 83,1 2 0,1 1 29,1-1 1,2 0 91,4 0 0,0-1-218,2 0 0,-1 2-222,3-1 1,-3 0-231,1-3 0,1-2 174,-1 0 1,0-1-784,-3 1 1,3-1 422,0-4 1,0 0-424,-3 0 1,3 0 5,0 0 785,0 0 0,-2 0 0,-1 0 0</inkml:trace>
  <inkml:trace contextRef="#ctx0" brushRef="#br0" timeOffset="1988">677 594 7938,'-4'0'-838,"-2"0"904,5 0-118,-3 0 194,4-3 1,1 1 11,2-3 1,-2 0 136,4-2 1,-2-1-149,2 1 0,-1 0 72,1-1 1,1 1 46,-1-1 0,2 1-56,0-1 1,1 1-173,-1 0 0,1-1 113,-1 1 0,1-1-189,-1 1 0,0 2 92,1 0-160,-1 3 172,1-4-21,-1 5 36,-3-2-44,3 3 0,-6 3 117,1 2 1,2 1-96,-2 2 0,0-1 82,-2 1 1,0 2-80,0 0 0,0 2-9,0-2 0,-2 1 26,0-2 1,-1 0 5,3 1 1,-2-5-63,-1 0 0,1-2 108,2 2-379,0-4-45,0 3 202,3-4 1,-1-4 45,3-1 1,-1-1-6,4-2 0,-1 1-15,1 0 1,-3-1 72,0 1 1,0 2-44,2 0 1,0 0 129,-2-3 0,1 3-107,-1 1 139,2-1 1,0-2-85,1 2 0,-3-1 221,0 4-161,0-4 0,-1 4 126,1-3-63,-3 4 1,2-3 49,-1 1 79,-3 2-104,4-2-224,-4 3 1,2 1 91,1 1 0,-1 2-14,-2 4 0,0-1-25,0 1 0,0 2-247,0 0-40,0-1 178,0-1-128,0-1 166,0-3-108,0 0 1,1-4 38,2 0 1,-2 0 28,4 0 1,-2-1 2,2-2 1,-3-1 17,3-3 1,0-1 98,2 1 0,-2 0-94,0-1 1,0 1 148,3-1 1,-1 2-78,1 1 0,-2-2 113,-1 2 1,1 1-30,-4-1 0,4 3 268,-1 0-305,-2 1-19,4 1 1,-5 0 86,3 0 0,-4 3-63,2 2 0,-2 2 141,2 0 1,-2 1-92,1-1 1,1-2-90,0 0 1,3-1-17,-1 1 1,-1 1 4,1-3 0,2-1 17,3-2 1,0 0-119,-3 0 0,2 0-125,1 0 0,-2-1 61,2-1 0,-2-2-61,-1-4 0,1 3 38,-1 0 1,1 0-43,-1-2 0,1-1 25,-1 1 1,0 0-137,-2-1 1,0-2 105,-2 0 0,0 0 35,0 3 1,-3 0 177,3-1 1,-2 3-251,-1 0 397,0 4-129,-4-3 282,0 4 1,-3 4-37,0 0 0,2 4 73,0 2 1,2-1 42,-2 3 1,4 2 261,-2 3 0,2-1 145,1 1 1,1-1-266,2-2 1,-1 1-111,5 0 1,-1-2-349,4-1 0,1-3-181,-1 1 1,0-3 152,0-2 1,-1 1 138,1-3 0,-2-1-906,-1-2 0,1 0-4,-1 0-2597,1 0 2384,-1-3 0,0 1 965,-2-3 0,-2 0 0,-3-2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1:20.422"/>
    </inkml:context>
    <inkml:brush xml:id="br0">
      <inkml:brushProperty name="width" value="0.08571" units="cm"/>
      <inkml:brushProperty name="height" value="0.08571" units="cm"/>
      <inkml:brushProperty name="color" value="#E71224"/>
    </inkml:brush>
  </inkml:definitions>
  <inkml:trace contextRef="#ctx0" brushRef="#br0">8 45 7838,'-4'0'-53,"0"0"200,4 3 1,0-1-99,0 3 1,0 0-42,0 2 0,0 0 62,0 1 0,3 2-3,-1 0 0,3 3 204,-2-1 0,0 2-67,-1 1 0,0 0 47,3 0 1,-3 2-90,0 1 1,0-1 163,0-2 1,-1 0-245,2-1 0,0 1-242,-1-3 0,2-1 18,-2-1 0,-1-4-324,1 2 0,-1-3-802,-1 3 565,4-4-42,-4-1 542,4-3 1,-11-6 0,-1-3 0</inkml:trace>
  <inkml:trace contextRef="#ctx0" brushRef="#br0" timeOffset="302">216 0 7864,'-4'0'731,"-2"3"-570,3 2 0,1 3 144,2 2 0,0 0-306,0 3 1,0 1 29,0-2 1,3 3 41,2 2 0,-1-1-8,1 1 0,0 2 125,3 1 0,-3-1-15,0 1 1,-1-3 109,4 3 0,-3-4-250,0-1 0,0 0-122,2-3 0,-2-1-357,0-1 1,-2-3 45,2-2-892,-4 2 581,3-7-6,-4 7 0,-1-6 717,-2 1 0,-1-1 0,-3-1 0</inkml:trace>
  <inkml:trace contextRef="#ctx0" brushRef="#br0" timeOffset="528">15 275 9580,'-4'-4'683,"4"1"-589,5 3 0,2 0-45,3 0 0,1 0-580,1 0 1,5-3 210,-2 1 1,2-3-566,0 2 1,0-3 48,3 1 836,-4 2 0,6-7 0,-3 2 0</inkml:trace>
  <inkml:trace contextRef="#ctx0" brushRef="#br0" timeOffset="1104">468 223 7920,'-4'1'319,"-1"1"397,0-1-517,0 6 0,0-3-229,2 3 1,1-2 29,2 0 1,0 1-173,0 4 0,0-2 146,0 2 183,0-2-132,0 0 0,1-1-28,1 1 55,-1-4-124,5 2 1,-1-4 90,2 3 1,-2-3-108,0 0 0,-3-2 102,3-2 0,-2 0-44,2-3 1,-3 0 22,3-2 0,-3-1-85,0 1 0,-1-1 70,-1 1 0,0-1 5,0 1 1,0 0-77,0-1 0,0 1 65,0-1 0,0 1-15,0-1 1,0 1 12,0 0 1,-1 0 30,-1 2 0,0-1 48,-3 4 0,3-3 303,-3 2-63,3 1 20,-4 2 0,5 3 19,-2 2 0,2 2-82,1 0 1,0 4 131,0 1 1,4 0-59,1 0 1,1 1 1,2 1 1,0 1-102,2-3 1,-1 1-167,3-3 0,0-1-116,0-4 0,2 1-316,-1-4 0,0 3-432,-1-2 0,2-1 428,-5-2 1,2 0-497,-1 0 1,-4 0 332,1 0 1,-1-2-454,2-1 997,-4 1 0,2-2 0,-2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1:13.906"/>
    </inkml:context>
    <inkml:brush xml:id="br0">
      <inkml:brushProperty name="width" value="0.08571" units="cm"/>
      <inkml:brushProperty name="height" value="0.08571" units="cm"/>
      <inkml:brushProperty name="color" value="#E71224"/>
    </inkml:brush>
  </inkml:definitions>
  <inkml:trace contextRef="#ctx0" brushRef="#br0">52 305 7933,'-7'4'21,"3"3"0,-2-6-21,4 4 0,-1-2 61,3 2 0,0-3-114,0 3 1,0-2 141,0 2-77,0-4 1,0 6 25,0-2 1,0-1 257,0 1 1,0 1-90,0 3 1,0 0 47,0 1 1,0 0 36,0 0 1,0 4-103,0-2 1,0 2 92,0 1 1,1 0-67,1 0 0,0 2-122,3 0 0,-3 3 67,3-3 1,-2 2 100,2-2 0,-3-1-88,3 1 1,-1-1-3,1-2 0,1 1-65,-3 0 1,2-1 6,-3-1 1,3-2-176,-3-1 0,1-2 59,-3 2 0,2-4-297,1-1 1,-1-3 21,-2 3-1061,0-3-1336,0 1 0,3-8 2673,-1-3 0,1-1 0,0 2 0,1-1 0</inkml:trace>
  <inkml:trace contextRef="#ctx0" brushRef="#br0" timeOffset="437">350 342 7915,'-4'3'-131,"0"-1"130,4 3 8,0 0 0,0 2-5,0 1 0,1-3-4,2 0 1,-2 0 2,4 2 0,0 3 112,3 0 1,-4 2 67,1-2 1,0 6 235,3-1 0,-2 5 40,-1-1 0,2 3-85,-2 0 0,1 0 47,-1 1 0,1-3-120,-1-1 1,-1-1-221,1 2 0,-2-4 83,2 1 0,-3-3-381,3-2 1,-3-3-75,0 1 1,0-3-304,0-2 1,-1-1 190,2-1-22,-2-2-1745,-1 2 2172,-4-3 0,0 0 0,-3 0 0</inkml:trace>
  <inkml:trace contextRef="#ctx0" brushRef="#br0" timeOffset="823">82 617 7880,'-4'0'798,"1"1"-977,3 1 137,0-1 1,3 2 238,2-3 1,5 0-57,2 0 1,2 0 117,1 0 0,3-3-66,2-2 1,2-1 19,0-2 0,-1 3-110,1 0 1,-4 1-35,4-1 0,-2 1-227,0 2 0,-1 1 93,-2-2 0,-1 2-656,1 1 1,-4-2 339,0-1 0,-4 1 381,1 2 0,-2-3 0,0-1 0</inkml:trace>
  <inkml:trace contextRef="#ctx0" brushRef="#br0" timeOffset="1518">8 208 7960,'-4'-4'961,"4"0"-84,-3 2-1052,2 1 121,1-6 0,3 5 0,0-3-95,1 0 1,1 1-30,3-1 0,0 0 137,2-3 1,-2 2 176,2 1 1,-2-1-56,0 3 1,2-2 55,-1 3 0,4 0-89,-3 2 0,3 0 286,-1 0 1,2 0-4,1 0 0,0 0 6,0 0 0,0 0-136,0 0 1,2-4 3,0-1 1,2-1-112,-2-2 1,-1 1 45,1-1 1,-2-2-202,-3 1 1,1-1 64,-3 2 1,0 2-27,-2 1 1,-1-2-45,1 2 1,-2 1-338,-1-1-505,2 3 641,-3-4 0,3 2-442,1-1 0,-3 2 302,0 3 0,-3 0-366,3 0 0,-2 0 387,1 0 1,-2 1 385,1 1 0,-3 3 0,0 2 0</inkml:trace>
  <inkml:trace contextRef="#ctx0" brushRef="#br0" timeOffset="2143">788 595 7874,'0'7'163,"0"1"0,1 1 293,1 1 1,0 4-273,3-2 1,-1 5-56,1 0 1,2 3-223,-2-3 38,-2 0 1,3 0 46,-4-2 0,2 1 88,-2-3 0,-1-2-164,1 2 0,0-4 76,0 1 1,-1-2-294,2-1 0,-2-2-306,-1 0-20,-4-3 100,0 1-252,-3-3 313,-1 0 466,1 0 0,-1 0 0,1 0 0</inkml:trace>
  <inkml:trace contextRef="#ctx0" brushRef="#br0" timeOffset="2375">662 550 7898,'-4'0'4960,"0"0"-4934,11 0 0,1 0-9,7 0 1,0 0-187,0 0 1,2-1-355,0-1 1,4 0-865,-1-3 0,-1 0 247,1-2 1140,-4-1 0,6 1 0,-3 0 0</inkml:trace>
  <inkml:trace contextRef="#ctx0" brushRef="#br0" timeOffset="2717">1264 535 11519,'3'4'-78,"2"-1"1,2-2-111,0-1 1,3 0 226,0 0 0,1 0-934,-1 0 0,-2 0 513,2 0 1,-2 0-1094,-1 0 1475,1 0 0,-1-4 0,1 0 0</inkml:trace>
  <inkml:trace contextRef="#ctx0" brushRef="#br0" timeOffset="2890">1279 662 7883,'0'7'1581,"0"0"-548,0 1-1047,0-1 1,3 0-900,2-2 686,2-2 1,1-3-1,1 0-648,1 0 1,0 0 375,0 0 0,-1 0 499,4 0 0,-1 0 0,3 0 0</inkml:trace>
  <inkml:trace contextRef="#ctx0" brushRef="#br0" timeOffset="3535">1873 268 7989,'-4'-4'792,"1"0"-1111,3 4 169,0 4 135,3 0 0,-1 4 100,3 2 1,-1-1 151,1 3 1,1-1-177,-1 4 1,-1-1 267,1 6 1,0-3-61,3 3 1,-3 0 35,0 2 1,-1 2-60,1-2 0,1 1-257,-4-5 0,3-2-148,-3-3 0,3 0-208,-2-3 0,2 0-307,-3-3 312,1 1-830,-3-1 763,0 0 0,-1-2-649,-2 0 1078,-1-3 0,-3 1 0,0-3 0,-1 0 0,1 0 0,-1-3 0,1-1 0</inkml:trace>
  <inkml:trace contextRef="#ctx0" brushRef="#br0" timeOffset="3809">1739 379 10107,'8'4'295,"2"2"-213,0-3 0,3-1 30,-1-2 0,5 0-73,0 0 1,3-1-124,-3-1 0,4 0-100,-1-3 0,-1 0-253,1-2 1,-3-1-279,3 1 0,-4-1 284,2 1 1,-4 0-107,-1 2 1,0 0 536,-3 2 0,2-2 0,-2 3 0,0-1 0,1 0 0,0-1 0</inkml:trace>
  <inkml:trace contextRef="#ctx0" brushRef="#br0" timeOffset="4250">2156 543 7885,'0'4'2061,"0"2"-1399,3-1-1330,1 2 460,3 0 0,1 0 38,-1-2 0,4 1 27,1-4 1,0 1-360,0-3 277,1 0 0,1 0 45,-2 0 1,1-1 77,-3-2 1,0-1 198,-2-3 0,-3-1-136,0 1 1,-4-3 382,2 0 1,-2 0-173,-1 3 1,0-1 98,0-2 1,0 1-12,0-1 1,-1 2 56,-2 1 1,2-1-398,-4-2 0,2 1 88,-2-1 1,0 2-144,-2 1 0,-1 0 49,1 2 0,0-1 186,-1 4 0,1-1-96,-1 3 1,1 1 65,-1 2 1,2 1-148,1 3 1,1 1-117,1-1 1,2 3-424,-1 0 0,1 1 256,1-1 1,1-2-281,1 2 1,0 1 639,3-2 0,0 1 0,2-2 0</inkml:trace>
  <inkml:trace contextRef="#ctx0" brushRef="#br0" timeOffset="4675">2371 580 7885,'8'-3'208,"-2"-2"158,-1-2 0,2 0-43,-2-1-591,-2 1 275,4-1 0,-3 0-15,3-2 1,1 1-177,-1-3 1,0-1-313,1-2 362,-1 1 0,1 1-19,-1 1 0,0-1 135,-2-2 0,1 1-39,-4 2 1,0-1-70,-2 3 0,3 0 368,-1 3 0,1-1 40,-3 1-263,0-1 366,0 1 0,0 2 317,0 0-545,0 3 163,0-1-242,0 10 0,2-2 44,1 4 1,0 1 24,0-1 1,-3 1-60,3 5 1,-1-2 144,0 5 0,-1-3-16,1 0 0,0 3 54,0-1 1,-1 3-266,2-3 0,-2 0 171,-1-5 1,2 2-237,1-1 1,-1-3 71,-2 0-1179,3-2 589,-2 0 1,2-3-1019,-3 0 417,0-4 887,0 3 1,-3-8-1,-1 0 1</inkml:trace>
  <inkml:trace contextRef="#ctx0" brushRef="#br0" timeOffset="4878">2416 401 9484,'-4'0'2729,"1"-3"-2202,2 2 0,2-2-1017,2 3 0,2 0 203,4 0 0,3 0-388,3 0 0,3-2 299,2-1 0,1-3-1482,-2 1 1858,3 2 0,-7-7 0,4 2 0</inkml:trace>
  <inkml:trace contextRef="#ctx0" brushRef="#br0" timeOffset="5626">2765 506 7861,'-1'4'0,"-1"-2"0,0 2 19,-3 1 0,3 2 93,0 0 1,1 2-200,1 0 0,0 0 105,0 1 0,3-5-791,2 0 505,2-3 1,0 1-33,1-3 1,-1 0 78,1 0 164,-1-3 0,0-1 57,-2-4 0,-2 1 0,-3 0 0,0-2 157,0-1 0,0 2-146,0-2 1,0 2 185,0 1 0,0-1-19,0 1 0,-1-1-241,-1 1 0,0-1 91,-3 1 0,3 0-94,-3 2 1,1-1-5,-1 1 0,-2 2 42,2 0 0,1 2 221,-1 1 0,2 1-102,-1 2 1,1 1 176,-2 3 1,3 1-64,0 2 1,1-2 5,1 2 0,0 1-140,0-1 1,1 0-229,1-3 0,3-2 34,2 0 0,0-3 90,1 0 1,-1-1-188,1-1 1,-1 0 57,1 0 1,-1-3 46,0-2 0,0 1 13,-2-1 0,2-3 118,-2-1 0,1-4 32,2 3 1,-1-3-61,0 1 1,-2-2 42,0-1 0,0 0-32,3 0 1,-1 0-29,1 0 0,-2 1 25,-1 2 1,2-2-4,-2 1 1,-2 3 7,0 0 0,0 2 21,-1 0 1,1 3 230,-3 0-224,0 4 377,0-3-267,0 11 0,0 0 27,0 6 0,0 1-44,0-2 1,2 3 211,1 2 1,0 0 104,0 3 0,-2-3 70,4 3 0,0-4-152,3 2 0,-1-3-23,0 0 1,1-1-686,-1-1 0,3-2 273,0-1 0,1-2-391,-1-1 0,-2 0 306,2-5 1,1 1-762,-1-3 0,0-4 231,0-1 1,-1-2 692,4-3 0,-1-2 0,3-2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1:23.139"/>
    </inkml:context>
    <inkml:brush xml:id="br0">
      <inkml:brushProperty name="width" value="0.08571" units="cm"/>
      <inkml:brushProperty name="height" value="0.08571" units="cm"/>
      <inkml:brushProperty name="color" value="#E71224"/>
    </inkml:brush>
  </inkml:definitions>
  <inkml:trace contextRef="#ctx0" brushRef="#br0">15 706 6986,'-4'0'-157,"-2"1"426,4 2 151,-1-3 97,3 4-588,0-11 0,1 5 43,1-6 0,0 2 61,3-1 0,-2-1 29,1-2 0,-1 2-13,2-2 1,-1-1 31,1 1 1,2-2 18,-2 2 0,0 0 16,0 2 1,2-2 7,-2 1 1,1-1 23,2 2 1,-1 3-164,1 0 1,-2 3 102,-1-3 1,2 3-145,-2 0 1,-1 1 101,1 1-168,0 0 120,2 0 0,0 1 39,-2 1 1,1 2 30,-4 4 0,1-1 108,0 1 1,-2 2-125,1-1 1,0 4 0,0-2 64,0 0-175,1-2 1,-3 2 115,0-4 0,0 1-224,0-1 162,0-3 1,0 2-236,3-3 214,-2-1 0,2-3-31,-3-1 1,1 0 62,1-3 0,-1 0-28,2-2 1,0-1 74,-1 1 0,2-1-66,-2 1 0,0-3 68,3 0 1,-1 0-41,1 3 1,1-1-3,-1 1 0,2 2 10,0 0 0,-2 0 3,0-2 0,-2 2 26,2 0-21,0 3 274,2-4-163,1 5 27,-1-3 1,-2 5-138,0 2 0,-3-2-6,3 4 1,-2 0-2,2 3 0,-4-1 2,2 1 1,-1-1-151,0 0 0,-1 1 93,1-1 0,-1 1-169,-1-1 143,0 1 0,1-2-53,1-1 108,-1-2 28,3-3 116,-4 0-112,0-3 0,0 2-23,3-4 1,-2 2 59,1-2 1,1 0-49,0-2 1,2-1-34,-3 1 1,4-1 12,-1 1 0,-1 2-12,1 0 9,0 0 0,2-2-3,-2-1 0,1 3 86,-4 0 1,3 3-74,-3-3 0,3 2 298,-2-1-234,3 2 1,-5-1-88,4 3 21,-3 0 1,2 0-13,-2 0-4,-1 3 0,3 1-13,-1 3 0,-1 1-63,3-1 1,-4 2 86,2 0 0,0 0-52,-1 1 0,2-2 31,-2-1 1,2 1-15,0-1 0,3-2-9,-2 0 0,2-3-43,0 0 53,1 2 1,-1-3 0,0 2 0,-2-3 47,0 0 0,-1 0-67,1-3 57,2-1 0,-4-3-26,2-1 0,2 3 168,-2 0 0,-1 1 30,1-1 1,-3-1 165,3 4 0,-2-1 113,2 3 1,0-2-150,2 0 1,0 0-383,-2 4 1,1 0 177,-1 3 1,3 0-222,2 2 0,-2 0 99,2-2 0,0 1-744,0-1 1,0-1 14,-2-2 0,-1 2-1297,1-2 797,-1 0 417,-3-2 831,-1 0 0,-3-3 0,0-1 0</inkml:trace>
  <inkml:trace contextRef="#ctx0" brushRef="#br0" timeOffset="155">669 357 7947,'0'-11'908,"1"3"210,1-2 1,-1 4-928,2 1 1,0 3-549,-1-3 0,7 3-1952,-2 0 2309,2 1 0,2-2 0,0-2 0</inkml:trace>
  <inkml:trace contextRef="#ctx0" brushRef="#br0" timeOffset="655">795 602 7877,'-4'4'563,"1"0"1,6-5-829,2-2 0,5-1 56,2-3 0,0-2-126,0 0 0,0-2-40,0-2 1,2-1 137,-5 2 0,1-2 336,-2-1 0,-2 1-108,-1 2 1,1-2 343,-3 1 1,2 0-53,-3 1 0,1-2 92,-3 1 0,0 2-170,0-2 1,0 4-3,0-1 1,0 2-259,0 1 252,0-1-389,0 1 225,0 3-130,0 0 1,-1 4 107,-2 0 0,2 4 65,-1 1 1,0 1-24,0 2 0,1 2 128,-1 3 1,-2 1 130,2 1 0,-1 0-62,3 3 1,0-2 160,0 4 0,0-3-75,0 0 0,4 1 9,1-1 1,1 0-217,2-5 0,-1 2-164,0-5 1,2 1-47,1-2 0,-2-1-277,2 1 1,0-4 4,0-2 0,0-1 162,-2-1 0,2 0-754,0 0 0,-1-2 360,-1-1 1,-1-3-243,1 1 0,-2-4 827,-1-1 0,2 0 0,-2 0 0,1-2 0,2-3 0</inkml:trace>
  <inkml:trace contextRef="#ctx0" brushRef="#br0" timeOffset="961">1249 231 7877,'0'-5'1576,"0"2"0,0 4-1536,0 1 1,0 3-179,0 2 131,0 4-1,0 0-220,3 4 205,-2 0-1,2 3 165,-3 1 1,3 4-3,-1-1 1,1 1 50,-3 2 0,0-3-162,0 0 1,0 0 58,0-5 210,0 4-96,0-6 0,0 1-333,0-3 105,0-4 0,0 1-586,0-2 1,2-1-380,1 1-582,-1-1 526,-2-3 395,-3-1 0,-1-3 653,-1-3 0,-1 2 0,1-4 0,-1 0 0,1-3 0,-1 4 0,1-3 0,-2-1 0,-4-3 0,0-3 0</inkml:trace>
  <inkml:trace contextRef="#ctx0" brushRef="#br0" timeOffset="1094">1130 454 7877,'0'-8'0,"0"3"1728,0 0-704,0 4-616,3-3 0,1 4-19,4 0 0,0 0-480,2 0 1,1 0-407,4 0 0,0 0 189,0 0 1,0 0-841,0 0 1148,-4 0 0,3 0 0,-2 0 0</inkml:trace>
  <inkml:trace contextRef="#ctx0" brushRef="#br0" timeOffset="1403">1420 513 7877,'3'8'652,"-2"2"-328,5-6 1,-2 4-88,4-1 0,-1 1-145,1-1 1,-1-2-11,1 0 1,-1-3-184,1 0 0,1-1-263,1-1 258,0 0 77,-2 0-643,-1-3 331,1-2 188,-4-2-204,2 0 189,-5-1 0,2-2 53,-3 0 1,0 0 379,0 3 0,0 0 380,-3-1-355,2-3-152,-5 3 1,2-3 26,-4 4 1,-2 0-37,0-1-105,0 1 82,0-1 1,-2 3 116,-3 0 1,3 4 123,-1-2 0,2 6-67,-2 2 0,0 2 73,3 3 1,0 2-362,3 2 1,0 1-276,2 0 0,2 0-1881,3 0 2164,0 0 0,3-4 0,2 0 0</inkml:trace>
  <inkml:trace contextRef="#ctx0" brushRef="#br0" timeOffset="2479">1695 595 8498,'0'-4'14,"0"-3"-100,0 2 1,0 1-14,3-1 0,-1 0 103,3-2 1,-1-1-19,1 1 57,1-1 45,-5 1 1,6-1 15,-2 1 1,0 0-24,0-1 1,2 1 21,-2-1 1,-1 1 207,1-1-233,0 1-7,2 0 0,0 2 50,-2 0 0,2 2-12,-3-2 1,1 4-121,0-2 1,-1 1 145,1 0-211,1 1 197,-5-2-65,6 3-116,-3 0 1,2 1 77,-1 1 1,0 2-17,-3 4 1,-1-1 101,1 1 0,-1-1-97,-1 0 0,0 1-2,0-1 0,0 1-14,0-1 1,0 1-78,0-1 0,0-2 16,0 0-238,0-3 521,0 1-170,0-10 1,1 2 149,1-5 0,0 5-141,3 0-54,-3 3 78,4-5-159,-2 3 128,4-3 1,-1 0-61,1 2 0,-3-1 75,0 1 189,-4 1-233,6-2 1,-5 4 56,2-3 0,-1 3 125,2-3 0,-3 3-129,3 0 0,-2 0 106,2 0-308,-4 1 209,6-3-20,-6 4 0,5 1-140,-4 2 146,4-2 17,-5 5-333,2-2 158,0 4 0,-2 0 36,2 2-88,1-2 60,-3 3 1,3-4 45,-2 1 236,-1 2-233,6-1-4,-7 1 6,7-2 21,-3-4 1,1 2-146,0-4 138,-3 1 3,4-3-17,-2 0 11,1 0 1,1 0-30,-2 0 35,0-4 1,3 1-22,-2-2 194,-2-1-172,4 1 0,-5-2-18,3 0 309,-4 2-168,6-1 1,-6 2 280,4-4-188,-3 1-50,5 3 1,-6-2 44,4 3 0,-2-1-49,2 1 1,-3-2 185,3 3-233,0-1 0,3 3 110,-1 0-133,0 3 1,1 2-134,-1 2 1,1 0-184,-1-2 136,1 1-64,-1-2-513,0 4 462,1-1 0,-3-2-87,0 0-340,0-3 376,-1 4 0,0-5-137,-2 2-637,-1 1 171,3-3 11,-4 2-265,0-3 1130,0-7 0,0 2 0,0-5 0,-3 2 0,1 1 0,-1-1 0,0-2 0,-1-2 0</inkml:trace>
  <inkml:trace contextRef="#ctx0" brushRef="#br0" timeOffset="2601">2230 350 7857,'4'-10'90,"-1"0"541,0 1-419,2 0-160,-1 5 0,2-2-207,-1 4 0,-1-1 232,1 3-77,0-3 0,3 2 0,-1-2 0</inkml:trace>
  <inkml:trace contextRef="#ctx0" brushRef="#br0" timeOffset="3496">2386 513 7857,'1'4'-145,"1"-1"145,-1 1 127,2-3 0,1 2 239,0-3 0,1 1-231,0 1 1,0-1-63,5 1 0,-2-2 83,2-2-362,-1 1 149,-2-5 0,1 2-77,2-1 197,-5-1-12,5 2 0,-7-6-177,2 0 174,2 0-26,-6 2 236,5 1-135,-5 0 0,3-3-77,-4 0 200,0 0-108,0 2 0,-1-2-34,-2 1-159,-1-1 45,0 2 1,-5 2-55,1 1 56,-1-2 1,2 6-1,-1-1-16,-2 1 42,2 1-9,-7 3 1,6 0-84,-3 4-26,3-1 1,-2 5 0,4-3-487,-1 2 0,2-2 173,1 2 1,-1-2-107,4 0 1,-3-3 170,2 0 192,1 0 0,2 0 156,0-1 0,0-2 0,0 1 0,3 1 377,1-3-334,0 5 0,3-5-47,-2 1 797,5 3-531,-2-5 1,3 6 34,-4-3 344,1 2-382,2-4 0,-1 5 259,4-3-323,-4 2-37,2-4 0,-2 5-58,1-4-89,0 4 161,-2-5-171,2 6 128,-1-7 0,1 4 83,-2-4-260,-1 0 44,1 0 1,-1 0 191,1 0-357,-4-4 97,2 0 1,-2-1-3,1 0 1,0 0 83,-2-2 1,2 0-81,-3-1 81,4 1 12,-5 3 0,5-3-3,-4 2 0,3-2 43,-2 0 0,0 0 95,-1-1 1,0 3-112,3 0 142,-3 4-75,4-6 0,-4 6 64,3-1-2,-4 1-216,6 1-43,-3 0 152,0 0-161,3 0 140,-6 3 1,3-1 30,-2 3-183,-1 0 51,2 2 0,0-2 28,-1 0 1,2 0-111,-2 2 0,-1-2 30,2 0 78,1-3 0,-3 4-72,4-4 73,-3 1 5,5-3-42,-7 0 12,4 0 0,-1 0-175,1-4 199,0 4 0,3-7 25,-2 2 1,-1 1 3,1-1 0,-3 0 186,3-2 12,-3-1-211,5 4 0,-4-3 391,2 2 37,1 2 51,-1-3-319,2 5-116,-3-3 59,3 4 1,-6 0 115,4 0-127,-3 4 2,5-3 0,-6 5 195,4-1 1,-2 2-105,2 0 1,-3 1 200,3-1 1,-1 0-18,1 1 1,2 1-47,-2-2 1,1 2-210,2-4 1,2 0-144,0-1 1,-1-2 317,-1 1-1792,3-3 1048,-3 0 0,3 0 237,-1 0 0,-1-3-57,4-2 286,-4-1 0,8-2 0,-1 1 0</inkml:trace>
  <inkml:trace contextRef="#ctx0" brushRef="#br0" timeOffset="4872">3382 565 7921,'-8'0'-1914,"4"0"1926,-3 0 1,6 0 167,-4 0 144,3 0-197,-4 0-50,5 0 42,-6 0 78,6 0-16,-5 0-50,5 0 1,-3 0 164,1 0 12,2 0 378,-2 0-569,6-3 23,2-1-206,-1-4 160,2 1 0,-2-1 132,4 1-347,-1-1 206,1-2 0,-1 1 66,1-4-322,-4 4 134,2-5 0,-1 5-83,2-3 1,0 0 98,-2 0 0,1 0 269,-1 2-214,-2 2-34,4-6 189,-6 6-86,5-3 0,-5 4-26,2-1 184,1 4-153,-3-3 74,2 3-109,0 0 98,-2 1-211,2 3 0,-2 0 217,2 0-322,-2 0 212,2 3-54,-3 1 1,0 4 11,0-1 1,0 4 16,0 1 0,0 0-11,0 0 0,0 1-16,0 1 1,2-2 10,1-2 0,0 1-181,0-1 200,-3-4 9,7 1-192,-3-3 158,0 0-20,3-1-177,-6-3 176,5 0 0,-4 0-19,3 0 21,-3 0-12,4-3 1,-4 1 103,3-3-104,-4 0 4,3 1 0,-1-2 181,2 1-174,-2-2 11,1 0-4,-1-1 1,1 1 0,1-1 18,0 1 160,-3 0-168,4-1 0,-4 1 31,3-1 142,-4 1-83,6-1 1,-5 3 26,3 0 0,-4 3-24,2-3 24,1 3-74,-3-1 97,2 3-193,0 0-67,-2 3 91,2 2 0,0 2-6,-1 0 0,3 1 83,-2-1-505,3 1 278,-6-1 0,7 0-1,-2-2-175,-2 1 182,4-5 0,-3 5-6,3-4 95,1 1-40,-1-3 0,1 0 81,-1 0-98,1 0 29,-4 0 179,2-3-67,-5 2 0,6-6-151,-2 2 270,-2 2-68,4-4 0,-6 3 128,4-3-213,-3 3 5,5-3 0,-7 5 277,3-3-251,-2 4 186,2-3 226,-2 1-163,2 2-223,0-2 413,-2 3-228,3 3 0,-1-1 32,2 3 75,-2-4-220,4 6 1,-2-4-55,5 2 0,-2 2-206,2-2 0,0-2-551,0 0 1,4-2 398,-2-1 1,-1 0-305,-1 0 0,0 0-818,0 0-414,0 0 1835,-2-4 0,-1-3 0,0-5 0</inkml:trace>
  <inkml:trace contextRef="#ctx0" brushRef="#br0" timeOffset="5072">3538 23 7976,'-9'-12'2667,"3"5"-5018,6 3 2351,6 11 0,3-2 0,6 6 0</inkml:trace>
  <inkml:trace contextRef="#ctx0" brushRef="#br0" timeOffset="5525">4340 67 7836,'-5'0'0,"0"0"0,1 3 1365,-1 2-578,2 5-528,3 2 1,0 3-222,0 0 0,0 3 76,0 2 0,1 1-64,1 1 1,-1-2 5,2 0 0,0 0-224,-1 2 0,1 0 80,-3 1 1,0-4 187,0-2 1,2 1-71,1-1 0,-1-2 116,-2-2-292,0-4 250,0 2-278,0-4-152,0 0 0,0-2-593,-3-3 398,2-1-406,-5-1 1,1-1 114,-2-1 812,0-3 0,-1-2 0,1 0 0</inkml:trace>
  <inkml:trace contextRef="#ctx0" brushRef="#br0" timeOffset="5680">4184 305 7836,'4'-3'989,"1"1"199,-3-3 0,0 3-818,3 0 1,0 1-162,2 1 1,4 0-627,1 0 1,2 0-84,1 0 1,1 0-1869,1 0 2368,-1 0 0,2 0 0,-3 0 0</inkml:trace>
  <inkml:trace contextRef="#ctx0" brushRef="#br0" timeOffset="6432">4675 208 7851,'0'-7'0,"0"-1"0,1 1-146,1 0 0,-1 2 94,1 0 1,-1 0-45,-1-3 1,0 1-94,0-1-116,0 1 1,0 0 254,0-1 1,0 3 55,0 0 1,-2 3 566,-1-3-232,-3 3 348,2-1-320,0 3 44,-2 0 172,5 0-437,-6 0 1,6 3-70,-1 2 1,1 2 44,1 0 0,-2 1-243,-1-1 0,1 0 72,2 1 1,-3 0 73,1 2 1,-1-1 227,3 3 0,0-2 31,0 3 17,0-1-108,0 3 0,0 1-77,0 1 1,0-1 22,0 1 1,0-1 206,0-1-724,0 0 293,4-1 0,-4-2-567,3-2 375,-2-2-142,-1 0 204,0-4 169,3-1 0,-2-6 27,1-2 1,-1-2 160,-1 0 0,3 2-28,-1 0 123,4 0 1,-5-2 318,4 2-303,0 2-88,-1 3 0,3 0-119,-2 0 0,2 0 28,0 0 1,1 1-131,2 1 1,-1-1 222,4 2-390,-4-3 162,5 0 0,-3 0 15,1 0-73,2 0 9,-2 0 1,-1 0-93,-1-3 0,-2 1 88,0-3 0,-1 1-3,1-1 0,-2-1 80,-1 1 0,1-2 5,-4 0 1,3-1 31,-2 1 26,-1-1-33,-2 1 1,-1 0 17,-1 2 1,0 2 161,-3 3 45,4 0-223,-6 0 0,4 3 483,-2 2-223,-2 2-106,3 4 1,0-2 494,2 3-340,1 1-115,1 2 0,0-1 101,0 1 0,3-2-11,2-1-554,2 0 229,0 0 1,3-1-290,0-4 0,0 0 231,-3-2 0,3 0-902,0-2 1,0-1 84,-3-2 1,3 0-971,0 0 1889,3 0 0,-1-3 0,3-1 0</inkml:trace>
  <inkml:trace contextRef="#ctx0" brushRef="#br0" timeOffset="7487">5329 112 8077,'-8'0'265,"1"0"1,3 1-242,1 1 1,3 2-7,0 4 0,0 0 0,0 2 0,0 2 1,0 2 4,0 1 0,0 0-3,0 0 1,0 0 69,0 3 0,0 0-61,0 2 0,0 0 142,0-2 1,-1-1-138,-2-2 1,2 0 132,-1 0 1,0-4-72,0-1 0,1-2 25,-2 0-21,3-4-191,0 3 99,0-7 691,0 4-471,0-11-96,3 5 0,1-7 122,4 7 0,-1-1-87,0 3 0,1 0-132,-1 0 0,3 3 95,0-1 1,2 1-192,-2-3 0,4 1 11,-2 1 1,0-1-103,0 1 1,-2-1-110,2-1 0,-3 0-305,1 0 1,-2-1-159,0-1 221,3 1 0,-3-5-335,2 4 0,-4-1-23,-1 0 861,-4 2 0,6-5 0,-3 2 0</inkml:trace>
  <inkml:trace contextRef="#ctx0" brushRef="#br0" timeOffset="7752">5299 290 7898,'-5'0'552,"0"0"691,0 0-864,1 0-218,1 0 0,9 0-237,1 0 0,3 0 93,0 0 0,1-2-473,4-1 0,0-2 182,0 3 1,0-4 164,0 1 1,-3 1 44,0-1 1,-2 0-32,-1-3 95,-4 4 0,2-6 0,-3 2 0</inkml:trace>
  <inkml:trace contextRef="#ctx0" brushRef="#br0" timeOffset="7943">5299 156 7898,'-4'-3'1000,"1"-2"1464,3 2-2034,0-4 1,3 6-215,2-1 1,5 1-863,2 1 1,2 0 461,1 0 1,2 0-1073,1 0 1256,2 0 0,-1 0 0,4 0 0</inkml:trace>
  <inkml:trace contextRef="#ctx0" brushRef="#br0" timeOffset="8431">5686 275 7910,'0'4'-729,"0"0"935,0-1 0,0-1 242,0 3-250,0-1 0,0 6 265,0 0 0,0 4-78,0-2 0,0 2-71,0 1 0,0 0-97,3 0 1,-2-1-286,1 1 0,1-2-200,0-1 1,2-3-309,-3 1 0,3-4-242,-2-1-713,-1 0 1531,-2-1 0,0-4 0,0-4 0</inkml:trace>
  <inkml:trace contextRef="#ctx0" brushRef="#br0" timeOffset="8623">5790 52 7875,'-4'-7'0,"3"3"-685,-2 0 685,3 11 0,0 1 0,0 7 0</inkml:trace>
  <inkml:trace contextRef="#ctx0" brushRef="#br0" timeOffset="9368">5871 461 7820,'-4'4'674,"-2"-1"-834,5-3 1,-3 0 0,5-2 73,2-1 0,-2-2-61,4 0 0,-2 1 165,2-1 0,-3 1 52,3-1 1,-2-2-73,2 2 208,-4-2 1,5 0-63,-3 0 1,0-1-17,-1 1 0,0 2 124,3 0-179,-3 0 46,4-3 1,-4 2-110,3 1 1,-1-2 58,1 2 1,2-1 26,-3 2 0,1-3 17,0 2-93,-4 2 31,6-1 0,-6 2 64,4-1-5,-3-2 1,5 4 52,-7-3-74,7 1 1,-5 2-152,3-1 101,-4 1 0,3 2-130,-1 1 71,-2 2 0,2 4-144,-3-1 1,0 3 141,0 0 1,0 0-99,0-2 1,0 1 78,0 1 1,0 0 8,0-2 1,3-1-87,-1 1 70,1-1 16,-3-3-185,0 3-16,3-3 160,-2 0 0,3-1-89,-2-3 71,-1 0 136,2 0 95,1-3 0,-3-1-116,4-4 1,-3 1 241,0 0-173,3-1 378,-1 1-301,0 3 1,0-2 78,-2 3 0,0 0 86,3 0 0,-2 3-35,1-3 19,-2 2-199,5 1 0,-3 0-27,3 0-45,-3 4 70,3-4 1,-3 6-444,4-3 1,-1 3 193,0-2 0,3 1-553,0 0 323,0-4-128,-2 6 0,-1-6-520,0 4 1,-2-3 283,0 1 725,-3-3 0,5 4 0,-3 0 0</inkml:trace>
  <inkml:trace contextRef="#ctx0" brushRef="#br0" timeOffset="10120">6243 446 7820,'-4'0'670,"0"0"-131,4-3-442,0-1 1,1-4 215,2 1-1112,1 3 593,0-3 0,3 3-125,-2-3 0,-1 2-14,1 0 748,0 0-153,2-3 506,1 4-328,-4-3-165,2 7 0,-2-4 0,4 4 1,0 0 206,2 0-504,-2 0 154,3 0 0,-3 3 0,1 0-229,1 1 0,0 1 60,-2 3 0,-2-1-189,-1 1 0,1-1-214,-4 0 282,1 1 1,-3-1 235,0 1 1,-1-1-71,-1 1 1,0-3 25,-3-1-29,0-2 1,-2 4 24,-1-4 1,3 1 72,0-3 13,4 0 60,-6 0-152,6-3 1,-2-2-35,3-2 0,2 0 35,1-1 1,3 1-92,-1-1 0,1 1 96,2-1 0,-3-2-203,3 1 1,-5-4 57,5 3 1,-3-3 86,3 1 1,-1 0 145,1 0 0,-1-1-92,0-2 1,1 1 132,-1-1 0,-2 2-85,0 1 1,-1 0 42,1 0 1,1-1-41,-3 3 0,2 0 9,0 3 0,-1-1 6,-2 1 0,1 2 62,0 0-141,3 3 101,-2-4-165,3 5 1,-3-2 97,-1 6 0,0 1 26,0 3 0,-1 1-29,-2-1 0,3 1 109,-1 2 1,0-1-4,-2 4 0,0-1 118,0 3 0,0 0-23,0 0 1,0 0-59,0-1 1,0 1 89,0-3 1,0 2-56,0-2 1,3 2 49,-1-2 1,2 1-124,-2-3 0,0 2-104,3-2 1,-1 0-162,1-2-673,2-1-201,-3 1-1125,3-4-434,-3-1 1255,0-3 666,-4 0 640,-4-3 0,0-1 0,-3-4 0</inkml:trace>
  <inkml:trace contextRef="#ctx0" brushRef="#br0" timeOffset="10324">6414 260 7937,'-8'-7'0,"4"2"4526,2 0-3442,1 3 0,7-1-762,1 3 1,6-1-838,2-1 1,2 1-1071,5-2 0,-1 0 575,4 1 0,-5-1 444,0 3 1,-4-1 565,2-1 0,-2 1 0,-2-2 0</inkml:trace>
  <inkml:trace contextRef="#ctx0" brushRef="#br0" timeOffset="11003">6733 416 8654,'8'-7'-23,"-1"0"1,1-1-392,-1 1 0,0-1 180,-2 1 0,1-3 133,-1 0 1,1-1 238,-1 1 1,2 1 7,-2-3 1,-1 3 126,1-1 1,-4 2-151,2 0 83,1-3-63,-3 6 1,2-4 143,-3 4-17,0-2-239,0 0 0,1 2 218,1 3-50,-1 1-245,2 1 1,-3 3 111,0 2-166,0 2 54,-3 0 0,2 2 93,-1 1 0,0-1-36,0 3 0,1 0 152,-2 3 0,3 1-33,0 1 0,0-3-36,0 4 1,0-4-134,0 3 1,0-4-151,3 0 0,1-4 135,3 1 1,0-4 26,-2-2 1,2-2-10,-2 1 1,1-3-1,2 0 0,-1-3 32,0-2 1,-2-1-48,0-2 0,0 1 142,3-1 0,-1 0 14,1-2 0,-1 2 99,1-2 1,-1 2-125,0 0 0,0 1-19,-2-1 1,2 2 181,-3 1 0,1-1-35,0 4 1,-3-1 132,3 3 21,-3 0-208,4 0 1,-4 0 47,3 0 0,-3 1-27,3 1 1,-2 3 7,2 2 0,-3 0 48,3 1-500,0-1 220,-1 1 1,3-1-644,-2 1 321,1-1 0,1 0-689,-2 1-186,2-4-677,-7 3 740,4-7 281,-4 4 902,0-4 0,-4 0 0,0 0 0</inkml:trace>
  <inkml:trace contextRef="#ctx0" brushRef="#br0" timeOffset="11137">7075 216 7882,'0'-5'4033,"0"0"-4091,0 3 139,0-4-1838,4 5 1757,0-3 0,6 8 0,2 0 0</inkml:trace>
  <inkml:trace contextRef="#ctx0" brushRef="#br0" timeOffset="11771">7194 468 7776,'-4'0'-693,"1"0"1062,3 0 15,0-3-188,3-1 1,-1-3-135,3-1 0,-3 3 48,3 0 0,-1 0-29,1-2 1,1 2-12,-4 0 1,4 0 38,-1-2 1,-1 2-8,1 0 1,-2 0 4,2-3 0,-3 3-9,3 0 0,-2 3-100,2-3 186,-4 3-299,6-4 137,-6 5 1,3-2-41,-2 6 1,-1-2-8,2 4 0,-3-2-138,0 2 1,3-3 67,-1 3 1,1-2-63,-3 2 52,3-4 26,1 6-61,4-3 1,-3 0 94,0-1 1,-3 0 17,3-1 0,-3 1-18,3-3 1,-2 0-41,2 0 60,-3 0 1,4-3 5,-1-2 0,-1-2 29,1 0 0,-2 2-54,2 0 1,-3 0 425,3-3 0,-3 3 43,0 0 174,2 4 0,-2-2-205,3 3 0,-3 0-66,3 0 1,0 0 24,3 3 0,-1 1-41,1 3 0,-1-2-301,0 0 0,1-1 82,-1 1 1,2 1-635,0-3 1,0 2 113,1-3-562,-2 1 1,-1-3 106,1 0 1,-3 0-836,0 0 1717,0 0 0,2 0 0,0 0 0</inkml:trace>
  <inkml:trace contextRef="#ctx0" brushRef="#br0" timeOffset="12982">7923 424 7885,'0'-8'-318,"0"1"-139,3 0 0,1-1 371,3 1 0,2-2 300,1-1 1,-1 0-144,3-3-147,-3-4 1,3 5 56,-2-6 1,-2 3 128,2 0 1,-2-3 69,-1 1 0,1 0-156,-1 2 0,0 0 153,-2 0 0,-2 0-68,-3 0 1,1 1 49,1-1 1,-1 1-120,2 1 1,-2 3-5,-1 2 0,0 1 22,0-1 1,0 3 59,0 0-136,0 4 64,-4-3 0,3 4-103,-4 0 0,2 4 82,-2 1 1,3 1 61,-3 2 0,1 2-18,-1-1 1,-1 5 4,3-2 0,-1 2 23,1 1 1,-2 2 7,3 1 0,-3 2 139,2 0 0,-2 4-86,3 1 0,-2 3 146,2-1 1,0 0-47,-3 0 1,4 0 138,-2 3 1,0-4-11,0-1 1,1-4-143,2-2 1,-2-1-66,-1 2 1,1-6-157,2 1 1,0-6 54,0 1 1,0-4 223,0-1-827,0-3-1009,0 1 0,2-4 564,1-1 1,1-2 270,-1-4 1,2 1 697,-3-1 0,4-2 0,-2-2 0</inkml:trace>
  <inkml:trace contextRef="#ctx0" brushRef="#br0" timeOffset="14561">8108 446 7355,'1'-5'-735,"2"0"1,-2 0 734,4-2 0,-3 2-34,0 0 0,2 0 34,-2-2 0,1-1 193,-3 1 0,0-1 51,0 1 1,0 2 70,3 0 0,-2 0-176,1-2 1,-1 2 309,-1 0-374,3 0 0,1 0 193,1 0-256,1 3 0,-2-1 95,4 3 0,-3 0-120,0 0 0,-3 0 17,3 0 1,-2 0 21,2 0 1,-3 1-66,3 1 1,-3 0 83,3 3 1,-2-1-130,2 1 0,-4 1 120,2-1 0,-2 3-93,-1 2 1,0-2 72,0 2 0,-3-1-33,1 1 1,-3-2 22,2 2 0,0-2 10,1 0 1,1-1-56,-2 1 0,3-3-27,0-1-10,0-2 434,0 1-290,3-3 0,1 0 56,3 0 0,-2 0 73,0 0 31,0 0 0,3 0 61,-1 0 0,1 1-109,-1 2 1,0-2-195,1 1 1,0-1 144,2-1 1,-2 0-209,2 0 0,-2 0-6,0 0 0,-3-3-33,0-2 0,0 0 115,2 1 1,-3-1-24,-1-3 1,0 1-1,0-1 1,-1 1 8,-2-1 1,2 1-79,1 0 0,-1-1 83,-2 1 1,0-1-198,-3 1 1,0-1 112,-2 1 1,-1 0 21,4-1 1,-4 3 36,1 0 1,1 4-9,-1-2 0,2 0-4,-2 0 0,1 2 106,-1 3 0,0 2 18,2 4 1,-3-1-52,1 1 1,2 2 109,1 3 1,-2-2-2,2 2 1,-1-4 69,3 4 1,0-2-159,0 2 0,0-2 18,0-1 0,1-2 170,2-1 0,1 1-80,3-3 0,1-1 58,-1 1 1,-2-4-99,0 2 0,0-2-54,2-1 0,1 0 7,-1 0 1,1-1-143,-1-2 0,3 0 64,0-2 1,0-2-143,-3 2 1,1-1 42,-1-2 0,0 1 78,1 0 0,-1-3-122,1 0 0,-1 0 73,1 2 0,-3 1 66,0 0 1,-1-1 18,4 1 1,-3 2 22,0 0 1,-3 2-3,3-2 201,-3 4-150,5-3-55,-7 4 37,7 0 0,-6 1-32,1 2 0,2 1-49,-2 3 0,1 1 46,-3-1 1,2 1-12,0-1 1,1 0 42,-3 1 1,0 0 82,0 2 1,0-2-83,0 2 0,0-2-20,0 0 1,0-3-53,0 0 110,0 0-371,0 2 138,0-3 31,0 0 0,1-4 92,1 0 1,0 0-18,3 0 0,-1-4-81,1-1 0,2 0 75,-3 0 0,3-2 7,1 2 1,-1-2 2,0 0 0,-2 0 65,0-1 0,0 2-15,3 1 0,-2-2 96,-1 2 0,2 1-88,-2-1 1,-1 1 98,1-1 1,-3 1 129,0 1-171,2 2 249,0-5-136,0 5 32,3-2-65,-6 3 66,2 0 1,-3 3-72,0 2 1,0 2-196,0 0 1,-1 3 83,-1 0 1,1 1-230,-1-2 0,1 0 73,1 1 1,-3-5-44,1 0 1,-1-2-124,3 2-234,0-4 351,4 3 1,-3-5-67,4-2 0,-1 2 125,1-4 1,2 0-26,-2-3 0,1 1 117,-1 0 0,1-1-51,-1 1 0,2 0 73,0 2 0,-2-1 47,0 1 0,-3 0 476,0 0-37,2 4-148,-3-2 0,3 3-152,-1 0-68,-2 3 1,3 1-159,-2 3 0,-1 1 94,1-1 0,2 1-202,-2-1-39,4 1-20,-2-1 0,4 0 154,-1-2 0,0-2 75,1-3 1,-1 0-224,1 0 0,-1-3 43,1 1 0,-1-4 92,1 1 0,-1-1-6,0-2 0,0 1-244,-2-1 0,1 1 36,-4-1 1,3 0 150,-2-2 1,2 2-107,-3-2 1,1 2 61,0 0 1,-2-2-86,1 1 53,-1-1 567,-1 2-189,0 1 225,-3 3 1,2 1 28,-2 6 1,2 2 200,-2 5 0,2-1-236,-1 3 0,1 0 75,1 3 1,0 0 206,0 0 0,3-3-231,-1 1 0,4-3-207,-1 2 1,1-3-52,2 1 0,-1-4-186,1-1 1,-1-4-179,1 2 0,-1-2-173,0-1 1,2 0 45,1 0 0,-2-3-401,2 1 0,-1-3-1303,1 2 0,-2-2 1990,2 3 0,-2-4 0,0 2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6:32.249"/>
    </inkml:context>
    <inkml:brush xml:id="br0">
      <inkml:brushProperty name="width" value="0.08571" units="cm"/>
      <inkml:brushProperty name="height" value="0.08571" units="cm"/>
      <inkml:brushProperty name="color" value="#E71224"/>
    </inkml:brush>
  </inkml:definitions>
  <inkml:trace contextRef="#ctx0" brushRef="#br0">15 1 7205,'-4'0'786,"0"0"-422,4 0-240,0 3 1,0-1 0,0 3-1,0 0 245,0 1-230,0 2 1,0 0-3,0 1 0,0 2 1,-3 0 0,2 3-126,-1-2 77,1 2 1,1 0 76,0 0 0,0 1-28,0-1 0,0 0-116,0 1 1,0-1 84,0 0 1,0 3-37,0 0 1,0 2 27,0-2 1,0 2-25,0-3 0,0 2-31,0-1 0,0-2-7,0 1 1,3 2-87,-1-1 1,0 0 108,-2 0 0,0-2 47,0 2 1,3-1-44,-1 1 1,1-2 74,0 1 0,-2 0-79,1-2 0,1 2 79,0-2 0,2 4-59,0-3 1,-2 0 22,0-3 0,0 1-47,-1-1 1,3 1-23,-3-1 0,1 1 181,0-4 1,-2 3-87,4-2 1,-2 2 147,1-3 0,-1 3-98,2-2 1,-3-1-40,3-1 1,-3-1-81,3 0 1,-4 0-156,2 0-139,1-3 0,-3 2-484,4-4 0,-2 1-1568,1-3 1599,-2 0 0,1-1-225,-3-2 1,1 1 911,1-5 0,-1-2 0,2-5 0</inkml:trace>
  <inkml:trace contextRef="#ctx0" brushRef="#br0" timeOffset="879">660 44 8010,'-5'3'0,"0"2"26,4 1 0,-5 2 15,4 2 1,-1-2-4,3 1 1,0 2-93,0-2 1,0 3 84,0-2 1,0 2-14,0-3 0,0 4 10,0-1 1,1 0 206,2 2 0,-3-1-73,3 4 0,-2 1 274,-1 1 1,2 4 3,0 1 1,1 6 154,0-2 0,-2 3-187,1 0 0,-1 2 21,-1 3 0,0-1-290,0-1 1,2-1 116,1-4 0,-1 0-280,-2-5 0,0-1 89,0-4 0,0-1-148,0-4 0,2-3-85,1-1 0,-1-2-162,-2-1 1,1-2-123,1 0-331,-1-4-1450,2 2 1901,-3-3 0,-6-6 1,-2-2-1</inkml:trace>
  <inkml:trace contextRef="#ctx0" brushRef="#br0" timeOffset="1799">72 481 7166,'-4'4'803,"1"-1"-789,0 1-92,2-4 192,-2 4 797,3-4-809,3 3 271,-2-2-159,5 2 1,-4-3 143,2 0-264,-2 0 0,4 0 140,-1 0-212,1 0 0,2 0 23,-1 0 0,0 0 80,0 0 0,1 0-125,2 0 71,-2 0 0,2 0 35,-3 0 1,1 0 14,2 0 1,-2 0 11,4 0 200,-3 0-252,5 0 1,-6 0 155,4 0-139,0 0 0,0 0 148,0 0-146,0 0 0,3 0 22,-1 0 0,0 0 13,1 0 0,1 0-47,1 0 0,0 0-5,-3 0 1,3 0-19,0 0 1,-1 0-147,-1 0 1,1-3-272,1 1 181,0-4-38,-3 2-556,1 1 500,-4-4 1,1 4-122,-2-2 0,2-1-103,-3 1 1,3 1-169,-2-1 1,2 1 656,-3-1 0,1-4 0,-3 1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6:40.907"/>
    </inkml:context>
    <inkml:brush xml:id="br0">
      <inkml:brushProperty name="width" value="0.08571" units="cm"/>
      <inkml:brushProperty name="height" value="0.08571" units="cm"/>
      <inkml:brushProperty name="color" value="#E71224"/>
    </inkml:brush>
  </inkml:definitions>
  <inkml:trace contextRef="#ctx0" brushRef="#br0">1 352 6933,'4'0'496,"-1"0"-91,0 0-177,-2 0-80,5 0 0,-4 0-30,3 0 1,-3 3 5,3-1 0,-3 0-65,3-2 0,-3 0 7,3 0 1,-3 0 69,3 0-83,0 0 1,2 0 27,0 0 0,-2 3-9,0-1 0,0 0 96,2-2-103,0 0 1,0 0-6,0 0 0,1 0-1,-1 0 1,0 0 77,0 0-90,0 0 0,0 0 21,1 0 0,-1 0 37,0 0 1,0 0 23,0 0 1,0 0-53,4 0 0,-1 3-21,2-1 1,-2 1-2,-2-3 1,-1 0 7,0 0 0,1 0-25,1 0 0,-1 0-1,2 0 1,0 0 4,0 0 0,0 0 7,0 0 1,0 0 11,2 0 1,1 0-8,-4 0 1,4 0-70,-1 0 1,1 0 56,-1 0 1,1 0-3,-4 0 0,4 0-46,-1 0 1,1 0-9,-1 0 0,1 0-46,-1 0 1,1 0 71,-1 0 0,1-3-47,-1 1 0,-1-1 38,1 3 0,-1-2 54,1 0 1,2-1-37,-2 3 0,1-2 2,-1 0 0,1-1 17,-1 3 0,1 0 9,-1 0 0,1 0 47,-1 0 0,2 0-60,0 0 0,-2-2-24,0-1 0,-1 1 27,1 2 1,2 0-86,-2 0 0,0 0 50,0 0 0,2 0-4,-2 0 0,1 0 11,-1 0 1,1-2-4,-1-1 0,-1 1-32,1 2 0,0 0 27,2 0 0,-2 0-5,0 0 1,-2 0 6,2 0 1,-3 0 94,3 0 1,-2 0-62,2 0 0,-1 0 3,1 0 1,1 0-22,-4 0 0,4 0 12,-1 0 0,-1 0-47,1 0 1,-2 0 43,2 0 0,-1 0-36,1 0 0,1 0 65,-1 0 1,1 0 78,-1 0 1,1-1-92,-1-1 0,2 1 9,0-2 1,1 3-45,-1 0 1,0 0 8,1 0 1,-4 0 17,1 0 0,0 0 10,3 0 0,-1 0-68,0 0 1,1 0 43,-1 0 0,0 0-40,1 0 1,-1-1 14,0-2 1,1 3-9,-1-3 1,0 2 27,1 1 1,2 0-5,-1-3 0,1 2 75,-3-1 0,-1 1-65,1 1 0,-1 0 11,4 0 0,-2 0-6,-1 0 1,1-2-5,-1 0 1,0-1 13,1 3 1,-1 0-5,0 0 0,1 0-77,-1 0 1,0 0 71,1 0 0,-1-2-73,0-1 0,1 1 56,-1 2 0,0 0-25,1 0 1,-1 0 15,0 0 1,0-2-11,-2-1 1,1 1 5,-1 2 0,2 0-1,0 0 0,0 0 54,-2 0 0,1 0 11,-1 0 0,1 0-58,-1 0 0,2 0 12,-3 0 1,2-3-40,-1 1 0,2 0 36,-2 2 0,1 0-3,2 0 1,-4-1-10,1-2 0,-2 3-4,2-3 1,-2 2 27,1 1 0,1 0 1,0 0 1,0 0-27,-2 0 0,2 0 11,-3 0 1,4 0 13,-1 0 1,1-2-26,-1 0 0,1-1 34,-1 3 0,-1 0 23,1 0 1,-2-2 2,2 0 1,-1-1-54,1 3 1,1 0 20,-4 0 1,4 0-68,-1 0 1,1-1 65,-1-1 1,1 1-72,-1-1 0,1 1 53,-1 1 0,1 0-45,-1 0 1,-1-2 26,1-1 0,-2 1-2,2 2 1,-3-1 77,3-1 1,-2 1-71,2-2 0,-3 3 52,0 0 1,2 0-40,-2 0 1,2 0 21,-2 0 1,0 0-40,3 0 1,-3 0-2,3 0 1,-2 0 9,2 0 1,-3 0-4,0 0 1,2-3-32,-2 1 0,1-1-30,0 3 1,-2 0 44,2 0 1,0 0-1,-1 0 0,1 0 76,-3 0 0,3 0-35,-1 0 1,1 0 7,-3 0 0,3 0-31,-1 0 1,1 0 0,0 0 1,-1 0 8,3 0 0,-4 0-7,2 0 1,0 0-30,0 0 0,2 0 27,-3 0 1,2 0 19,-2 0 0,-1 0 32,2 0 0,0 0 11,0 0 0,2 0-35,-3 0 0,2 0 9,-2 0 1,0 3-189,3-1 0,-1 1 108,1-3 1,1 0 208,-4 0 0,4 0-99,-1 0 0,-1 2-13,1 0 1,0 1 8,2-3 0,0 0 111,-2 0 1,1 1-115,-1 1 0,2-1 19,0 1 0,1 0-62,2 0 0,-2-1-5,2 1 0,-2-1-35,0-1 1,1 0 65,1 0 0,0 0-121,-3 0 0,3 0 25,0 0 1,-1 0 20,-1 0 1,1 0 37,1 0 1,0 0 4,-3 0 0,1 0 38,2 0 0,-2 0-44,2 0 1,-2 1 39,-1 1 0,1-1-29,2 1 0,-2-1-7,2-1 1,-2 1 51,-1 1 1,1-1 2,-1 2 1,1-2-33,-1 2 0,1-3 7,2 3 0,-2 0-82,2-1 0,-2 1 68,-1-3 0,3 2-106,0 1 1,-1-1 95,-1-2 1,-1 0-45,0 0 1,1 0 29,-1 0 0,0 2-14,1 1 0,-1-1 33,0-2 0,1 0 76,-1 0 1,-2 0-136,0 0 0,0 1 37,2 1 0,0-1-21,1 2 1,-1-3 42,0 0 0,1 0-56,-1 0 1,-2 0 27,0 0 1,0 0-11,2 0 0,1 0-45,-1 0 1,0 0 1,1 0 1,-1 0 33,0 0 1,1 0 4,-1 0 1,-2 0 26,0-3 0,0 2-28,2-1 0,1 1 37,-1 1 1,-2 0-36,0 0 1,0-1 6,2-1 0,-2 1-15,0-1 0,-1 1-8,1 1 0,1 0 2,-4 0 0,4-1 13,-1-1 0,-2 1 81,0-1 0,0 1-78,0 1 0,3 0 57,-1 0 1,-1 0-41,1 0 0,-3 0 4,0 0 1,2 0-1,1 0 1,-1 0 3,1 0 0,-2 0-33,2 0 1,-3 0 25,3 0 1,-2-1-33,2-1 1,-1 1 19,1-2 1,-1 3 28,-1 0 0,0 0-6,2 0 0,1 0 3,-4 0 1,3 0-7,-2 0 0,2 0 3,-3 0 1,4 0-15,-1 0 1,-1-1 9,1-2 1,-2 3-22,2-3 0,-1 2 18,1 1 0,0 0-27,-2 0 0,3 0 20,-1 0 1,-1 0-1,1 0 1,-1 0 16,1 0 0,1 0 2,-1 0 1,-1 0-20,1 0 1,0 0 5,3 0 1,-2 0-28,-1 0 0,2 0 26,-2 0 1,-1 0-50,1 0 1,-1 0 67,1 0 0,1 0-2,-1-3 0,1 2 24,-1-1 1,2 1 7,-2 1 1,1 0-37,1 0 0,0 0 1,-2 0 1,1 0-16,-1 0 0,2 0 25,0 0 1,1 0-112,-1 0 0,-2 0 8,0 0 1,0 0 16,2 0 1,1-2 45,-1 0 1,-1-1-5,-1 3 0,2 0 58,-2 0 0,1 0-59,2 0 1,-2 0 20,-1 0 1,2-1-7,-2-1 0,1 1 18,2-1 0,-1 1-15,0 1 1,0 0-1,-2 0 0,1-2 5,-1-1 1,1 1-3,-1 2 1,1 0 8,-1 0 0,2 0-12,0 0 0,-2 0-7,0 0 0,-1-1 9,1-1 0,2 1-182,-2-2 0,1 3 161,-2 0 0,2 0 157,-3 0 1,3-1-147,-2-2 1,1 3 7,0-3 0,-3 2 2,3 1 0,-1 0-4,1 0 0,1 0 21,-4 0 1,3 0-12,-2 0 1,2 0-5,-2 0 0,2-2-76,0 0 1,-1-1 19,1 3 0,-2 0 42,2 0 1,-3 0-3,3 0 1,-2 0 15,2 0 1,-3 0-23,3 0 0,-3 0 1,1 0 0,0 0 4,0 0 0,2 0 22,-3 0 1,3 0-12,-2 0 0,2 0-1,-3 0 0,3 0-24,-2 0 1,2 0-2,-3 0 1,4 0 28,-1 0 0,1 0-14,-1 0 1,0 0 9,-2 0 0,0 0-7,0 0 0,-2 0-20,4 0 0,-2 0 11,2 0 1,-2 0-2,1 0 1,-1 0 10,2 0 1,-2 0 0,1 0 0,-1 0 18,2 0 0,-3 0-24,0 0 1,2 0 100,-2 0 0,3 0-88,-2 0 0,0 0 38,0 0 0,-2 0-36,1 0 1,2 0-2,-2 0 0,3 0 14,-2 0 1,0 0 0,-1 0 0,-1 0 1,2 0 0,-1-2-10,0-1 1,-1 1-30,2 2 0,-2 0-33,-1 0 0,0 0 31,0 0 1,-2 0 20,0 0 0,0 0 154,2 0 0,-1-1-9,-1-1 40,-2 1-85,0-2 262,-2 3-4566,2 0 2524,-6-3 1,2 2 1679,-4-1 0,-3-2 0,-3 0 0</inkml:trace>
  <inkml:trace contextRef="#ctx0" brushRef="#br0" timeOffset="751">7091 8 7896,'-7'0'303,"0"0"0,0-1-87,3-1 0,-3 1-199,3-1 0,0 1 187,-1 1-355,3 0 62,-4 0 5,5 0-372,-2 0 678,9 0-348,-4 0 401,7 3 1,-5-1-77,3 2 0,-2 0 72,0 1 1,0 2 30,2-3 1,3 3-97,-1 0 0,4-1-48,-1-1 1,-1 1-1,1-1 0,1 2-191,3 0 1,-1 0 39,2 0 0,-2 0-98,0 0 0,-1-2 30,0 0 0,1-1-31,-1 1 0,0 0 11,-2-2 0,0 1 42,-2-1 1,-1 2 38,-1-3 0,-1 4-1,0-2 0,0 0 131,0 1 1,-2-2-72,0 1 0,-4-1 279,2 1-242,1 1 1,-3 2 118,1 1 1,-1-4-60,-1 1 0,-3 1-34,-2 3 1,-2-1-35,0 2 0,-1 0 5,-1 0 0,-2 2-31,-4 0 0,-1 3 31,-1 1 1,-3 0 180,1 0 0,-2 2-123,0-1 1,-2 0 320,-1 0 0,3-3-115,-1 1 1,2-1-40,3-2 0,0-1-472,3 1 1,-1-3 193,1 0 1,3-3-805,1-1 0,3-3 110,2 3-172,-1-4 1,6 3 39,0-4 786,3 0 0,8-4 0,0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6:44.259"/>
    </inkml:context>
    <inkml:brush xml:id="br0">
      <inkml:brushProperty name="width" value="0.08571" units="cm"/>
      <inkml:brushProperty name="height" value="0.08571" units="cm"/>
      <inkml:brushProperty name="color" value="#E71224"/>
    </inkml:brush>
  </inkml:definitions>
  <inkml:trace contextRef="#ctx0" brushRef="#br0">122 366 8004,'-4'4'-75,"0"-3"-25,2 4 0,1 0 176,-2 2 0,0 0-3,1 0 1,-1 4-86,3 1 0,0 1 80,0 1 1,0 1-28,0-1 40,0 0-19,0 1 0,0 2 14,0-1 0,0 4 97,0-1 1,0 2 171,0 1 0,0-1-84,0 1 0,0-1 164,0 1 1,-2 1-21,0 1 1,-1 1-85,3-1 0,0-2-172,0 2 0,0-2 45,0 0 0,0-1-89,0-2 0,1-2 6,1-2 0,-1-2-235,2-1 1,0 1-38,-1-4 1,1 0-490,0-4-483,-2 1 554,2-5-639,-3 2-455,0-3 0,0-5 1673,0-2 0,3 1 0,-2 0 0,5-2 0,-2-3 0</inkml:trace>
  <inkml:trace contextRef="#ctx0" brushRef="#br0" timeOffset="583">480 445 7926,'-4'0'99,"1"1"-259,3 1 1,0 0 118,0 3 0,0 0 152,0 2 0,0 0-50,0 0 0,0 1 78,0 2 0,0-2 106,0 4 1,0 0-86,0 3 164,0-1-125,0 0 1,3 3 14,-1 0 135,0 3-119,-2-2 0,0 4 99,0-1 1,0 1-107,0-1 0,0 1 293,0 2-277,0-1-121,0 1 1,0-3 4,0-2 1,0 1-49,0-3 0,3-1-196,-1-1 0,1-4 206,0-1-700,-2 1 452,5-3 1,-5 2-376,1-3 0,1 0 263,0 1 1,-1-4-154,-2 1 0,0-3-35,0 3-527,0-3 526,0 1 0,-3-6 0,-1-1 0</inkml:trace>
  <inkml:trace contextRef="#ctx0" brushRef="#br0" timeOffset="1134">136 746 7217,'3'4'436,"1"2"-210,4-4 0,-1 1-100,0-3 0,1 0 135,1 0 1,0 0-51,3 0 0,-2 0 52,2 0 0,0 0-27,2 0 0,0 0 121,1 0 0,-1 0-245,0 0 0,1-1 87,2-1 0,-1 0-498,3-3 1,-2 3-151,2-3 1,-2 1-413,2-1 1,-2-1 379,2 1 481,-3-1 0,1-5 0,-2 0 0</inkml:trace>
  <inkml:trace contextRef="#ctx0" brushRef="#br0" timeOffset="2277">7 245 8004,'-4'0'432,"1"0"-493,3 0 214,0-4-125,0 4 1,0-4-242,0 1 1,2 2-65,1-4 203,2 0 47,-1 1 0,4-2 96,-1 1-5,-3 2 5,2-4 1,-2 3 68,3-3-221,0 3 119,1-2 165,-1 2-84,0-3 0,3 0-18,-1 3 1,1-3 110,0 2 0,-2 1-176,2 0 1,0 0 75,-1-1 0,3 1-78,-2 1 56,3 3-41,-5-7 0,4 7 13,-2-3 1,2 2-15,-3 1 1,3 0-7,-2 0 1,2 0 32,-3 0-163,4 0 126,-5 0 0,5 3-17,-4-1 1,3 3 28,-2-3 1,2 3-5,-3-3 1,3 2 4,-2-2 83,3-1-102,-2 5 0,2-5 43,-1 1 1,2 0 9,-2 0 1,-1-1 13,1 2 229,0-3-269,-1 0 1,3 0 226,-2-3-205,-2 2-11,3-5 1,-2 4 288,1-2-262,1-1 2,-2-2 0,1-1-193,0-2 138,0 2 1,0-2-1,0 2-106,1-2 1,-3 2 91,0-1 1,-2 1-94,-1 1 0,-2-1-490,0 1 266,-1 0 150,4 3 1,-4-1-1591,1 2 86,-3 1 1643,1 2 0,-3 0 0,0 0 0</inkml:trace>
  <inkml:trace contextRef="#ctx0" brushRef="#br0" timeOffset="3373">832 288 8014,'-4'0'-402,"1"0"436,3 0 0,0 2-20,3 0 197,-2 4-102,5-2 0,-2 3 136,3 0-202,-3-3-9,2 6 1,-2-5 267,4 4 0,-1 0 88,0 0 9,0-1-146,0 6 0,-2-4-17,0 2-87,0-1-22,2-1 0,-2-2-19,-1 2 0,1 0-129,2-1 0,-2 1-106,0-3 0,-3-2 95,3 0 0,-3-1-49,3 4 0,-3-4-130,0 1 0,-1-2-463,-1 1 372,3-2-469,-2 4 474,2-5 1,-3 3-544,0-1-97,0-3 937,-3 4 0,-1-8 0,-3 0 0</inkml:trace>
  <inkml:trace contextRef="#ctx0" brushRef="#br0" timeOffset="3821">1040 245 7986,'-8'0'-116,"1"3"0,3-2-47,-1 4 1,1 0 111,-1 2 1,-1 3 12,4-1 1,-4 1 65,2-3 0,0 1 11,-1 1 0,0-1-13,-2 2 1,1-1 102,-1 0 0,2 0 160,-5 3 0,1-2-97,0 2 1,-2 2 131,-1 3 0,-1-1-52,1-1 0,1-1-141,-1 0 1,0 1-25,-2-1 1,2 0-170,0 1 1,3-2 61,-1-1 1,2-1-231,1-4 1,0 0 128,0 0 0,2-1-291,0-1-830,4 2 448,-2-7 774,3 4 0,-4-4 0,0 0 0</inkml:trace>
  <inkml:trace contextRef="#ctx0" brushRef="#br0" timeOffset="4234">717 467 7888,'-4'0'50,"1"0"0,4 0 272,1 0 0,2 0-85,3 0 1,4 0 73,0 0 0,3 0-144,0 0 1,3-1-170,0-1 1,0-2-35,0 0 0,1-3-219,1 3 1,-1 0-122,-1-1 1,-1 1 88,3-1 287,-3-1 0,4 2 0,-1-4 0</inkml:trace>
  <inkml:trace contextRef="#ctx0" brushRef="#br0" timeOffset="5460">832 976 6901,'-4'0'-952,"1"0"849,3 0 128,-4 0 1,4-1 20,-3-1-37,2 1 1,1-3 9,0 1-14,0 3 1,0-4 6,0 1 85,0 3-84,0-7 0,0 6 169,0-4-141,0 3 125,0-4 0,0 4 138,0-3-56,0 4 944,0-2-1083,0 9 1,0-1 118,0 4 1,0 0-78,0 1 1,0-2 82,0 4 0,0 3-111,0 1 1,3 2 31,-1-1 1,1-1 31,-3 3 0,0-3-23,0 0 1,0 0-138,0-2 1,0-2 116,0 0 1,0-3-11,0 0 1,0-3-420,0-2-777,0-2-744,0 1 1524,-4-3 1,4-1-1033,-3-1 966,2-2 1,1-3 347,0 0 0,0 0 0,0-1 0,0 1 0,0-3 0,0-1 0</inkml:trace>
  <inkml:trace contextRef="#ctx0" brushRef="#br0" timeOffset="5913">688 990 8029,'-7'0'320,"3"0"-97,1 0-173,3-3 0,3 2 299,2-1 0,0 1-77,2 1 1,-2-1 65,5-1 1,1 1-130,1-1 0,-1-2 273,1 2 1,0 0-65,3 2 1,-1 0-367,0 0 1,1-3-124,-1 1 0,0-1-265,1 3 0,-1-2-121,0 0 1,1-1-463,-1 0 1,-1 2-1072,-1-4 1990,2 3 0,-6-4 0,2 2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6:56.205"/>
    </inkml:context>
    <inkml:brush xml:id="br0">
      <inkml:brushProperty name="width" value="0.08571" units="cm"/>
      <inkml:brushProperty name="height" value="0.08571" units="cm"/>
      <inkml:brushProperty name="color" value="#E71224"/>
    </inkml:brush>
  </inkml:definitions>
  <inkml:trace contextRef="#ctx0" brushRef="#br0">80 1 8019,'0'4'498,"0"0"-326,0-2 0,0 0-113,0 3 1,0-1 51,0 4 1,0-1 55,0 0 1,2 3-188,0 2 0,2-1 84,-2 1 0,0 0-51,2 3 0,-2 0 122,0 2 1,-1-2 147,-1 5 1,0-5-40,0 2 1,-1-1 97,-1 1 1,1-4-181,-1 1 1,-1-4-10,0-1 0,1-1-332,2-1 1,-1-3 142,-1-1-1251,1-3 638,-2 0 0,-4-3 0,-1-1 1</inkml:trace>
  <inkml:trace contextRef="#ctx0" brushRef="#br0" timeOffset="440">1 37 8150,'0'-4'1453,"0"1"-787,0 3-463,3 0 0,-1 0 208,2 0-182,1 0 1,3 0-87,2 0 0,-2 0-13,1 0 0,2 0-535,1 0 1,-1 0 237,1 0 0,4-3 167,3 1 0,1-7 0,2 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6:58.332"/>
    </inkml:context>
    <inkml:brush xml:id="br0">
      <inkml:brushProperty name="width" value="0.08571" units="cm"/>
      <inkml:brushProperty name="height" value="0.08571" units="cm"/>
      <inkml:brushProperty name="color" value="#E71224"/>
    </inkml:brush>
  </inkml:definitions>
  <inkml:trace contextRef="#ctx0" brushRef="#br0">166 15 7976,'-4'0'-1413,"0"0"1693,4 0-168,0-3-11,0 2 189,0-2-167,0-1 172,0 4 1072,0-4-1262,-3 4 174,2 0 282,-2 0-567,0 0 108,2 0-72,-2 0-139,0 0 51,2 0 1,-3 0 112,2 0 37,1 0-75,-6 0 0,6 0 219,-4 0-6,0 4-202,-2-4 1,2 4 137,1-1-80,-1-2-35,-2 2 11,-1-3-5,1 3 0,0-2 65,0 1-56,0 2-6,3-3 0,-3 3 62,3-2 97,-3-1-160,0 2 0,2-2-146,1 1-51,2-1 228,-4 2-983,5-3 334,-2 0 1,3-6-1,0-2 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7:09.338"/>
    </inkml:context>
    <inkml:brush xml:id="br0">
      <inkml:brushProperty name="width" value="0.08571" units="cm"/>
      <inkml:brushProperty name="height" value="0.08571" units="cm"/>
      <inkml:brushProperty name="color" value="#E71224"/>
    </inkml:brush>
  </inkml:definitions>
  <inkml:trace contextRef="#ctx0" brushRef="#br0">93 1 7827,'-4'0'-74,"-1"3"94,3 1 1,-2 3-16,2 0 1,1 0 2,-1 0 0,1 1 23,1-1 1,0 0-17,0 0 0,0-2-34,0 0 1,0-1 84,0 4 1,0-1 4,0 0 1,0 0-45,0 0 260,0 0-132,0 1 1,0-1 34,0 0 1,0 2-116,0 1 1,0 2-16,0-2 1,0 2 54,0 0 0,0-1-67,0 1 0,0-2 7,0 2 0,0 0-88,0 2 0,0-2 133,0 0-315,3 0 247,-2 2 0,2 1-7,-3-1 0,0 0-12,0 1 0,1-1-10,1 0 1,-1 0 21,2-2 1,-2 1-6,1-1 0,-1 4 1,2 1 1,0 0 5,-1-3 0,3 0 4,-3 1 0,2-1-2,-2 0 0,-1 1 9,1-1-14,-1 0-6,2 1 0,-2 0 12,1 2 1,-1-2-2,-1 1 0,3 0 18,-1-2-18,0 0-39,2 1 1,-4-1 6,3 0 1,-2 1 21,2-1 0,-3 0-5,3 1 0,-2-1 5,2 0 167,-2 1-169,2-1 0,-2 0-42,1 1 50,-1-1-3,2 0 1,-1 1-101,1-1 1,-1 0 105,-2 1-51,3-1 33,-2 0 1,2-1 29,-3 2 1,0-5-4,0 4 1,0-3-60,0 1 1,3-3 27,-1 3 0,0-3-12,-2 0 0,0 2 21,0-2 0,3 2-7,-1-2 1,1 0-3,-3 3 1,0-3-4,0 3 0,0 0 18,0-1 0,2 3 0,0-2 0,1-1-19,-3 1 0,2-2 12,1 2 0,-1-1-41,-2 1 38,0 1 0,3-2-15,-2 4 10,2-4 1,-3 2-10,0-1 0,1 0-1,1-1 1,-1 1 8,2 0 1,-3 1-2,0-1 0,0-1 35,0 1 0,0 0-30,0 2 1,0-2 76,0 0 1,0-2-71,0 2 0,0-3 0,-3 3 0,2-2 20,-1 2-55,1-3 35,1 4 1,0-2 17,0 0-63,0 0 44,0-1 0,0-1-42,0 3 0,0-3 36,0 3 0,0-2-26,0 2 1,0-3 14,0 0 0,0 0-4,0 1 11,0-2-15,0 2 1,0-2 4,0 1 1,0-1-14,0 2 0,1-1-2,1 0 1,-1-1 47,2 2-32,-3-2 1,0 2 1,0-1 21,0 3 1,1-3-12,2 3 0,-3-2 3,3 2 0,-2-3-17,-1 3 1,0-1-1,0 1 0,0 1 6,3-3 0,-3 2-2,3 0 1,-2 0-4,-1 0 1,0-1 2,0 4 1,2-3 79,0 0 0,1 0-75,-3 2 1,1 0 4,1 1 0,-1-3-5,1 0 0,-1 0 0,-1 2 1,0-2 9,0 0 1,0 0-1,0 2 0,1-2-26,1 0 0,-1 0 19,1 2 1,-1 0-90,-1-2 73,0 1 12,0-2-104,0 4 98,0-4 0,0 2-6,0-4 131,3 4-126,-2-5 1,2 5 22,-3-4 1,0 2 4,0-2 0,0-1-76,0 2 56,0 1 1,3-3 0,-1 2-34,0 1 0,-1-3 39,-1 4-16,0-3 8,0 1 0,0 0 2,0-1 1,0 3-7,3-2 1,-2 0 19,1 0 1,-1-1 7,-1 3 0,0-1 3,0 1 1,0 1-21,0-1 1,0-1-11,0 1 0,0-1 7,0 1 1,0 1 0,0-3 0,2 2 8,0-3 0,1 3-3,-3-2 0,0 2 6,0-3 0,0 3 2,0-2 0,0 0-42,0 0 33,0-2-3,0 2 1,0 0-36,0-1 0,0 1 25,0-3 1,0 0-20,0 0 0,1 0 17,1 0 0,-1 3-6,1 0 1,-1-1 4,-1-2 5,0 4-5,0-3 0,0 2 114,0-3-111,0 0 1,0 4 0,0-3 84,0 1 0,-1-1-68,-1-1 1,1 3 13,-1-1-11,1 1-10,1-3 1,0 3 3,0-1 1,0 1-23,0-3 1,0 3-9,0-1 1,-3 1-39,1-3 65,0 3-9,2-2 0,0 3 111,0-4-107,0 0 32,-3 0 0,2 0 11,-2 0 0,3 3-18,0 0 1,0-1 5,0-2 1,0 0-18,0 1 1,-1-1-1,-2 0 1,3 0-98,-3 0 102,2 0-3,1 1 1,0-1-36,0 0 1,0 0 20,0 0 158,0 0-153,0 1 0,0 1-8,0 1 1,0-1 4,0-2 0,0 1 28,-3-1-57,2 0 39,-2 0 1,3 0-7,0 0 0,0 1 9,0-1 1,0 0-6,0 0 0,0 0 5,0 1 0,0-1 3,0 0 1,0 0-16,0 0 1,0 0 7,0 1 0,0-1-46,0 0 4,0 0 0,0 0 31,0 0 4,0 1-10,0-1 0,0-3 252,0 1-181,0 0 1,0 2 113,0 0-168,0 1 0,0-1 8,0 0 0,0-2 0,0-1-33,0 1-11,0 2 43,0 1 0,0-1-19,0 0 1,0-2 45,0-1 1,0-1 79,0 2 1,0-1-41,0 4-29,0-1 0,0 0-34,0 0 1,3 0 0,-1 0 1,0-2 12,-2 0 0,0 0 5,0 2 1,0-2 5,0 0 1,0-3 51,0 3 0,0-3 7,0 3 1,0-3 64,0 3 203,0-3-267,0 4-12,0-5-1919,0 2 1339,0 0-998,0-2 346,0 2-1111,4-3 2243,-4 0 0,4 0 0,-4 0 0</inkml:trace>
  <inkml:trace contextRef="#ctx0" brushRef="#br0" timeOffset="2005">7 3571 7882,'-4'0'195,"1"0"-611,3 0 348,0 3 0,1-1 331,1 2 1,-1-1 179,2 2 1,-2-1-297,2 0 1,-3 3-163,3-3 1,0 3 72,-1 0 0,3-2-50,-2 0 1,0 0 23,-1 5 1,1-2 118,2 1 0,1 0-101,-4 1 1,4-2 17,-2 1 0,0 1-122,1 0 1,-1 0 111,1 0 0,1-2-39,-1 1 1,-1 0 28,1 1 0,0-2-8,2 1 0,-2 2 20,-1-2 1,0 3-6,1-2 1,1 2 19,-4-3 1,3 2 20,-3-2 0,3-1-98,-3 2 0,3-2 60,-2-1 0,2 0-59,0 0 1,-1 0 49,1 0 1,-1-2-76,4 0 1,-4-3 9,1 0 0,-2 0-64,1 0 36,1-1 0,0 2-7,0-3 1,-4-1 147,2-1-102,1 1 0,-1-5 359,2 1-283,1-2 1,-3 0 84,2 0 1,1 0-17,-1 0 0,2 0 92,0-1 0,1 1-144,1-3 0,-1 2 12,2-2 1,0 2-43,0-2 1,2 1-109,0-3 0,0 3 26,-1-3 0,-1 2 78,2-2 1,-1 4 10,1-2 0,1 0-37,-4 0 1,3-2-1,-2 3 1,0-3-25,0 2 0,-2 0-73,1 0 1,-1 2-202,-1-1 1,1 1 98,-1 1 1,0-1-535,0 1 1,0 0-119,-3 0-206,3 0 0,-6 0 50,4 3 979,-3 0 0,-2 1 0,-4-1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26:30.958"/>
    </inkml:context>
    <inkml:brush xml:id="br0">
      <inkml:brushProperty name="width" value="0.08571" units="cm"/>
      <inkml:brushProperty name="height" value="0.08571" units="cm"/>
      <inkml:brushProperty name="color" value="#E71224"/>
    </inkml:brush>
  </inkml:definitions>
  <inkml:trace contextRef="#ctx0" brushRef="#br0">1 166 7905,'0'-5'-312,"0"1"0,0 3 109,0-2 204,0 2 0,3-3 1,-1 3 35,4-2 1,-3-1 8,3-1 0,0-2 88,2 4 0,-2-3-110,0 3 387,0-3-236,2 1 1,1-1 87,0 0 0,-1 4-107,1-1 1,0 0-132,-1 0 0,1 0 193,0 3-277,-1 0 59,5-4 1,-4 3 65,3-2 0,-2 2-19,2 1 0,-2 0 6,1 0 1,0 0-4,0 0 1,-1 1 8,2 2 1,0-2-5,0 2 0,0 1 9,0-1 0,-2 2 49,5-2-135,-5 0 68,3 1 1,-2-3 49,1 2 1,3 1 0,0-1 1,-2 0-10,2 0 1,-1-2 7,3 2 1,-2-2 143,-1-1-169,1 0-9,2 4 1,-1-3 75,-1 2-62,1-2 0,-2-1 59,3 0 1,-3 0-36,1 0 1,-4-3 39,4 0 0,-4-3-44,4 3 1,-2-3-119,2 0 0,0 1 24,-3-1 0,-1 1 22,-2-4 1,0 0 53,-1 1 1,1 2-28,0 0 1,-2 0-36,-1-2 1,1 2-18,-4 0 0,0 3-92,-3-3 1,2 3-99,1-2-112,0 3-1338,-3-2 1641,0 4 0,-7 8 0,-3 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7:13.724"/>
    </inkml:context>
    <inkml:brush xml:id="br0">
      <inkml:brushProperty name="width" value="0.08571" units="cm"/>
      <inkml:brushProperty name="height" value="0.08571" units="cm"/>
      <inkml:brushProperty name="color" value="#E71224"/>
    </inkml:brush>
  </inkml:definitions>
  <inkml:trace contextRef="#ctx0" brushRef="#br0">51 8 6278,'-4'-4'398,"1"4"-241,3-4 68,-4 4-112,4 0 0,-4 0 113,1 0-221,2 0 72,-2 0-23,3 4 154,0 0-176,-3 3 0,2 0 42,-1 0 0,1 1 0,1 2 0,0-2 38,0 4 0,-1-2 22,-1 2 0,1 0-54,-1 2 1,1 1 14,1 2 1,0-2-28,0 2 1,0 0 4,0 0 0,0 0 2,0-3 0,0 3 23,0 0 1,0 2 3,0-3 0,0 4 24,0-4 0,0 2-46,0-1 1,0-2-157,0 1 155,0 3-6,0-4 1,2 0-138,1-3 1,-1-1 36,-2 1 1,0 1 52,0-4 18,0 1-187,0-3 172,0 0-48,0-3 12,0-1 303,0-3-206,3 0 0,-2 1 68,1 2 238,-1-3-152,2 4-168,1-4 0,4 0 9,-1 0 0,0 0-14,0 0 1,-2 0 0,0 0 15,-1 0-34,4 0 1,-1 0 23,0 0 0,0 0 29,0 0-86,4 0 29,-3 0 0,2 0 64,-3 0-267,-3 0 88,6 3 1,-6-2-79,6 1 1,-2 1-186,-1 0 1,0-1-246,0-2 0,-2 0 85,0 0-626,3 0 681,0 0 0,2-1-68,-2-1 0,-2-2-366,-1-3 868,1-4 0,-2 3 0,3-2 0</inkml:trace>
  <inkml:trace contextRef="#ctx0" brushRef="#br0" timeOffset="466">22 359 7830,'-4'-4'124,"-2"1"-307,5 3 600,-2 0-352,9 0 1,-1 0 152,4 0 0,-1 2-185,0 0 1,-1 1 0,0-3 0,2 0-5,1 0 1,0-3 4,0 1 1,-2 0-118,1 2 1,-1-3 84,0 1 1,-1-4-289,0 2 0,0 0 109,0-1 0,0 0-221,1-2 1,-1 0 104,0 0 0,-2-1-13,0 1 0,-3 0 306,3 0 0,-4-3 0,2 1 0,-3 1 0,0 1 0,0 3 0,0-3 0,0 2 0,-3-6 0,-1 0 0</inkml:trace>
  <inkml:trace contextRef="#ctx0" brushRef="#br0" timeOffset="907">1 72 7830,'0'-4'636,"0"1"-755,3 3 0,2 0 217,4 0 1,0 1-87,3 1 0,0-1-309,2 1 0,-2-1-31,0-1 0,0 0-67,2 0 1,3 0 86,0 0 308,-1-3 0,-1 2 0,-1-2 0</inkml:trace>
  <inkml:trace contextRef="#ctx0" brushRef="#br0" timeOffset="1347">438 545 7914,'0'7'2192,"0"-2"-1951,0 0-14,0-3-854,0 1 343,3-3 1,1-3-38,3 1 1,-2-4-362,0 2 0,-1-3 682,1 0 0,1 0 0,-2 0 0</inkml:trace>
  <inkml:trace contextRef="#ctx0" brushRef="#br0" timeOffset="1828">746 237 8276,'0'5'-258,"0"0"0,0-3 240,0 3 0,0-1 30,0 4 1,0 0 105,0 1 0,0 0-20,0 3 1,1 0 164,1 2-206,-1 1-2,2-1 1,-3 1 172,0 2 1,3-2-100,-1 2 1,3-5-22,-3 0 0,3-1 69,-3 1-290,4-1 77,-2-4 1,3-1 87,0-1 0,1 1-204,-1-4 108,0 0 0,0-2 64,0 0 0,0 0 6,1 0 1,-1-4-29,0-3 0,-2-1 1,-1-4 0,1 3-30,2-3 1,-3 0-8,-1-2 1,0-1 5,-1 1 1,1 0-19,-3-1 0,0 0 0,0-2 0,0 2 27,0-2 0,-1 2-20,-1 1 0,-2 0-52,-4-1 0,3 1-7,-2 0 0,0-1 99,-5 1 0,3 2 3,-3 0 0,2 3 102,-2 0-131,4 1 6,-6 4 1,6 1 285,-2 3 0,3 0-38,-1 0 1,1 3-32,0 2 0,0 3-97,0 2 1,2 3-27,0-1 0,3 1-141,-3 1 1,3 1-279,0-1 0,1 0-367,1-2 0,1 3 334,1-3 1,0 3-175,3-3 0,-3 1 555,3-1 0,3 4 0,3-1 0</inkml:trace>
  <inkml:trace contextRef="#ctx0" brushRef="#br0" timeOffset="2275">1047 552 9747,'-4'1'290,"2"2"-723,1-3-355,1 4 430,3-4-441,-2 0 60,5 0-11,-2 0 750,4 0 0,-1-7 0,0-1 0</inkml:trace>
  <inkml:trace contextRef="#ctx0" brushRef="#br0" timeOffset="2735">1277 180 7803,'-5'4'290,"0"1"-181,4-3 0,-5 4-261,4-1 1,-1 1 90,3 1 1,0 1 0,0-1 154,0 0 1,0 0-54,0 0 1,0 3-56,0-1 1,3 2 160,-1-2 0,0 2-41,-2 1 1,3 1 61,-1-1 1,1 4 9,-3 1 0,0 2 179,0-2 0,0-1-116,0-1 0,0-1-40,0 0 1,0-2-388,0 0 121,0-3 87,0 1 1,0-2-436,0-1 0,0-2-415,0-1-338,0-2 808,0 1 1,0-12-1,0-3 1</inkml:trace>
  <inkml:trace contextRef="#ctx0" brushRef="#br0" timeOffset="3199">1227 201 8069,'-4'0'109,"0"0"99,4 3-134,4 1 0,0 3-40,3-3 0,0 3 1,0-3-1,0 0 1,0-1-1,1 0 171,-1 2-195,0-2 1,0 3-1,0-3 1,0 0-1,1 1 89,-1 0-287,0-2 0,-2 1 1,-1-3-1,2 0-843,0 0 842,5 0 0,-3 0-542,1 0 579,-1 0 1,-1-1 151,-3-1 0,3-6 0,-3-3 0</inkml:trace>
  <inkml:trace contextRef="#ctx0" brushRef="#br0" timeOffset="3262">1571 108 7803,'-8'4'397,"1"2"112,0-1 1,0 1-578,0 2 0,0-1 51,-1 0 0,1 3 1,0-1 1,0 1-34,0 0 0,0-1-137,-1 3 0,1-4 44,0 2 0,0 0-136,0 0 1,0 2 85,-1-3 0,1 3-136,0-2 0,0 0 26,0 0 0,0-3 153,-1 0 0,1 0 149,0-5 0,3 4 0,-2-6 0,2 4 0</inkml:trace>
  <inkml:trace contextRef="#ctx0" brushRef="#br0" timeOffset="3686">1492 180 7803,'4'3'908,"-1"1"-763,-3 6 1,1 1 0,0 4-1,3 2 1,-1 2 681,0 2-729,2 4 0,-1-2 1,1 2-1,-1 1 1,0-1-1,-1 2 1,1-2-127,-3-1 0,2-4 0,0-2-487,-2 0 1,0-2 307,-1-1 1,3-3-518,-1 0 1,0-4 723,-2 2 0,4-5 0,-1-2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7:21.346"/>
    </inkml:context>
    <inkml:brush xml:id="br0">
      <inkml:brushProperty name="width" value="0.08571" units="cm"/>
      <inkml:brushProperty name="height" value="0.08571" units="cm"/>
      <inkml:brushProperty name="color" value="#E71224"/>
    </inkml:brush>
  </inkml:definitions>
  <inkml:trace contextRef="#ctx0" brushRef="#br0">30 22 8914,'4'0'1205,"2"0"-994,-2 0 1,3 0 68,0 0 1,0 0 24,1 0-319,-1 0 160,0 0 0,2 0 152,1 0-325,0 0 58,0 0 1,-2 0-8,1 0-120,3 0 184,-4 0 0,3-3-77,-2 1-72,-1 0 163,3 2-768,-4 0 470,3 0 1,-2 0-53,2 0-932,-2 0 767,2 0 0,-2 0-1056,2 0 947,1 0 1,-3 0 521,4 0 0,-3-7 0,1-1 0</inkml:trace>
  <inkml:trace contextRef="#ctx0" brushRef="#br0" timeOffset="694">187 122 7975,'-4'3'-1132,"0"1"1116,2 0 0,1 3 18,-1-2 0,1-2 9,1 2-12,0 0 0,0 2 0,0 0 1,0 1 373,0-1-168,0 0 27,3 3 1,-1-1 131,2 3 0,-1 0-115,2 2 28,-1 1-85,4-1 1,-4 0 45,1 1-372,0 2 111,-1-2 0,2 3 63,-1-4 1,-2 0-211,0 1 1,-3-1-68,0 0 248,0 1 0,0-3-56,0 0 45,0-4 1,-3 4 43,-2-3 1,-1-3 114,-1 1 1,-1-1-143,-2 1 234,2 0-105,-2-3 1,0 1 182,-2-2 10,1-1-263,-2-2 0,3 1 143,-2 1-75,-2-1-36,6 2-158,-5-3 39,5-3 0,-5 2 117,3-1 0,1-1 4,2 0 1,-1 0-147,1 1 1,2 0-231,1-3 1,2 3-1871,0-3 964,1 4 731,1-6 1,2 6-362,1-4 802,2 3 0,-1-4 0,6 3 0,-1-2 0,4-1 0,-2 2 0</inkml:trace>
  <inkml:trace contextRef="#ctx0" brushRef="#br0" timeOffset="1215">438 122 7865,'-1'-4'539,"-1"2"-504,1 1-36,-2 1-221,3 3 0,0-1 51,0 3 47,3-1 0,-1 4 192,3-1 0,-3 2-22,3 1 1,-4 0 255,2 0 0,0-1-126,-1 6 1,3-3 12,-3 5 0,3 1 71,-2-2 0,1 3 37,-1-2 1,2 2-152,-3-2 1,0 2 28,-2-2 0,1 0-183,2-3 0,-3 0 49,3 1 0,-2-4-264,-1-2 0,0-1 5,0 0-295,3-1-237,-2-3-438,2 2 306,-3-5 0,0-4 882,0-4 0,-3-5 0,-1 1 0</inkml:trace>
  <inkml:trace contextRef="#ctx0" brushRef="#br0" timeOffset="1695">431 122 7924,'-3'4'122,"-1"-1"595,0 1-501,-3-4-278,4 7-358,-1-3 278,0 3 136,4-3-149,0-1-18,4 0 240,-4-2 1,7 2 18,-3-3 0,3 0 37,0 0 1,0 0 42,0 0 1,1 0-52,-1 0 0,1-1 229,1-1 1,0-1-137,3-2-59,0-1-31,-1 2 0,3-1-652,-2 0 262,1 0 186,-2-2-536,3 3 440,-3-2 0,2 3-62,-1-2-936,-1-1 1180,-1 5 0,-2-6 0,2 3 0</inkml:trace>
  <inkml:trace contextRef="#ctx0" brushRef="#br0" timeOffset="2166">481 323 10257,'3'4'343,"-1"-1"-276,3-3 1,2 0-125,2 0 1,4 0 301,-1 0-1261,2 0 553,0 0 277,0 0-862,-2 0 709,1-3 0,-3 2-76,2-1-297,2-2 712,-6 3 0,5-5 0,-1 2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7:33.130"/>
    </inkml:context>
    <inkml:brush xml:id="br0">
      <inkml:brushProperty name="width" value="0.08571" units="cm"/>
      <inkml:brushProperty name="height" value="0.08571" units="cm"/>
      <inkml:brushProperty name="color" value="#E71224"/>
    </inkml:brush>
  </inkml:definitions>
  <inkml:trace contextRef="#ctx0" brushRef="#br0">1 22 7643,'4'0'676,"-1"0"115,-3 0-700,3 0 10,-2 0-63,5 0 0,-4 0-58,2 0 0,-1 0 118,2 0-36,-4 0 1,6 0 9,-3 0-86,0 0 48,2 0 1,-4 0 41,2 0 211,1 3-247,-1-2 0,2 2 132,-1-3-64,2 0 1,0 0-31,0 0-8,0 0-14,0 0 1,3 0-10,-1 0 0,1 0 56,-3 0 0,0 0 1,0 0 0,1 0 9,-1 0-27,0 0-36,0-3 1,0 2-7,1-1 1,-1 0 72,0 0-171,0 1 0,0-3 98,0 2-302,-3 1-44,3-2-229,-6 0 346,2 2-172,-3-2-103,0 3 0,0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7:40.468"/>
    </inkml:context>
    <inkml:brush xml:id="br0">
      <inkml:brushProperty name="width" value="0.08571" units="cm"/>
      <inkml:brushProperty name="height" value="0.08571" units="cm"/>
      <inkml:brushProperty name="color" value="#E71224"/>
    </inkml:brush>
  </inkml:definitions>
  <inkml:trace contextRef="#ctx0" brushRef="#br0">0 466 8528,'0'-4'-341,"0"1"-95,3 0 302,-2-1 0,6-3 121,-3 0 1,2-1 40,-1 1 1,1-1 9,-1-1 1,1 0 0,1-2 70,1 0 0,-1-1 62,0 0 0,0 1-100,0-1 0,0 2 60,1-2 1,-1 1-147,0-1 0,0-2 109,0 2 1,0-1-135,1-1 0,1 2 107,1 0-1,-1-3-36,-2-1 1,1 1-46,-1 3 1,0 0-16,0-2 0,0 2 21,0 0 0,1 3-7,-1-3 1,-1 3 95,-1-1 1,1 0-60,-1 0 1,1 3 31,-2 2 1,3 1-5,-2 0-46,1-3 0,0 6-19,-1-4-1,1 3 4,-2-1-30,4 3 16,-1 0 0,-2 0 12,-1 0 63,-2 3 1,4-1-50,-4 3 57,0 0 0,1 2-14,-1 0 1,1 0 7,0 0 0,-3 0 19,3 1 0,0 1 1,-1 1 1,2 2 85,-2-3 0,1 4-60,2-1 1,-1-1 93,-2 1 1,2 0-46,0 2 1,3 1-26,-3-1 0,0 0-57,1 1 0,-2-3 7,1 0 1,-1-3-17,2 3 1,-3-3-150,3 0 1,-3-1-8,3-1 1,-3 1 30,3-1 1,-1 0-465,1 0 361,1 0 1,-3 0-296,2 1 0,-1-4-434,-1 1 304,-3-3 0,4 3-159,-1-2 758,-2-1 0,2 1 0,-3-2 0,0 2 0</inkml:trace>
  <inkml:trace contextRef="#ctx0" brushRef="#br0" timeOffset="496">179 258 8480,'4'0'395,"3"0"-312,-2 0 0,-1 0-26,0 0 101,1 0 0,2 0 113,0 0-322,4 0 1,-3 0 16,1 0 1,2-2-57,-2 0 1,3-1-139,-2 3 1,2 0-199,0 0 0,0-2 225,0-1 201,-1 1 0,4-1 0,-1-1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7:42.390"/>
    </inkml:context>
    <inkml:brush xml:id="br0">
      <inkml:brushProperty name="width" value="0.08571" units="cm"/>
      <inkml:brushProperty name="height" value="0.08571" units="cm"/>
      <inkml:brushProperty name="color" value="#E71224"/>
    </inkml:brush>
  </inkml:definitions>
  <inkml:trace contextRef="#ctx0" brushRef="#br0">79 0 7092,'0'7'21,"0"-3"1,-2 3 36,0-3 166,-1 3-222,3-3 1,1 2 232,1-1-108,-1 1 0,2 4 21,-3-1 0,1 4 196,2-1 0,-3 2-171,3 0 1,-2 3 84,-1-1 0,2 3 75,0-2 1,1 2-71,-3-2 0,0 2-143,0-2 1,0 0-9,3-3 0,-2 0-183,1-3 1,-1 2 67,-1-3 1,2 2-126,1-3 1,-1 1-3,-2-3-37,0 0 1,1 0-888,1 1 450,-1-5-697,2 4 270,-3-6 1031,0 2 0,-3-10 0,-1 0 0</inkml:trace>
  <inkml:trace contextRef="#ctx0" brushRef="#br0" timeOffset="482">22 36 7812,'-5'0'-131,"0"0"1,3 0-525,-3 0 532,4 0 611,-3 0 66,11 0-310,-2 3 1,5-2-36,-3 1 1,1-1-64,2-1 1,-2 0 156,1 0 0,2 2-153,1 1 1,1-1 8,-1-2 1,2 0-115,-3 0 0,3-2 53,0-1 0,-2 0-232,0 1 1,-1 1-30,1-1 0,1 0-44,-3 0 1,2 1-124,-3-2 1,2 2-328,-2-1 0,-1 0 657,2-3 0,-2 0 0,-1-2 0</inkml:trace>
  <inkml:trace contextRef="#ctx0" brushRef="#br0" timeOffset="952">87 222 8128,'7'3'137,"0"-2"126,0 2 0,1-3-115,2 0 1,-2 0-147,4 0 0,-1 0-118,1 0 0,2 0-218,-2 0 0,1 0-389,2 0 1,-1-2 722,0 0 0,4-4 0,0 2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7:52.916"/>
    </inkml:context>
    <inkml:brush xml:id="br0">
      <inkml:brushProperty name="width" value="0.08571" units="cm"/>
      <inkml:brushProperty name="height" value="0.08571" units="cm"/>
      <inkml:brushProperty name="color" value="#E71224"/>
    </inkml:brush>
  </inkml:definitions>
  <inkml:trace contextRef="#ctx0" brushRef="#br0">144 1 7162,'0'4'198,"0"1"-170,0 0 1,0 2 134,0 0 1,0 0-7,0 1 0,0-4-32,0 1 1,0 0 15,0 2 1,0 1-54,0 2 0,0-2 17,0 1 1,0 0-5,0 0 1,1-1-31,1 2 0,-1 0-17,2 0 1,0-1 1,-1-1 1,1 1-4,-3 1 1,2 0-10,0 0 1,1-2 40,-3 1 1,1-1-21,1-1 1,-1 3-34,1-1 1,-1 1 38,-1-3 1,0 3-13,0-1 1,2 2 2,1-2 1,-1 0 7,-2 3 0,2-3-41,1 3 1,-1-2-7,-2 2 0,3 0-82,-1 2 1,0-2 100,-2 0 0,1-2-31,2 2 0,-3-1 19,3 1 0,-2 0 85,-1-2 1,0 2-87,0-2 1,0 1 4,0-1 0,0 2-1,0-2 1,0 1 3,0-1 1,0 2 3,0-2 1,0 1 3,0-1 1,0 2-30,3-2 1,-2 2 21,1-3 0,-1 3 8,-1-2 1,1 2-9,1 0 1,-1-1 3,1 1 1,-1-2 7,-1 2 0,0 0 2,0 2 0,0-2-62,0 0 1,0 0 45,0 2 1,0 1-117,0-1 1,0 0 71,0 1 0,0-3 86,0 0 0,0 0-21,0 2 0,0-1 84,0-1 1,0 2-111,0-2 0,0-1 14,0 1 1,0-2-57,0 1 1,0 1 57,0 0 1,0 1-72,0-1 0,0 1 74,0-1 1,0 1-90,0-1 1,0-1 75,0 1 0,0-2-1,0 2 0,0-3-8,0 3 0,0-2 19,0 2 1,0-1 5,0 1 0,0 2 6,0-3 1,0 1 14,0 0 0,1-3-33,1 3 1,-1-1 10,1 1 1,-1 1 15,-1-4 0,0 3-18,0-2 0,1 2-13,1-2 1,-1 0 23,1-1 0,-1 0-251,-1 3 0,0-2 172,0 2 0,1-3 109,1 3 1,-1-2-58,2 2 0,-2-1-60,2 1 0,-3 1 1,3-4 1,-2 1-12,-1 0 1,2-2 35,0 2 0,1-2-13,-3 2 0,1-2 46,1 1 0,-1-1-35,1-1 1,-1 3-3,-1 0 1,2-1 8,1-2 0,-1 0-10,-2 1 1,0 1 4,0 1 1,2-1-7,1-1 0,-1-1-2,-2 0 0,3 0-2,-1 0 0,0 0 33,-2 1 1,1 1-26,2 1 0,-3-1 8,3-2 0,-2 3-3,-1-1 0,0 1 49,3-3 0,-2 3-51,1-1 1,-1 1-1,-1-3 1,0 0-5,0 0 0,0 3-2,0 0 1,2-1-13,1-2 0,-1 1 19,-2 2 0,0-2 81,0 1 0,0-1-77,0-1 1,0 3-6,0 0 1,0 0 24,0-1 0,-1 0 3,-1 3 1,1-2-26,-1 2 0,1-3 2,1 3 1,-3-3-30,1 1 0,0-2 34,2 2 0,0-2-31,0 1 1,-1 2 23,-2-2 0,3 3 19,-3-2 0,2 2 8,1-3 0,0 3-2,0-2 0,0 2-31,0-3 1,0 3 7,0-2 0,0 3-42,0-1 0,0-1 45,0 1 0,0-3-76,0 3 0,0-2 67,0 2 1,0-4-74,-3 2 0,2 0 96,-1 0 0,1 2 81,1-3 0,0 2-67,0-2 0,-2-1 14,-1 2 0,1 0-172,2 0 0,0-1 136,0-2 1,0 1-176,0-1 158,0 0 1,0 0 113,0 0 0,0 0-81,0 1 0,0-1 8,0 0 0,0 0-6,0 0 0,0 0 26,0 1 0,0-1-81,0 0 0,0 0 61,0 0 1,0 1-79,0-1 0,0 0 74,0 0-46,3 0 0,-2 0 4,1 1 1,-1-1 4,-1 0 1,0-2 0,0-1 0,1-1 7,1 2-53,-1-1 54,2 4 0,-3-1-14,0 0 1,0-2 5,0-1 1,1 1 130,2 2 0,-3-2-125,3 0 1,-2 0 5,-1 2 0,0-2 1,0-1-6,3 1 0,-2 2-59,1 1 1,-1-4 68,-1 1 0,0-2-47,0 1 0,1 0 29,1 1-19,-1 1 1,2-2 8,-3 4 0,0-4 0,0 1 12,0 0 0,0 2 3,0 0-2,0 0 1,0 1-4,0-1 1,0 0 19,0 0 1,0-2-20,0 0 3,0-1 1,0 4 7,0-1 1,0-2 1,0-1 0,0 1 43,0 2 1,0-2 4,0 0 0,0 0-20,0 2 1,0 0-19,0 0 1,0-2 18,0 0 0,0-1 21,0 4-69,0-1 0,0 0 41,0 0 0,-1-2-4,-1 0 1,1-1 5,-1 4 0,1-4 28,1 1-62,0 0 0,-1 1 51,-1-1-38,1 2 12,-2-3 0,3 0-13,0 1 0,0-3-14,0 3 0,0-2-5,0 1 1,0-1-1,0 2 1,0-3-6,0 3 1,0-3-7,0 3 1,0-3 26,0 3-16,0 0 0,0 2 0,0 0-14,0 0 1,0 1 11,0-1 0,0 0-11,0 0 0,0 0 0,0 0-19,0 1 38,0-1 1,0 0-9,0 0 0,0-2 72,0 0 1,-1-1-68,-2 4 0,3-4 8,-3 1 1,2 0-4,1 2 1,0-2 8,0 0-8,0-1-2,0 4 0,0-1-50,0 0 1,0-2 47,0-1 1,0-1-55,0 2 1,0-3 41,0 3 1,0-3 0,-3 3 0,2-3 6,-1 3-1,1-3 16,1 4 9,0-5-53,0 5 31,0-5-70,0 5 1,0-4 55,0 3-50,0-4 43,0 6-7,0-3 24,0 0 12,0 2 0,0-4 39,0 3-54,0-4-7,0 5 0,0-4 12,0 3 16,0-4-33,0 3-3,0-1-1,0-2 2,0 2 39,0 0-26,0-2 16,3 2-11,-2 0 0,2-1 30,-3 3-23,0-4 3,0 2-2,0 1-2,0-4-134,0 3 125,0 1 7,0-4-19,0 7 101,0-6-68,0 5 0,0-4 20,0 2-30,0-2 1,0 2 10,0-2-46,4-1 42,-4 6 0,4-6 79,-4 4-81,0-4 74,0 6-80,0-3 1,0 3 24,0 0 3,0 0 12,0 1-14,0-1 54,0 0-61,0 0 106,0 0-114,0 0 0,0-2 1,0 0 1,0-3 16,0 3 0,0-3 1,0 3 1,0-2 7,0 1-17,0 1 0,0 2-28,0 1 0,0-4 44,0 1-68,0 0 1,0 2 54,0 0 1,-1-2 23,-2 0-27,3 0 1,-4 2-1,4 0 0,0-2 5,0-1-12,0 1 1,0 2-32,-3 1 1,2-4 40,-1 1 1,1 0 19,1 2 8,0 0 1,-1 0 57,-1 1-131,1-1 1,-2 0 40,3 0 1,0-2-39,0 0 38,0-1 1,0 4-9,0-1 2,0 0 1,0 0 104,0 0 0,0 0-89,0 1 0,0-4 5,0 1 0,0 0-15,0 2 0,0 0 8,0 0 1,0-2 198,0 0-191,0 0 1,0 2 140,0 0-100,0-3 102,0 3-126,0-7-3656,0 3 1,1-9 1521,1-3 2080,-1-4 0,5-2 0,-2 1 0</inkml:trace>
  <inkml:trace contextRef="#ctx0" brushRef="#br0" timeOffset="1594">22 3671 7555,'-4'0'-1016,"-1"0"1121,3 0 112,-4 0-148,5 0 790,-2 0-670,3 3 1,0-1-27,0 3 1,2-3-83,1 3 1,2 0 37,0 2 0,1 0-70,-2 0 0,3 0-8,-3 1 0,3 0 123,0 1-218,0-1 115,0 6 0,0-6 34,-3 4-164,3 0 113,-3-1 0,3 4 173,0-1 1,0 1-103,1 4 0,0-2 76,-1 2-112,2-3-3,-5 5 0,3-6 25,1 2 0,-1-2-22,0-1 0,-2 0-101,-1-2 0,0-2 173,1-3-348,2 0 84,-3-3 172,3 3-41,0-6 32,0 2 0,0-3-22,0 0 184,-3-3-98,3 2 1,-3-6-7,3 3 192,-3-3-240,2 0 0,1-3 24,2 1 1,1-4 12,-3 1 0,0-2-6,0-3 1,1 1-11,2-3 1,0 0 132,2-3-124,2 4-64,-6 1 0,5 0-77,-1 0 0,-1 1 176,1 4-301,-3 2 94,5 0 1,-4 2 62,2-2 0,1 2-107,-4 1 0,1 0-552,0 0 350,-2 3 151,2-3 1,0 3-474,-1-3 1,1 2 36,-3 1 1,0-1-856,1-2 1468,-1-1 0,0-2 0,0-1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7:56.935"/>
    </inkml:context>
    <inkml:brush xml:id="br0">
      <inkml:brushProperty name="width" value="0.08571" units="cm"/>
      <inkml:brushProperty name="height" value="0.08571" units="cm"/>
      <inkml:brushProperty name="color" value="#E71224"/>
    </inkml:brush>
  </inkml:definitions>
  <inkml:trace contextRef="#ctx0" brushRef="#br0">72 0 7786,'-4'0'-454,"1"0"1,3 1 482,0 1-27,0-1 0,0 3 152,0-2 0,0 0-27,0 3-103,0-4 194,0 6-99,0-3 1,0 3 204,0 0-266,0 0-4,0 0 0,0 1 77,0 2 0,0-1-36,0 3 0,0 0-22,0 2 0,0-2 17,0 0 1,0 0 7,0 2 0,0 1-40,0-1 1,0-2-3,0 0 0,0 0-140,0 2 156,0 0-24,0 1 0,0-1 14,0 0 1,0 1 3,0-1-214,0 0 184,0-2 1,0 0 23,0-2-91,0-4 86,0 1-80,0-3 13,0 0 0,0 0-101,0-2 133,0-1 83,0 2-93,3-3-12,-2 0 240,2 0-229,-3-3-3,4 2 0,-4-3 40,3 2-80,1 1 85,-3-2-136,5 3 105,-2 0 0,3 0 68,0 0-80,-3 0 0,3 0 223,-3 0-221,3 0 0,0 0 19,0 0 106,0 3-109,0-2 0,1 3 87,-1-2 0,0-1 16,0 1 0,0 0 202,0 0-267,4-1 1,-3 2 0,2-3-160,-3 0 185,0 3-3,-3-2-487,3 2 265,-3-3 0,1 0-378,-1 0-529,-2 0 713,4 0-800,-2 0 196,0 0 16,-1 0 917,-3 0 0,0 3 0,0 1 0</inkml:trace>
  <inkml:trace contextRef="#ctx0" brushRef="#br0" timeOffset="514">58 237 7541,'3'4'-46,"1"-1"0,1-3 176,0 0 0,0 0-52,2 0 1,-2 0 139,-1 0 0,2 0-89,3 0 0,-1 0 25,2 0 0,-4 0-223,-2 0-38,1 0 161,2 3 1,0-2-712,1 1 421,-1-1 0,0-1-360,0 0 419,-3 0 177,-1 0 0,0 0 0,1 0 0</inkml:trace>
  <inkml:trace contextRef="#ctx0" brushRef="#br0" timeOffset="1021">1 29 8320,'7'0'225,"0"0"0,0 0-244,0 0 1,1 0-21,2 0 1,-2 0 120,1 0 1,0 0-185,1 0 0,-1 0 78,2 0 0,-1 0-323,2 0 1,-3 0 143,0 0 1,2 0-84,-2 0 1,1 3 285,-3 2 0,0 4 0,0 2 0</inkml:trace>
  <inkml:trace contextRef="#ctx0" brushRef="#br0" timeOffset="1523">395 409 9057,'-7'0'289,"4"0"1,3 0-1098,4 0 1,0-1 137,0-1 0,0 0 670,1-3 0,2 0 0,-3-2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7:59.570"/>
    </inkml:context>
    <inkml:brush xml:id="br0">
      <inkml:brushProperty name="width" value="0.08571" units="cm"/>
      <inkml:brushProperty name="height" value="0.08571" units="cm"/>
      <inkml:brushProperty name="color" value="#E71224"/>
    </inkml:brush>
  </inkml:definitions>
  <inkml:trace contextRef="#ctx0" brushRef="#br0">50 98 8014,'-3'-4'-923,"3"1"1124,-4 3 1,4 0-101,-3 0-12,2 0-97,-2 0 64,3 3 1,-1-1 93,-1 3 0,1-1-89,-1 3 0,1 1 160,1-1 1,-2 2-73,-1 1 0,1 3 0,2-1 23,0 1 0,0 2-55,0-1 1,0 0 9,0 1 1,0 1 31,0 1 1,0 0-17,0-3 0,0 0-4,0 1 0,2-2-144,1-1 1,1-1 66,-1-4 1,2 0-136,0 0 1,1-3 107,2-2 0,-1 2-159,0-2 0,3 0 78,-1-2 0,1 0 45,-3-3 0,0 2-57,0-4 0,0 0 8,1-2 0,-1-3 31,0 1 0,-1-3 6,-1 2 1,1-2-242,-1 0 0,-1-1 67,1 1 0,-3-2 79,0 2 1,1-1 50,-1-1 1,1-1-11,-3 1 0,0 0 27,0-1 1,-3 1 16,1 0 0,-3 2-30,0 0 0,-2 0 6,0-3 0,-2 3 127,-1 0 0,-2 4-118,3-2 1,-1 2 229,3 1 0,-1 1-7,-2 1 1,2-1 2,-1 4 0,1-1-107,1 3 1,-1 0 25,1 0 1,0 0-42,0 0 22,0 0 0,0 1-259,3 2 1,-2-2 78,4 4 1,-1-3-288,3 3 0,0 1 14,0 3 1,0-1-89,0 2 1,0 0 102,0 0 1,3 0-9,2 0 1,1 0 357,-1 2 0,1-2 0,-2 1 0,3 0 0</inkml:trace>
  <inkml:trace contextRef="#ctx0" brushRef="#br0" timeOffset="491">294 414 8709,'-4'0'972,"1"0"-1514,3 0-117,0-4 0,1 1 659,1-2 0,-1-1 0,2 2 0</inkml:trace>
  <inkml:trace contextRef="#ctx0" brushRef="#br0" timeOffset="1011">560 41 7909,'-4'0'9,"0"0"1,4 2 60,-3 1 1,2 2-188,-1 0 0,1 1 217,1 1 0,0 1 41,0 2 0,0 0 185,0 2 1,0 3-58,0-1 0,0 0 23,0 3 0,0-1-73,0 1 0,0-2 3,0 2 0,0-3-47,0-2 0,0 1-73,0-1-21,0-1 1,0-1-331,0-3-552,0 0 483,0-3-834,0 0-588,0-4 1325,0-7 1,1 2 414,1-7 0,-1 0 0,2-3 0</inkml:trace>
  <inkml:trace contextRef="#ctx0" brushRef="#br0" timeOffset="1543">552 12 7910,'-4'-4'-51,"1"1"0,3 4 301,0 1 29,0-1 1,3 5 22,-1-1 1,4-1 399,-2 1-455,3 0 0,0 2-25,0 0 1,0 0 70,0 0-212,1 0 93,-1 1 0,-1-1-314,-1 0 0,0-2 127,-2 0 1,2-1-308,-3 3 1,1-2-43,0 0 0,-3-3-201,3 3 1,-2-3-121,2 0-235,-2 2 108,5-3 810,-5 2 0,5-6 0,-2-1 0</inkml:trace>
  <inkml:trace contextRef="#ctx0" brushRef="#br0" timeOffset="1611">767 12 7910,'1'-4'-883,"2"2"581,-3-2-282,4 3 544,-8 7 1,0 1 141,-3 7 1,0-4 70,0 2 0,-3-2-62,1 2 1,-2-1 113,2 1 1,1-2-189,-2-3 1,3 1-205,2-1 0,-1-2 29,1-1 0,1-2 138,-1 0 0,1-1 0,-3-1 0</inkml:trace>
  <inkml:trace contextRef="#ctx0" brushRef="#br0" timeOffset="2100">782 12 7963,'2'7'0,"1"1"0,-2 2 0,1 3 0,-1 2 459,2 5-261,-1 4 1,-2-2 0,0 3-1,0-1 1,0 2 0,0 0 1304,0 0-1252,-3 1 0,2 0 1,-2 0-1,1-4 1,-2-2-1,1-3 0,0-1 1,1-3-49,2-1 0,0-5-767,0 2-622,0-2-1484,3-4 1512,1-1 1158,3-6 0,3-4 0,1-4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8:06.204"/>
    </inkml:context>
    <inkml:brush xml:id="br0">
      <inkml:brushProperty name="width" value="0.08571" units="cm"/>
      <inkml:brushProperty name="height" value="0.08571" units="cm"/>
      <inkml:brushProperty name="color" value="#E71224"/>
    </inkml:brush>
  </inkml:definitions>
  <inkml:trace contextRef="#ctx0" brushRef="#br0">0 352 7915,'4'0'-159,"-1"0"0,-2 0 354,2 0-172,-3 3 0,7-2 62,-2 1 0,-1-1 17,0-1 0,1 2 33,2 1 1,-2-1-3,0-2 0,0 0 61,2 0 0,0 2-86,0 1 0,-2-1-31,0-2 0,0 0 42,2 0 0,0 0-73,0 0 1,0 0 11,0 0 1,1 0-122,-1 0 0,0 0 173,0 0 0,3 0-20,-1 0 1,1 0 12,-3 0 1,2 0-33,1 0 0,0 0-50,0 0 1,0 0 57,2 0 0,2 0 40,-2 0 0,-1-2-97,1-1 1,0 1-8,2 2 0,0 0-1,1 0 1,-1 0-31,0 0 0,1 0 35,-1 0 1,-2 0 21,0 0 0,0 0-31,2 0 0,1 2 14,-1 1 0,0-1 22,1-2 0,-1 0 39,0 0 1,1 0 12,-1 0 0,3 0-40,-1 0 1,1 0-3,-2 0 0,1 0-31,1 0 0,1 0 28,-2 0 1,-1 0-4,2 0 1,-2 0-17,0 0 1,-1 0 26,0 0 0,1 0-51,-1 0 0,0 0 12,1 0 0,-1 0-10,0 0 1,3 0-18,0 0 1,-1 0-48,-1 0 0,2 0 83,-1 0 0,2 0-85,-1 0 0,-2 0 59,5 0 0,-4 0 56,0 0 0,2 0-51,-1 0 1,-1 0 4,-1 0 1,1 0-14,1 0 1,1 0 4,-2 0 0,-1 0-16,2 0 1,-1-2 27,1-1 1,-2 1-19,2 2 0,0 0 10,0 0 0,2 0-11,-2 0 1,2-2 9,-2-1 1,0 1 1,0 2 1,0 0-13,3 0 1,-3 0-7,-3 0 0,3-3 51,0 1 0,0 0-37,-3 2 1,3 0 19,-1 0 0,2-1-6,-1-2 1,-2 3-43,1-3 0,2 2 17,-1 1 0,-1 0-2,-1 0 0,0 0 9,2 0 0,-2-2-5,2 0 0,-2-1-18,-1 3 0,3 0 17,-1 0 1,2-2 20,-1 0 0,-2-1-16,2 3 0,-2 0 1,-1 0 0,0 0-4,1 0 0,0 0 0,2 0 1,-2 0-18,1 0 0,0-1-3,-2-1 0,0 1 22,1-1 0,-1 1-6,0 1 0,1 0 78,-1 0 1,0 0-74,1 0 1,1 0 19,1 0 0,0 0-36,-3 0 0,0 0 2,1 0 0,-1 0 6,1 0 1,-1 0-4,0 0 1,1 0 2,-1 0 0,0 0 0,1 0 0,-1 0 27,0 0 1,1 0-33,-1 0 1,0 0 78,1 0 0,1 0-63,1 0 0,0 0 6,-3 0 0,0-2 0,1-1 1,-1 1-2,0 2 1,1 0-5,-1 0 1,0 0 4,1 0 1,-1-1 4,0-1 0,1 1-9,-1-2 1,1 3 15,-1 0 1,1 0-7,2 0 1,-2-1 4,2-2 0,-4 3-17,1-3 0,-1 2-2,4 1 0,-2 0 55,-1 0 0,-1 0-44,1 0 0,-2 0 12,3 0 1,-1 0-12,-2 0 1,2 0-16,0 0 0,0 0 1,1 0 0,-1 0-2,0 0 1,1 0-47,-1 0 0,0 0 57,1 0 0,-1 0-31,0 0 1,1-2 17,-1 0 0,0-1 3,1 3 1,-2 0-7,-1 0 0,2 0 76,-2 0 1,1 0-64,2 0 0,-4-1 4,1-1 1,0 1-15,3-1 1,-1 1 14,0 1 1,1 0-52,-1 0 1,0 0 44,1 0 1,-1 0-18,0 0 1,1 0 8,-1 0 1,0 0 20,-2 0 1,1 0 13,-1 0 0,1 0 8,-1 0 0,1 0-37,-1 0 1,1 0 4,-1 0 0,2 0-15,-3 0 0,3 0 20,0 0 0,1 0-27,-1 0 1,0 0 19,-2 0 0,1-1-7,-1-1 0,2 1-1,0-1 0,-1 1-4,-1 1 0,2 0-10,-2 0 1,1 0-2,2 0 0,-2 0 13,-1 0 1,2 0-1,-2 0 0,1 0 6,2 0 0,-3 0-7,0 0 0,-1 0 51,4 0 0,-1 0-45,0 0 0,2 0 3,0 0 0,-2 0 0,3 0 1,-4 0 1,4 0 0,-4 0-12,-1 0 0,0 0 11,2 0 0,0 0-12,1 0 0,-1 0 8,0 0 0,1 0 15,-1 0 0,0 0-8,1 0 1,-1 0 2,0 0 0,0 0 1,-2 0 1,3 0 1,-3 0 1,3 0-16,-3 0 1,1 0 8,2 0 1,-1 0-13,0 0 1,1 0 9,-1 0 1,0 0-17,-2 0 0,0 0 9,-2 0 1,3 0-3,-1 0 0,-1 0 1,1 0 1,-1 0 2,1 0 0,1 0-33,-1 0 0,-1 0 30,1 0 0,-2 0-52,2 0 1,-3 0 43,3 0 1,0 0 13,0 0 1,0 0 16,-2 0 0,2 0 6,-3 0 0,4 0-23,-1 0 0,-1 0-6,1 0 0,-1 0 13,1 0 1,1 0 2,-3 0 1,2 0-68,0 0 1,1-2 30,-1-1 1,1 1-9,-1 2 1,1 0 25,-1 0 1,2 0-2,-2 0 0,1 0 1,1 0 1,-2-1 4,0-1 1,0 1 1,3-2 1,-2 3-8,-1 0 0,2 0 17,-2 0 1,1 0-29,2 0 0,-1 0-2,0 0 1,0 0 15,-2 0 1,4 0-3,-2 0 0,2 0 7,-2 0 0,1 0-9,-1 0 0,1 0 2,2 0 0,-2 0-2,2 0 0,-2-1-19,-1-2 1,0 3 24,1-3 0,2 2 0,-1 1 1,1 0-21,-3 0 0,1 0-2,-1 0 0,0 0-27,1 0 1,1 0 35,1 0 0,0 0-22,-3 0 0,3 0 17,0-3 0,-1 2 14,-1-1 1,-1 1 2,0 1 0,1 0 1,-1 0 0,0 0 2,1 0 0,-1 0 7,0 0 0,1 0 35,-1 0 0,0 0-44,1 0 1,-1 0 66,0 0 0,1 0-56,-1 0 0,0 0-8,1 0 1,-1 0-6,1 0 1,-1 0 0,0 0 1,1 0-3,-1 0 1,0 0-4,1 0 0,-1 0 2,0 0 0,-2 0 4,0 0 1,0 0 5,2 0 1,1 0-7,-1 0 1,-1 0-1,1 0 1,-1 0-1,4 0 0,-5-1 0,0-1 0,0 1 17,3-1 1,-1 1 0,0 1 0,1-1 67,-1-1 0,-2 1-74,0-1 1,-1 1 10,1 1 0,2 0 0,-3 0 1,1 0-26,0 0 0,0 0 23,2 0 1,-2-1 1,0-1 0,-1 1-20,1-1 0,1 1-5,-1 1 0,2 0-16,0 0 1,-2 0 23,0 0 1,0 0-20,2 0 1,1-1 18,-1-1 0,0 1 13,1-2 0,-1 3-20,0 0 1,1-1-2,-1-2 1,0 3 2,1-3 1,0 0 0,2 1 0,-2-3-11,2 2 11,-2 1 0,-1 0 0,1-1 53,2 2 1,-2-2-50,2 0 0,-2 1 30,-1 2 1,3-3-35,0 1 1,-1 0-1,-1 2 1,1-1 4,1-2 0,0 3 0,-3-3 0,1 2-48,-1 1 0,3-2 46,-1 0 0,1-1-22,-3 3 1,1 0 11,-1 0 1,3 0-6,0 0 0,-1 0-15,-1 0 0,-3 0-1,0 0 0,-1 0 19,4 0 0,-1 0-1,1 0 0,-2 0 7,-1 0 1,2 0-10,-3 0 1,1 0 19,0 0 1,-1 0-20,1 0 0,1 0 72,-1 0 1,-1 0-40,1 0 1,-2 0 5,2 0 0,-3 0-21,3 0 1,-2 0 0,2 0 1,-3 0-12,3 0 1,-3 0 14,1 0 1,0 0-32,0 0 1,0 0 22,-1 0 1,-1 0 5,2 0 0,-1 0-16,0 0 1,-1 0 0,2 0 0,0-1 4,0-1 1,2 1 0,-3-1 1,2 1 44,-2 1 0,0 0-41,3 0 1,-3 0 19,3 0 0,-2 0-16,2 0 1,-3 0-24,3 0 1,-2 0-1,2 0 0,-3-2-6,3-1 1,-2 1 28,2 2 0,-3 0-3,3 0 0,-2-2 67,2-1 0,-3 1-70,0 2 0,2 0 2,-2 0 1,3-3 7,-2 1 0,0 0-75,0 2 0,-2 0 61,4 0 1,-2 0-6,2 0 1,-3 0 0,3 0 1,-3-3-7,1 1 1,0-1 6,0 3 1,2 0-4,-3 0 0,1 0 8,0 0 0,-2 0 1,2 0 1,0 0-1,-1 0 1,1 0-4,-3 0 0,3 0 0,-1 0 0,1-2 0,-3 0 0,1-1 0,2 3 0,-2 0 22,1 0 1,-1 0-22,-1 0 1,1 0 3,2 0 1,-2 0-3,1 0 1,0 0-1,1 0 0,-2 0-11,1 0 1,-1 0-1,-1 0 0,0 0-18,1 0 0,-1 0-5,0 0 0,0 0-17,0 0 1,0 0 21,1 0 40,-1 0-29,3 0 0,-2 0 59,2 0-10,-2 0 0,-1 0 12,0 0 1,0 0-29,0 0 2,0 0 1,1 0-103,-1 0 1,0 0 90,0 0 0,-2 0-163,0 0 1,-1 0 136,4 0 1,-1 0-29,0 0 0,-2 0 21,0 0 1,-1 0-2,3 0 1,1 0 40,-1 0 0,-2 0 140,-1 0 0,1 0-84,2 0 0,0 1-52,1 1 1,-1-1-135,0 2 0,0-3 133,0 0 1,1 0-143,2 0 1,-2 0 110,1 0 1,-1 0-13,0 0 1,-1 0 4,0 0 0,0 0 12,0 0 0,0 0 93,1 0 0,-1 0-99,0 0 0,0 0 45,0 0 0,0 0-21,1 0 0,-1 0-102,0 0 1,0 0 89,0 0 1,0 0-7,1 0 0,-4 0 28,1 0 0,0 0 20,2 0 85,0 0 1,0 0-76,1 0 0,-4 0-29,1 0 36,0 0-131,2 0 0,0 0 34,0 0 1,-2 0-76,0 0 108,0 0 0,0 0-18,-1 0 1,-1 0 341,2 0-224,-4 0 82,5 0 1,-4 0-85,3 0 0,-3 0 41,3 0 19,-3 0-83,4 0-26,-2 0 0,1 0-4,0 0-278,-4 0 153,5-3 243,-5 2 1,2-3-445,-3 2-452,4 1-444,-4-2-1009,4 3 503,-4 0 1689,0 3 0,-4 1 0,0 3 0</inkml:trace>
  <inkml:trace contextRef="#ctx0" brushRef="#br0" timeOffset="888">8747 8 8155,'0'-4'-105,"0"0"0,1 4 128,1 0 1,0 0 5,2 0 1,-1 0 36,2 0-182,-1 0 1,4 0 77,-1 0 0,-2 0 22,-1 0 1,-1 0 7,1 0 147,1 0 1,2 0-40,1 0 1,-4 0 67,1 0 1,0 0-109,2 0 0,-2 0 25,0 0 0,-1 0 112,4 0-115,-1 0 1,0 0-42,0 0 0,0 1 37,0 2 0,1-3-72,-1 3 1,-2 0-11,-1-1 1,1 1-8,2 0 0,0-2 47,1 4-21,-1-3 1,0 3 2,0-2 1,-1 0-8,-1-1 1,2-1 32,-3 2 1,0 0-3,1-1-18,0 4-26,2-2 1,-3 0-1,-1 1 1,-3-2-19,0 1 1,0-1-12,0 2 0,0-1 17,-3 0 12,-1 3 1,-5-3 98,-1 3 1,0-2-96,3-1 0,-3 1 243,-2 2 0,1-2 14,-1 0 1,3 0 29,0 2 1,-2-2-127,2-1 0,-3 1 32,2 2 1,1-2-45,1 0 1,1-1 6,0 1 1,2 0-259,1-2 1,2 0 5,0-1-1461,-2-1 829,3 2 1,-2-3 320,6 0 0,4 3 0,4 1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8:08.163"/>
    </inkml:context>
    <inkml:brush xml:id="br0">
      <inkml:brushProperty name="width" value="0.08571" units="cm"/>
      <inkml:brushProperty name="height" value="0.08571" units="cm"/>
      <inkml:brushProperty name="color" value="#E71224"/>
    </inkml:brush>
  </inkml:definitions>
  <inkml:trace contextRef="#ctx0" brushRef="#br0">100 15 7631,'-4'-5'-380,"1"1"680,0 1 133,2 1 423,-2 2-634,9 0-108,-1 0 1,6 0 3,-4 3 0,-1-2-74,-1 4 0,1-2 11,-1 1 1,1-1-28,2 2 1,-1-3 65,0 3 0,0-3-65,0 3 1,0-3 42,1 3 0,-1-3-65,0 3 0,0-1 29,0 1 1,0 1 5,1-1 1,-1-1-34,0 1 1,0-3-7,0 3 1,0-3-69,1 3 1,1-2 91,1 1 0,-3-1-143,-2 2 1,-1-3-5,0 3 77,3-4 43,-3 6 1,0-6-4,-2 4 95,2-3-28,-3 4 0,2-4 147,-3 2-191,0 1 1,-1 2 96,-1 1 1,0-4-121,-2 1 1,1 0-13,-2 2 0,1-1-1,-4-1 1,1 2-115,0-3 1,-1 0 70,-1 1 0,0-1-16,-3 1 0,1 1 114,-1-1 0,-2-1-76,2 1 0,0-3 382,0 3 0,-1-3 4,3 3 1,-2-1 13,0 1 0,1 1-222,2-1 1,-2 1-123,2 2 0,-2-2 57,2-1 1,1 1-159,-2-1 1,2 0-362,1 0 0,0 1 215,0-4 1,0 3-289,0-3 0,2 1 149,0-3 1,3 1-990,-3 1 619,3-1 737,-1 2 0,3-3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26:32.229"/>
    </inkml:context>
    <inkml:brush xml:id="br0">
      <inkml:brushProperty name="width" value="0.08571" units="cm"/>
      <inkml:brushProperty name="height" value="0.08571" units="cm"/>
      <inkml:brushProperty name="color" value="#E71224"/>
    </inkml:brush>
  </inkml:definitions>
  <inkml:trace contextRef="#ctx0" brushRef="#br0">260 0 7262,'-5'4'182,"1"-3"-117,4 7-73,0-3 0,0 3 214,0 1 1,0 0 41,0-1 1,0 1 60,0-1 0,0 2-88,0 2 1,0 1 166,0 4 1,0 1 2,0-1 1,0 0-89,0 1 1,0 2-182,0 0 1,0-1 109,0-4 0,0 0-156,0-3 0,0 2 15,0-2-341,0-1 133,0-2-261,0 0-104,0-4 1,0-2 236,-3-3 1,1 0-557,-4 0 1,3 0 330,-3 0 0,3-3-132,-2 1 1,2-5 601,-3 1 0,0-2 0,-3 0 0</inkml:trace>
  <inkml:trace contextRef="#ctx0" brushRef="#br0" timeOffset="383">0 78 9592,'6'0'341,"0"0"-265,0 0 20,6 0 0,-1 0 50,3 0 0,1-1 40,2-2 1,0 1-138,1-3 0,2 0 124,0-1 1,0-1-187,-3 4 1,1-2-59,-1 2 0,0-1-155,1 1 0,-1 2-797,0-2 1,1 2 1022,-1 1 0,4-8 0,1-1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8:11.508"/>
    </inkml:context>
    <inkml:brush xml:id="br0">
      <inkml:brushProperty name="width" value="0.08571" units="cm"/>
      <inkml:brushProperty name="height" value="0.08571" units="cm"/>
      <inkml:brushProperty name="color" value="#E71224"/>
    </inkml:brush>
  </inkml:definitions>
  <inkml:trace contextRef="#ctx0" brushRef="#br0">29 15 7975,'-7'0'-211,"3"0"1,0 0-106,2 0 404,1-4-121,-2 4 25,3-4 138,-4 4-6,4 0 747,-4 0 1,10 0-726,1 0 0,2 0 25,-2 0-57,4 0-22,-4 0 0,5 0 19,-3 0 0,2 0 29,0 0-61,0 0-3,-1 0 1,-1-2 108,3 0-356,-3-1 109,1 3 1,0 0 66,-1 0 1,1 0-150,-3 0 0,0 3-874,0-1 543,0 0 4,-3-2-732,3 4 531,-3 0 248,0 0 424,-1 2 0,-3-2 0,0 3 0</inkml:trace>
  <inkml:trace contextRef="#ctx0" brushRef="#br0" timeOffset="571">180 115 8053,'0'7'22,"0"-2"-4,0 0 0,0-1-241,0 4 1,0 0-118,0 1 204,0-1 83,0 6 0,2-6 189,0 4-94,4 0 1,-2 3 292,0-1-296,2 0 0,-5 1 40,2-1-139,-3 0 95,4 1 1,-4 1 43,3 1-148,-2-3 111,-5-1 1,3-2-73,-4 0 0,3 0 36,-3-4 1,2 0-31,-1 0 38,-1-3-46,-2 0 1,2-4-11,0 3 0,0-2 31,-5 1 0,2-4-1,-2 0 1,3-4 7,-1 2 314,1 0-188,0-5 1,0 4 107,0-5-189,0 3 28,-1-1-413,1 1 168,0 0-180,3 0 130,1 3 0,3 0 67,0 1 159,0 3 0,0-4 0,0 4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8:13.145"/>
    </inkml:context>
    <inkml:brush xml:id="br0">
      <inkml:brushProperty name="width" value="0.08571" units="cm"/>
      <inkml:brushProperty name="height" value="0.08571" units="cm"/>
      <inkml:brushProperty name="color" value="#E71224"/>
    </inkml:brush>
  </inkml:definitions>
  <inkml:trace contextRef="#ctx0" brushRef="#br0">37 65 8176,'-1'5'-170,"-2"-1"1,3-1-212,-3 1 0,2 1 654,1 2-72,0 1 1,0-1-62,0 0 0,0 1 2,0 1 1,3 0 103,-1 3 1,1-2-109,-3 2 0,0-1 171,3 1 0,-2 0-110,1-2 1,-1 2 11,-1-2 1,0-1-20,0-2-242,0 4 0,0-3 36,0 1 1,0-3-288,0-1 0,0-3 33,0 3 1,0-3-630,0 3 387,0-4 0,0 3-189,0-1-130,0-2 829,0 2 0,0-10 0,0-1 0</inkml:trace>
  <inkml:trace contextRef="#ctx0" brushRef="#br0" timeOffset="583">1 36 7520,'3'-4'0,"2"2"121,1 1 64,1 1 0,0-3 0,1 1 0,1 1 0,1 0 1,2 0-1,0-1 1000,2 0-1083,0-4 0,0 6 0,-1-4 0,-2 2 248,2 0-140,-2-1-788,2 3 452,-5 0 0,2 0-1088,-2 0 830,-1 0 1,-2 0 33,-1 0 0,0 1-107,1 1 0,-2 0 457,-3 3 0,-3 0 0,-1 2 0</inkml:trace>
  <inkml:trace contextRef="#ctx0" brushRef="#br0" timeOffset="657">87 158 7992,'-3'-7'510,"2"3"-390,-2 1 1,3 3-438,3 0 1,1 0 91,3 0 1,0 0 208,0 0-111,0 0 0,1 0-57,-1 3 1,-1-2 24,-1 4 1,1-2-87,-1 1 0,-1 0 245,1 1 0,-3 1 0,3-4 0,0 4 0,2-2 0</inkml:trace>
  <inkml:trace contextRef="#ctx0" brushRef="#br0" timeOffset="1185">395 301 8058,'7'0'175,"0"0"0,-2 0 0,1 0 0,1 0 0,2 1 1,-1 1-1,0 0-960,0 0 554,-1-2 1,0 3 0,0-1-1,0 1 231,0 0 0,1-2 0,-1 2 0</inkml:trace>
  <inkml:trace contextRef="#ctx0" brushRef="#br0" timeOffset="1779">883 337 8491,'6'-7'164,"-1"0"1,3 0-245,-4-1 1,7-1 93,-4-1 0,2-2 0,-2 2 1,0-1-1,-1-2 0,0 0 0,-1-2 1,0 1 91,2 0 0,0-1 0,0 1 1,0 0-1,0-1 0,1 1 1,-1 0 125,0-1-215,0 4 0,0-2-93,0 4 0,-2-3-5,0 2-68,0 1 122,-1 2 13,-1 3-179,-3 0 170,3 4-11,-2 0-5,2 0 1,-3 4 254,0 0 6,0 3-213,3 0 210,-2 0-98,2 3 1,0-1-43,-1 3 1,3 1 13,-3 4 0,3-2 46,-3 1 176,4 0-229,-2 1 1,1-2 107,-1 2-60,-2-2-49,4-4 0,-4 2 108,3-3-93,-4 2 1,6-4-244,-6 6 51,5-6 226,-2 2-633,0-3 319,2 0 0,-5-2 49,1 0-148,2-3 2,-3 1-609,2-3 446,-3 0-85,4 0-615,-4 3 560,4-2 95,-4 2 485,0-3 0,-4 0 0,0 0 0</inkml:trace>
  <inkml:trace contextRef="#ctx0" brushRef="#br0" timeOffset="2339">976 215 7975,'-4'0'-168,"1"0"361,3 0 0,3-2 215,2-1 1,1 1-155,1 2 0,1 0-181,2 0 0,0-2 116,2-1 0,1-1-408,-1 1 0,1 1-115,-1 2 0,1 0-303,-4 0 0,3 0 324,-2 0 313,-1 0 0,-1 0 0,-1 0 0</inkml:trace>
  <inkml:trace contextRef="#ctx0" brushRef="#br0" timeOffset="2387">1478 58 8772,'0'4'-145,"0"1"0,0 1 168,0 3 1,2 2 71,0 1 1,1 1 78,-3-1 0,0 2 20,0 0 0,2 3 184,1-1 1,-1 1-162,-2-3 1,1 1 51,1-1 1,-1 0-233,1-2 0,-1 0 94,-1-2 0,2 0-117,1 0 0,-1-2 114,-2 1 1,0-1-488,0-1 0,0-2-395,0 0-384,0 0-108,0 2 496,0-3-482,0-1 1232,3-12 0,-2 0 0,2-5 0,-3 3 0</inkml:trace>
  <inkml:trace contextRef="#ctx0" brushRef="#br0" timeOffset="3436">1413 79 7362,'8'-2'354,"1"-1"0,1 2 0,1 0 1,2 1-1,0 0-145,-1 0 0,1 0 1,-1 0-1,2 0 0,0 0 1,0-1-1,1 0 1,-2-2-301,-1 2 0,1-3-57,-3 2 0,2-3-273,-3 3 1,1-1-410,-3 3 0,-2 0-95,-1 0 925,-2 0 0,1 0 0,-3 0 0</inkml:trace>
  <inkml:trace contextRef="#ctx0" brushRef="#br0" timeOffset="3942">1521 194 7984,'7'0'1098,"0"0"0,1 0-1004,1 0 1,0 0 6,3 0 1,-2 0-478,2 0 1,-3 0 5,3 0 1,-2 0-263,2 0 0,-4 0 365,2 0 267,1 0 0,-3 0 0,2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8:43.408"/>
    </inkml:context>
    <inkml:brush xml:id="br0">
      <inkml:brushProperty name="width" value="0.08571" units="cm"/>
      <inkml:brushProperty name="height" value="0.08571" units="cm"/>
    </inkml:brush>
  </inkml:definitions>
  <inkml:trace contextRef="#ctx0" brushRef="#br0">15 250 8136,'-3'11'0,"1"-1"0,-1-2 83,0 2 0,3-1 172,-3 3 0,2-1 122,1 1 0,0 1-187,0-4 0,4 3-85,0-2 1,0-2 68,1-3 1,0 1-143,2-4 0,0 1 25,0-3 0,1 0 117,-1 0 0,1-3-265,1 1 0,-1-6 57,2 1 1,-5-2-112,0 2 1,-1-1-47,1-2 1,0 1 33,-2-3 0,0 4 58,-1-2 0,-1 0 27,2 0 1,-3 0-11,-3 0 0,-1 2 26,-3-1 0,0 1 59,0 1 1,0 0-55,-1 2 0,1 0 165,0 2 1,-3 1-155,1 2 1,-1 0-209,3 0 1,1 3-44,1 2 0,-1 2-382,1 3 0,2 0 673,0 2 0,-1 2 0,0-3 0</inkml:trace>
  <inkml:trace contextRef="#ctx0" brushRef="#br0" timeOffset="653">108 314 8136,'14'-7'-472,"1"0"0,-1 0 355,0 0 1,1-1 100,-1-2 0,-2 2 99,0-4 0,0 0-79,2 0 0,-2-1-1,0 1 0,-2-2 80,2 0 0,-4-3 12,2 1 1,-2-1-13,-1 3 1,-2-1 15,0 1 1,-3 0 0,2 2-1,-1 0 1,-1 2 0,-2 1-1,0 1-29,0 1 0,0 3 0,-3 3 1,-1 3-1,0 4 0,0 4 597,0 1-387,-1 4-106,4 0 0,-5 6 0,4-2 0,0 3 742,2 2-299,-4-2-272,4 6 1,-4-2 33,1 5 1,2 2-46,-1 3 1,1-4-261,-2-1 0,2-4 49,-1 0 0,1-4-349,1 1 1,0-5-16,0-2 1,0-5-748,0 0 282,0-3-504,0 1 334,0-6 304,0 0 1,0-5-6,0-2 0,0-1 173,0-6 0,0 1-220,0-3 624,0 0 0,0-5 0,0-1 0</inkml:trace>
  <inkml:trace contextRef="#ctx0" brushRef="#br0" timeOffset="733">294 422 8135,'3'-7'1618,"-2"0"-1378,6 3 0,-3 1-466,3 3-132,0 0 1,0 2-1208,0 0 1565,0 4 0,4-2 0,0 3 0</inkml:trace>
  <inkml:trace contextRef="#ctx0" brushRef="#br0" timeOffset="1354">703 121 8317,'0'7'477,"0"1"-76,0 2 0,0-2-116,0 4 1,0 3-16,0 1 1,2 3 36,1-2 0,-1 3 107,-2-1 1,0 1-164,0-1 1,0 1-244,0-3 1,0 0 0,0-3 0,0 0 0,0-3 0,0-1 0,0-2-1,0-1-1542,0 0 927,0-3 1,-1-1 0,0-6 0,-2-1 606,-1-3 0,-1-3 0,-6-1 0,0-4 0</inkml:trace>
  <inkml:trace contextRef="#ctx0" brushRef="#br0" timeOffset="1984">610 271 8114,'4'-3'194,"2"2"10,-1-1 1,-1 0 187,1 0 1,-1 1-158,4-1 1,0 1-459,1 1 0,-1 0 74,2 0 0,-2 1-593,2 1 1,-2 0 741,1 3 0,3-4 0,-1 2 0</inkml:trace>
  <inkml:trace contextRef="#ctx0" brushRef="#br0" timeOffset="2591">889 343 8103,'4'-7'-716,"0"0"1,5 0 860,1-1 0,2 1-104,-3 0 1,2-2 108,-2-1 1,0-2-142,3 3 1,-3-4-14,0 1 0,0 1 4,0-1 1,-1 1-4,2-1 1,-4-1 5,-2 3 1,0-2 4,1 3 0,-2-2-19,-3 2 11,0 1 0,0-2 2,0 2 1,-2 4 157,-1-1-153,-2 3 0,1-1 122,-3 3 0,2 0-79,0 0 145,0 0-101,-2 3 1,1 1 115,1 3 1,2 1-115,3-1 0,0 2 0,0 1 0,0-1 0,0 2 0,0 1 0,0 1 0,0 2 0,0-1 112,0 0 0,0 4 0,0 1 1,0 2-1,0 1 0,1 1 1,0 0-1,2-1 173,-2-2-405,0-5 1,-1 2-229,0-5 0,0-1 130,0-4 7,0 0-128,0-3 1,2-2 73,1-4 0,0 0 97,-1-3 1,0 1 5,3-3 0,-1-3 61,1 0 0,0 1 145,-2 2 0,2 0-111,0 3 0,-1-2-21,1 4 0,-3-3-133,3 2 46,0 1 0,2 2 92,0 0 0,0 0-13,0 0 1,0 0 5,1 0 0,0 0-26,1 0 0,-1 0 29,2 0 0,-2-1-49,-1-1 0,2 0 9,-2-3 1,1 1-1,-3 0 0,-1-3-8,1 3 0,-3 0-31,0-1 0,-1 2-112,-1-1 1,0 1 44,0-2 0,0 3-4,0-3 302,0 4 32,-3-3 55,-1 4 1,-3 1-99,2 2 0,0 1 122,3 3 0,-1 2 90,3 1 0,0 2 231,0-3 1,1 2-63,1-2 0,0-1-111,3 2 1,0-2-503,5-1 0,-2-1-159,1-1 1,-1 1-195,-1-4 1,3 3 219,0-3 1,-1 1-191,-2-3 0,1 0-1825,2 0 2230,-2 0 0,5-3 0,-1-1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8:37.473"/>
    </inkml:context>
    <inkml:brush xml:id="br0">
      <inkml:brushProperty name="width" value="0.08571" units="cm"/>
      <inkml:brushProperty name="height" value="0.08571" units="cm"/>
    </inkml:brush>
  </inkml:definitions>
  <inkml:trace contextRef="#ctx0" brushRef="#br0">73 316 8265,'-5'0'-497,"0"0"1,3 3 390,-3-1 1,2 0 100,-1-2 1,1 0 16,-2 0 1,3 0 46,-3 0 1,3 0-27,-3 0 1,3 0 91,-3 0 1,3 3 151,-3-1-73,3 1 0,-2-3-25,2 0 111,1 0 358,-2 0 0,11-1-591,1-2 0,3 2 41,-2-4 0,-1 0-59,3-2 0,-3 0 57,3 0 0,-1 0-51,1-1 0,1-1 37,-3-1 0,1-2-19,-1 3 1,0-2-76,0 2 1,-2 1-2,1-2 1,-1 0-152,-4 0 1,3 1 121,-2 2 0,-2 0-71,-1-1 0,1 1 55,0 0 1,-1 0-135,-2 0 122,0 0 1,0-1 5,0 1 1,-1 3-9,-1 2 1,0 1 1,-2 1 0,1-2-10,-2-1 0,3 1 30,-3 2 1,3 1-82,-3 1 71,0-1 0,-1 5 119,1-1 1,0-1-59,2 1 0,-2 0 124,3 2 0,-1 0-73,0 0 0,3 0 19,-3 0 1,2 1 90,-2 2 1,2-1-65,-1 3 0,1-3 162,1 3 0,0-1-104,0 1 1,1 1 102,1-3 0,0 2-30,3 0 0,-1-1 30,1-2 0,1-1-90,-1-1 1,1 0 12,1 1 0,0-4-67,1 1 0,-1-3 63,0 0 1,0 1-153,0 0-22,0-1 1,1-2-85,-1 0 0,-2 0-404,-1 0-744,1 0-14,2 0 155,0-3 0,1 2 1087,-1-1 0,0-2 0,0 0 0</inkml:trace>
  <inkml:trace contextRef="#ctx0" brushRef="#br0" timeOffset="629">431 194 8273,'-1'5'0,"-1"0"0,0 0-198,-3 2 1,4-2 114,-2 0 1,3-1 195,0 3 0,0 1 78,0-1 0,0 0 3,0 0 1,0 0 76,3 0 1,-2 1-98,4-1 0,0-2 195,2-1-188,0-2-53,4 1 0,-3-3 16,4 0 1,-2 0-22,2 0 1,-2 0-142,1 0 0,-2-1 42,1-1 0,-2-2-131,-1-3 0,0 0 34,0-1 1,0 1 99,-3 0 1,2-2-194,-4-1 1,1 0 42,-3 0 1,2 2 75,1-1 1,-1-2 33,-2 2 1,-2-1-1,-1 3 1,-2 0 0,0 0-187,-2-1 0,0 4 106,0-1 1,0 3 192,0 0 1,-1 1-15,-2 1 1,2 0-38,-1 0 0,1 1 62,1 1 0,-1 3-104,1 5 1,0-2-195,0 4 1,1-1 141,1 1 0,-1 2-558,4-2 1,-1-1 85,3 1 1,0-3-714,0 0 1230,4-1 0,3-1 0,4 1 0</inkml:trace>
  <inkml:trace contextRef="#ctx0" brushRef="#br0" timeOffset="1237">596 159 8288,'0'7'273,"0"0"-256,0 0 0,0 0 0,0 1 0,0 2 317,0 2-182,0-2 1,2 4 359,1 1-253,-1-1 0,-2 7 266,0-2 1,1 2-123,1 3 1,-1-1 53,1 1 1,-1-2-93,-1-1 0,0 0-155,0-2 1,0-1-138,0-4 0,0 0-194,0-2 1,1-1-511,1-2 0,-1-3 405,2 1 0,-3-4-312,0 2 0,1-3-130,2 0-309,-3-1 1,4-4 147,-4-2 0,2-2 829,0-3 0,4-4 0,-2-5 0</inkml:trace>
  <inkml:trace contextRef="#ctx0" brushRef="#br0" timeOffset="1849">746 374 8187,'4'-4'-1090,"-1"0"992,1-3 0,0 0 137,3 0 1,-2 0 71,0 0 1,-1-1-73,0 1 0,2 0 58,-4 0 1,1 0-54,0 0 0,-2-3 17,4 1 1,-3-1 50,0 3 0,1 0 121,0-1-115,-1 1 1,-1 1 149,1 1-65,-1-1-13,2 5-201,-3-2 229,0 3 1,0 5-182,0 3 0,0 0-14,0-1 0,0 1-14,0-1 0,0 1 42,0 1 0,0-1 23,0 2 0,3-2-26,-1-1 1,1-2-100,0 0 0,-2-1 58,4 0 0,-3 0-9,3-1-49,0-3 1,2 4-1,0-4 1,1 0 0,-1 0-1,0-1-209,0-2 244,-3 3 0,2-7 0,-1 3 0,1-3-26,-1 0 51,1 0 1,-5 0 0,2 0 20,0 2-6,-2-1 0,2 2-24,0-3 0,-2 2 5,1 0-23,-1 4-213,-1-2 0,3 6 233,-1 2-2,0 1 0,-2 1 6,0 0 1,3-2 11,-1 0 1,1-1 13,0 1 0,-2 1 29,4-1 1,-2 0-49,1 0-11,1 2-3,2-7-2,0 3 17,1-3 55,-1 0-63,-3 0 1,1 0-9,-2-3 1,1 2-1,-1-4 1,0 3-19,-1-3 25,-1 0 1,5-2 74,-4 0 1,1 2-8,-3 0 14,3 3-83,-2-1 0,3 3-1,-2 0 168,-1 0 0,3 1-82,-2 1 1,0 2 107,2 0 1,-1 3-87,2-2 1,-3 1 58,3 1 1,-3 0-51,3 0 7,0 1-113,2-1 1,0 0-199,0 0 1,-2-2-601,0 0 576,0-4 0,2 5-476,0-4 1,-2 1-180,0-3-224,-1 0 1087,3 0 0,1-4 0,-1 1 0</inkml:trace>
  <inkml:trace contextRef="#ctx0" brushRef="#br0" timeOffset="2199">1177 87 8176,'-4'-7'-288,"3"0"288,-4 3 0,0 4 0,-2 4 0</inkml:trace>
  <inkml:trace contextRef="#ctx0" brushRef="#br0" timeOffset="3061">1320 295 8149,'-1'-7'-311,"-1"3"-543,1-3 1057,-2 3-1,3-3-97,0 3 0,0 0 318,0 2-236,0 1-113,0-2 17,3 6 219,1-2-260,0 5 1,0-2 78,-2 3 1,2 0 82,0 1 0,2 1 1,-3 2 216,1 0-339,1-3 0,0 5 0,-1-2 0,0-1 0,-1 1 1,1-1-1,-1 1 0,0-2 0,0-2 341,0-2-489,-2 1 179,2-5-305,0 2 294,-2-3 37,5 0-97,-2-3 0,0-1 17,-2-3 1,2-1 13,1 1 0,-1-3 86,1-2 1,-3-1-81,3 1 0,0-2 65,2 0 1,-2-1-55,0-2 1,-1 2 133,4-2 0,-2 4-110,-1-1 1,1 1-38,-1-1 0,-1 2 54,1 3 1,-4 1 5,2 1 0,0 2-9,-1 0 0,1 4 136,0-2-48,-2 2-80,5 1-144,-5 4 0,5 0 0,-2 3 0</inkml:trace>
  <inkml:trace contextRef="#ctx0" brushRef="#br0" timeOffset="3136">1607 280 8347,'0'8'-1160,"0"-1"1352,0 0 409,3 3 0,0-2-105,2 2 1,1-2-154,-1-1 1,1-2-217,-2 0 0,3-4 103,-2 2 1,1 0-203,1-1 1,0 1-3,0-3 0,1-3 16,-1 1 1,0-4 32,0 1 1,-2-1-249,0-1 0,-3-3-8,3 1 0,-4-4 152,2 1 0,-2 1-47,-1-1 1,0 1 44,0-1 0,0 1-72,0 1 0,-4 2 20,0-1 0,-3 3 33,0 1 0,0 4-34,0-2 0,-3 2-140,1 1 1,-1 1-300,3 2 1,0-1 252,0 5 0,2-1 1,1 3-1,1-1 1,1-1 269,1 1 0,-2-1 0,-1 0 0</inkml:trace>
  <inkml:trace contextRef="#ctx0" brushRef="#br0" timeOffset="3745">1671 280 8170,'7'4'61,"0"-3"1,-2 3 0,0 0 0,1 0 0,0 1 0,1 1 0,1-1 195,-1 1 1,0 2-1,-1-4-268,-1 3 0,1-2-34,-1-1 1,2-2 25,0 0 1,0-1-98,0-1 0,0 0 189,0 0-495,1-3 291,-1-1 1,1-6-108,1 1 0,0-4 47,3 1 0,-2-4 218,1 0 0,-2-2-90,1 1 1,0 1 64,0-3 0,-1 3 7,-2 0 1,1-2 6,-1 1 0,-2 1 9,-1 1 0,-2 1 9,0 0 0,1 2 40,0 0 1,-1 2 117,-2-2 1,0 6 47,0-1 0,0 3 141,0 0-57,0 2-220,-3-1 0,1 4 23,-2 1 0,2 3 47,0 4 1,-1 2-13,0 1 0,-2 4-75,3-2 1,0 4-36,2-1 0,-3 3-76,1-1 1,-1 3 122,3 1 0,0-2 5,0 3 0,1-4-22,2 1 1,1 0 1,3-4 1,1 0-106,1-3 0,0 0-125,3-3 0,-1-1-22,1-5 1,2 0 117,-2-2 0,0-1-88,0-2 0,1-1 56,-3-1 0,0-4-180,-1-4 1,-1 0-24,2 0 0,-2 1 1,-1-3 0,-2 0 171,0-2 0,-3 0-16,3-1 1,-4 4-8,2-1 1,-2 3 18,-1-1 1,0 2 120,0 1 0,-3 0-171,1 0 295,-4 3 1,2 1-51,-3 3 0,2 0 66,1 0 0,1 4-14,-2 3 1,1 0 56,0 2 1,0 2 146,1-2 0,2 3 276,-1-2 1,1 3 120,1-1 1,3-1-223,2 1 1,-1-4-230,1 2 0,0-2-171,2-1 1,3 0-218,-1 1 1,1-5 128,-3 0 0,1 0-180,1-1 1,-1 1-1105,2-3 1,-2 0 136,-1 0 1126,0 0 0,4 3 0,0 1 0</inkml:trace>
  <inkml:trace contextRef="#ctx0" brushRef="#br0" timeOffset="4664">2360 438 8155,'0'-4'100,"0"-2"-169,0 1 1,2-1 55,0-1 1,4-1 111,-1 1 0,-1 0-119,0 0 1,1-3 86,2 1 1,-2-1-5,0 3 0,-3-3 58,3 1 0,-1-1-92,1 3 1,0-2 167,-2-1 0,2 0 4,0 3-99,-2 0 0,3 0-13,-4 0 0,2 2 53,-2 0-57,-1 4 0,3-5 85,-2 4-38,-1-1 34,2 3-288,0 0 96,-2 0 0,5 3-40,-4 2 1,1 2 99,0 0 0,-3 1-18,3 1 1,0 0-18,-1 3-20,1-3 25,-3 1 1,2-3-83,1 0 91,-1-3-10,1 3 1,-1-6-197,3 1 180,-4-1 1,5-1 0,-1 0-35,2 0 1,-3-1-17,1-1 1,0-2-2,2-4 1,0 1-64,0 0 98,-3 0-16,3 0 1,-3 0 138,3-1 0,-2 1-124,0 0 1,-1 0 221,0 0 1,3 3-59,-3 1 182,0-1-138,2 4 1,-4-4-56,2 4 1,-1 0 142,2 0 1,-1 4-16,4 0 1,-4 0-57,1 1 1,-1 0 102,1 2 1,1 0-197,-1-3 1,1 3-224,-2-3 1,2 3-157,-4 0 1,4-2-460,-1 0 1,-2-1 405,-1 3-1528,2 1 496,-3-4 1362,5 2 0,-5-2 0,2 3 0</inkml:trace>
  <inkml:trace contextRef="#ctx0" brushRef="#br0" timeOffset="5289">2926 87 8117,'0'-7'-60,"0"0"205,0-1-125,0 1 0,-1 3 101,-1 2 1,0 2-77,-3 2 1,3 2-8,-3 3 0,1 1 115,-1-1 0,0 1 42,2 1 0,-1 2-25,1 4 0,1-3 98,2 0 1,-2 0-87,-1 2 0,1 0 86,2 1 0,1-1-135,1 0 0,0 0-80,2-2 0,1-2-21,2-3 1,1 0 71,2 1 0,-2-2-193,1-1 0,0-2 42,1-3 0,-2 0-69,1 0 0,-1 0-62,-1 0 0,0-3-89,-3-2 1,3-1 88,-2-2 0,-1-1-126,0-1 1,-1 0 15,2 0 0,-4 2 162,2-1 1,-3 0-180,0 0 0,0 3 51,0-1 272,0 1 0,0 1-50,-3 1 0,2 2 137,-4 0 0,2 4-79,-1 3 1,1 2 208,-2 3 0,4 0 172,-2 2 1,0 1-1,1-1 1,0 1 649,1-1-750,5 2 0,-3-4 155,4 2 47,0 2-177,2-7 1,0 4-532,0-4 157,0 0 0,3 0-207,0 1 1,2-5-402,-3 0 0,3 0-1586,-2-1 2236,2 1 0,0-3 0,2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8:59.288"/>
    </inkml:context>
    <inkml:brush xml:id="br0">
      <inkml:brushProperty name="width" value="0.08571" units="cm"/>
      <inkml:brushProperty name="height" value="0.08571" units="cm"/>
      <inkml:brushProperty name="color" value="#E71224"/>
    </inkml:brush>
  </inkml:definitions>
  <inkml:trace contextRef="#ctx0" brushRef="#br0">1 101 8010,'0'-7'-113,"0"0"0,0 2-338,0 0 443,0 4 0,0-3 608,0 1-416,0 3 0,0-4 121,0 1-25,0 2 179,0-2-412,3 6 0,-2 1-18,1 4 0,0-1 82,0 0-247,-1 3 175,2-2 1,-2 6 31,1-2-238,-1 1 197,2-2 1,-3 4-91,0-1 85,0 0 1,0 4 1,0-4 0,0 1-16,0-1 1,0 0 47,0 1 0,0-3-42,0 0 1,0-4 402,0 2-312,0-2 1,0-1 60,0 0 0,0-2-129,0 0 0,0-3 51,0 3-10,0 0-46,0 2 0,0-2-377,0-1 219,0-2 0,0 2-108,0-2 138,0-1 0,1 2 185,1-3-58,-1 0 93,5 0 0,-2 0-2,4 0 107,-1 0 0,2 0-51,1 0 1,-1 0-55,-1 0 0,0-2 152,1 0 0,0-3-38,3 2 1,-3-1 97,0 1 0,2-2-185,-2 3 0,3-3-40,-2 3 1,-1-1-163,-2 3 0,-2-2-337,0 0 1,-3-1-40,3 3 0,-3 0 227,3 0 0,-3 1-696,0 2 1,-1-2 76,-1 4 1,2-3-757,1 3 1572,-1 0 0,-5 2 0,-1 0 0</inkml:trace>
  <inkml:trace contextRef="#ctx0" brushRef="#br0" timeOffset="694">51 259 8183,'0'-5'-655,"0"0"828,0 4 0,1-3-46,1 1 1,0 3 195,2-3 1,1 0 28,2 1 0,0-2-119,1 2 1,-4 1-104,1-1 0,0 1 1,2 1 0,0 0-670,0 0 469,1 0 0,-1 0-646,0 0 1,-2 0 16,0 0 699,-4 3 0,6-2 0,-3 2 0</inkml:trace>
  <inkml:trace contextRef="#ctx0" brushRef="#br0" timeOffset="775">29 37 8043,'0'-5'348,"0"0"1,1 1-920,1-1 0,2 2 306,4 3 0,-1-1 1,0 0 353,0-2 0,3 1 120,2 2 1,0 1-124,0 1 1,-3 0-349,3 3 0,-2-1 79,2 4 1,-3-1 182,3 0 0,0 3 0,2 1 0</inkml:trace>
  <inkml:trace contextRef="#ctx0" brushRef="#br0" timeOffset="1431">424 374 9596,'0'-4'-2356,"3"0"2356,-2 4 0,5 0 0,-2 0 0</inkml:trace>
  <inkml:trace contextRef="#ctx0" brushRef="#br0" timeOffset="2161">782 116 7868,'-3'7'117,"2"0"1,-1 0-1,1 0 1,1 0-1,-1 1 1,0 0-1,-2 1 258,2 3 0,0 2-89,1 0 0,0 0-74,0 1 1,0-2-34,0-1 1,2 3-15,1-3 1,2 3 96,0-6 1,1 1 28,1-3 0,1 0 15,-1 0 1,2 0-598,1-3 0,-1-1 146,-1-3 0,1 0 57,1 0 0,0 0 72,0-3 0,-2-1-97,1-3 1,2 0 67,-2 0 1,1-4-159,-3 0 1,0-2-29,0 1 1,0-2 81,0 2 0,-2-2 12,0-3 0,-3 3 37,0 0 0,-1-3-102,-1 3 1,0-2 37,0 1 1,-1 1-8,-1 0 1,-2-1 92,0 1 1,-3 0-11,2-1 1,-2 4 194,-2 1 1,1 1-129,-2 2 1,2-2 305,1 4 0,-1 2-134,-1 1 1,1 1 38,-2 1 1,1 3 26,0 2 1,1 2 73,-2 3 0,0 1-196,0 3 1,1 1-20,2 2 0,-1-2-417,1 2 0,2 0 182,1 0 1,2 0-517,0-3 1,1 3 321,1 0 1,2-1-188,1-1 1,2-2 539,0-1 0,1 2 0,2-3 0</inkml:trace>
  <inkml:trace contextRef="#ctx0" brushRef="#br0" timeOffset="2240">1083 331 7990,'0'-4'1483,"0"0"-2102,0 4-1356,0 7 1975,0-6 0,0 6 0,0-7 0</inkml:trace>
  <inkml:trace contextRef="#ctx0" brushRef="#br0" timeOffset="2899">1363 65 7951,'0'8'223,"0"-1"0,1 1 9,1 1 1,-1 2 186,1 1 0,-1 2-100,-1 0 0,0 1 26,0 1 1,0-1-51,0 0 0,0 1 111,0 1 0,-1 0-236,-1-3 0,1 0 0,-1-2 0,0 1-281,0-4 0,1 1 145,-2 0 0,3-4-502,0 1 1,0-4-610,0 2-541,0-4-947,0 2 2565,0-9 0,3-2 0,1-6 0</inkml:trace>
  <inkml:trace contextRef="#ctx0" brushRef="#br0" timeOffset="3054">1363 101 9178,'4'3'504,"2"-1"-420,-1 3 0,-1-1 255,1 1 1,-1 1-154,4-1 1,-1-1-150,0 0 0,1 1-30,1 2 0,-1-2-188,2 0 0,-2 0 0,-1 1-1260,0-1 1080,4 1 1,-2-4-482,1 3 842,-1-4 0,-1 2 0,3-3 0</inkml:trace>
  <inkml:trace contextRef="#ctx0" brushRef="#br0" timeOffset="4213">1621 73 7934,'-7'0'155,"0"0"1,-1 3 0,1 2 0,0 2 0,0 1 0,0 2 0,-1-1 0,-1-1-229,-1-1 0,1 0 0,2 0 0,2 0 0,1 1 0,0-2-1954,0-1 2027,2-2 0,-1-6 0,3-1 0</inkml:trace>
  <inkml:trace contextRef="#ctx0" brushRef="#br0" timeOffset="4859">1635 73 8201,'3'7'0,"0"0"0,0 1 0,0 1 0,0 1 637,0 1 1,-2-1-311,4 2 0,-3 0 62,0 2 1,0 0-86,0 1 0,-1-1-285,1 0 1,0 1 70,0 2-1049,-1-2 762,5 3 0,-5-6-29,2 0 1,0-3-169,-1 3 0,3-2 394,-3 2 0,1-4 0,-3 3 0</inkml:trace>
  <inkml:trace contextRef="#ctx0" brushRef="#br0" timeOffset="4860">1836 366 9498,'-7'0'0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9:46.344"/>
    </inkml:context>
    <inkml:brush xml:id="br0">
      <inkml:brushProperty name="width" value="0.08571" units="cm"/>
      <inkml:brushProperty name="height" value="0.08571" units="cm"/>
      <inkml:brushProperty name="color" value="#E71224"/>
    </inkml:brush>
  </inkml:definitions>
  <inkml:trace contextRef="#ctx0" brushRef="#br0">30 1 8105,'-5'0'344,"0"0"-220,0 0 0,1 0-262,-1 0 196,3 3 1,-1 1-189,3 3 1,0 0 97,0 0 1,0-2-1,0 0 1,0 1 128,0 3 0,0-1 142,0 2 1,0 0-111,0 0 286,0 2-231,0-1 1,0 4 316,0-1-255,0 4 0,0-2-55,0 3 0,0-3 23,0 4 1,2-1 171,1 2-307,-1-2 73,-2 4 1,0-3 92,0 3-67,0 0-80,0 1 0,0-4 49,0 2-27,3-2 0,-2-1-157,2 0 28,1-3 0,-4 1 64,3-5 0,0 0-19,-1-2 1,1-1 122,-3-1-423,3-1 81,-2 0-765,2-3 653,-3-1 0,1 0-725,1-1-219,-1 0 342,2-2 0,-6-3 0,-1-1 0</inkml:trace>
  <inkml:trace contextRef="#ctx0" brushRef="#br0" timeOffset="540">324 72 8099,'0'-4'406,"0"1"-528,0 3 91,3 0 0,-2 3 242,4-1-634,-3 4 293,1-2 1,-1 0 121,1 1-98,-1 0 70,1 2 0,-2 0 153,1 0 1,-1 3 99,-1 0 1,0 2 162,0 0-180,3-1 0,-2 5 66,2-2 1,-3 5-81,0 0 1,3 3 168,-1 2 0,3 3-81,-3 4 1,2 1 33,-2-1 1,-1-1-75,1 1 0,1-2-235,0-3 1,-1-1 23,-2-4 1,3-3-121,-1-1 0,1-2-266,-1 0 1,-1-3 203,2 0 0,-2-4-216,2 2 1,-3-5-55,3 0-587,-2-3 1,-1 1-362,3-3 1377,-2 0 0,2 0 0,-6-6 0,-1-2 0</inkml:trace>
  <inkml:trace contextRef="#ctx0" brushRef="#br0" timeOffset="904">58 395 8023,'-10'-3'0,"4"2"394,-1-1 821,5 1-1183,-1 1 86,3 0-69,9 0 1,-2-2 99,7-1 1,-1 0-365,1 1 0,0-2 140,1 0 0,-1-3-17,0 2 1,1-1 14,-1-1 1,3 1 30,0 1 1,0-2-437,0 3 1,-1-2 216,3 1 1,0 0-400,2 2 1,0-2 663,-2 0 0,2-1 0,-3-2 0</inkml:trace>
  <inkml:trace contextRef="#ctx0" brushRef="#br0" timeOffset="1357">661 503 8006,'-4'4'648,"1"1"-488,2 0 1,1 3 66,0 1 1,0-1-348,0 2 0,0 1 136,0 1 0,1 2-80,2 0 1,-3 1 105,3 2 1,-2-2 217,-1 2 1,0 0-114,0 0 1,0-1-53,0-4 0,-1 1-42,-2-4 1,3 3 137,-3-2-80,2-4-720,-2 0 314,2-2 177,-2 0-1331,3 0 466,0-4 983,-3 0 0,-1-4 0,-3 0 0</inkml:trace>
  <inkml:trace contextRef="#ctx0" brushRef="#br0" timeOffset="1637">539 524 8942,'-5'0'819,"0"0"-803,4 0-11,-3 3 228,4-2-104,4 2 1,0-3-201,3 0 118,0 0-12,3 0 1,1 0-666,4 0 295,-1 0 154,0-3-699,-2 2 566,1-2 0,-2 1-111,4-1 1,-3 1-439,-1 2 863,-2 0 0,5-3 0,-3-1 0</inkml:trace>
  <inkml:trace contextRef="#ctx0" brushRef="#br0" timeOffset="2041">969 388 7977,'-4'0'147,"1"0"0,3 1 17,0 1 255,0-1-189,0 2-237,3-3 103,1 0 1,3 0 96,0 0-213,0 0 170,-3 0-105,3 0 0,-3 0-64,3 0 0,0-1 174,0-1-354,0 1 134,1-2 0,-4 2 74,1-1-833,0 1 285,2-2-646,0 3 563,0 0 622,-3-3 0,3 2 0,-3-2 0</inkml:trace>
  <inkml:trace contextRef="#ctx0" brushRef="#br0" timeOffset="2237">983 560 7984,'-7'0'1126,"0"3"1,3-1-496,1 3-468,3-4 1,0 2-284,3-3 0,3 0 68,4 0 1,3 0-1006,-2 0 1,3-1 1056,0-1 0,1-2 0,-1-3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9:51.423"/>
    </inkml:context>
    <inkml:brush xml:id="br0">
      <inkml:brushProperty name="width" value="0.08571" units="cm"/>
      <inkml:brushProperty name="height" value="0.08571" units="cm"/>
      <inkml:brushProperty name="color" value="#E71224"/>
    </inkml:brush>
  </inkml:definitions>
  <inkml:trace contextRef="#ctx0" brushRef="#br0">258 14 7765,'0'-4'-266,"0"0"343,0 2-49,-3 1 1,2-2 11,-1 6 0,1-2-59,1 4 1,0 0 10,0 2 0,0 3-10,0-1 0,2 4 84,1-1 0,-1 1 89,-2 2 0,1 2 176,1-1 1,-1 4-90,1-1 1,-1 4 111,-1 1 0,3 3-71,-1-4 0,0 4 0,-2-3 0,0-1-80,0-4 0,0 1-196,0-3 0,0-1 38,0-1 0,0-2-477,0-1-728,0-2 664,4-2-1298,-4-4 900,4-1 894,-4-3 0,0-3 0,0-1 0</inkml:trace>
  <inkml:trace contextRef="#ctx0" brushRef="#br0" timeOffset="397">7 114 8089,'-4'0'610,"1"0"-610,3 0 0,6 0 0,-1-2 0,5 0 0,0-2 0,0 2 0,2 1 91,0-1 1,3-1 146,1 0 0,0-2-101,0 3 0,0-3 93,1 3 1,-2-3 31,2 3 1,0-1 17,0 0 0,0 2-347,-3-4 1,3 2 87,0-1 1,2 1-687,-3-2 0,4 3-33,-4-3 1,3 3-1057,-2-3 1754,0 3 0,0-4 0,2 2 0</inkml:trace>
  <inkml:trace contextRef="#ctx0" brushRef="#br0" timeOffset="925">545 337 7927,'-1'4'344,"-1"-2"0,1 2-599,-1 1 0,1 1 88,1 1 1,0 3 371,0-1 1,0 2-128,0-2 1,2 0-157,0 3 1,4-3 23,-1 0 1,1-3 27,1-1 0,1-3 49,-1 3 1,2-4-49,1 2 0,-1-2 115,-1-1-117,-1-4 1,0 1 31,0-2 0,-2-1 19,0 1 0,-4-2 105,2-2 1,0 1-91,-1-2 0,1 0 9,-3 0 1,0-3-39,0 1 1,-1 1 19,-2-1 0,-1 3-61,-3-3 1,2 1 54,-2-1 1,1 1-34,-4 1 1,0 2 89,0-1 1,0 1 2,1 4 1,0 0 71,-3 1 0,2 2-96,-2-1 0,4 4 75,-2 3 0,3 2-71,2 0 0,-1 3-197,4 2 1,0-1-112,2 1 1,3 0-293,2 2 1,1 1 176,1-1 1,3 0 358,-1-2 0,4-2 0,-2-3 0</inkml:trace>
  <inkml:trace contextRef="#ctx0" brushRef="#br0" timeOffset="1420">882 64 8752,'0'7'165,"0"-2"-263,0 0 0,0 0 28,0 2 1,0 2-2,0 1 1,2 3 206,1-1 1,-1 1-26,-2 2 1,2 0 129,1 1 0,-1 3-177,-2 2 1,0 1 288,0-1 0,0 1-56,0-1 0,-1-2-165,-1 0 1,1-3-48,-1 1 0,1-3-246,1-2 1,0 1-399,0-3 0,0-3 113,0-2 13,0-1 1,-1 0-137,-1-1-176,1-2 1,-3-1 744,2 0 0,-2-4 0,-3 0 0</inkml:trace>
  <inkml:trace contextRef="#ctx0" brushRef="#br0" timeOffset="1677">767 243 8259,'-7'0'940,"3"0"1,5 0-765,6 0 1,1 0-53,4 0 0,0 0-143,2-3 1,0 0 83,1-2 0,2-1-540,-1 1 0,1-1-44,-3-1 1,3 2-252,0 0 0,0 1 770,-3-1 0,3-1 0,2 2 0</inkml:trace>
  <inkml:trace contextRef="#ctx0" brushRef="#br0" timeOffset="2677">1104 480 7910,'-3'5'-67,"-2"0"67,2-4 0,0 2 365,3-3 1,0-3-551,0-2-124,3-1 190,1-1 1,1 0-248,-1-1 329,1-2 18,2 2 0,-2-2-12,0 3 1,-3-3-31,3 0 291,-3 1-166,4 2 0,-5 0-76,1-1 600,2 1-391,-3 0 0,3 2 269,-2 1-198,-1 2 78,2-1-358,1 3 1,-4 0-20,7 0 115,-3 0 1,1 3 88,-1 2-239,-2-2 40,4 3 1,-5-2-7,1 3 206,2 1-125,-3-1 177,6 0-178,-3 0-9,0 0 0,2-2-11,-1 0 41,1-4 26,1 3-282,-3-4 231,3 0 1,-3 0-24,3 0 1,-2-1-7,-1-2 1,0 2 29,1-4-167,2 0 52,-7-5 1,6 2-20,-4-2 100,1-1-27,0 0 0,-2 0 79,1 1-64,-1-1-15,-1 0-11,0 0 26,-3-3 0,1 6-29,-3-4 0,0 3-1,-2-1 0,0 2 39,0 1-94,0 0 78,0 3 0,-1 1-237,-2 3 9,2 0 208,-2 0 1,5 2-716,0 1 339,0 2 106,-2 2-552,3 1 317,-2 3 185,5-4-101,-2 0 411,3 0 38,0 0 0,0 1 0,0-1 0,0 0 0,0 0 0,0-2 34,0 0-83,0-4 49,3 6 0,-1-4 778,3 2-409,-1 1-106,3-2 601,1 0-517,2 2 1,-1-2 129,3 3-314,0 1 13,2-1 1,0-1 198,1-1-506,-1 1 151,0-5 1,1 2-297,2-3 149,-2 0 99,3 0 0,-4-1-423,1-1 276,-1-5 23,0-1 1,0-5-67,-2 4 0,0-4-15,-2 1 317,0-5-136,-3 2 0,-1-3-42,-1 1 287,1 2-227,-2-6 0,1 6 204,0-2 30,-4-1-194,3 3 0,-4-3 72,0 4-49,0 0-21,0 3 220,0-3-215,0 6 1,-3-2 46,1 2 156,-1 4-100,0-2 0,2 5-99,-4-1 0,2 1 6,-1 1 0,1 3 35,-1 2 0,2 4-24,0 0 1,-2 4 9,2-1 0,-3 2-17,3 3 0,-3-1-123,3 3 0,-3-2 100,2 2 881,1 0-577,2 3 0,0-1 123,0 1 0,0-3 140,0 0 1,3-1-152,2 1 0,1-2-142,2-5 0,0 1-484,1-4 1,-1 1 218,2-3 1,1-2-1045,1 0 1,1-4 54,2 2 0,-1-3 976,0 0 0,1-6 0,-1-2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49:55.043"/>
    </inkml:context>
    <inkml:brush xml:id="br0">
      <inkml:brushProperty name="width" value="0.08571" units="cm"/>
      <inkml:brushProperty name="height" value="0.08571" units="cm"/>
      <inkml:brushProperty name="color" value="#E71224"/>
    </inkml:brush>
  </inkml:definitions>
  <inkml:trace contextRef="#ctx0" brushRef="#br0">8 93 7920,'-4'0'-144,"0"0"354,4 4 1,0 0-184,0 3 1,3 0-62,-1 0 1,3 0-9,-3 0 0,3 1 82,-2-1 1,1 2 0,-1 1 1,1 2 65,-1-3 1,0 4 172,-1-1 1,-1 2-4,2 0 0,-3 3-79,0-1 0,0 1 428,0-2-238,0-1-111,0 3 0,0-2-70,0-1 52,0 0-286,0-2 1,0 0-165,0-1 1,0-2 202,0 1-1137,0-2 775,0-1 1,0-2-1498,0-1 807,0-2 779,0 1 0,0-3 0</inkml:trace>
  <inkml:trace contextRef="#ctx0" brushRef="#br0" timeOffset="354">187 86 7920,'0'4'503,"0"3"-436,0-3 0,0 0-13,0 1 1,0 0-134,0 2 0,1 3 53,1-1 0,-1 2 29,1-2 0,1 0 113,0 3 1,0 0 151,-1 2 1,-1 1-127,2-1 604,1 3-452,-4-1 1,4 3 210,-1-2 1,-2 0-144,4-3 1,-3 2-398,3-1 1,-2 0-151,1-3 0,-1 0-290,2-1 0,-3-2 237,3 1 1,-3-3-638,3-2 479,-3 1-1069,1-2 205,-3 0 1260,0-1 0,0-3 0,0 0 0</inkml:trace>
  <inkml:trace contextRef="#ctx0" brushRef="#br0" timeOffset="646">36 330 7937,'-4'-7'1040,"1"3"-706,3 1 0,1 3 215,1 0 1,3-3-31,5 1-657,-2 0 92,5-2 1,-2 1-105,4-2 1,0 0-346,1 2 0,0-1 163,0 1-1377,3-2 1709,-4 4 0,6-9 0,-3 2 0</inkml:trace>
  <inkml:trace contextRef="#ctx0" brushRef="#br0" timeOffset="1288">502 301 7938,'-7'1'13,"0"2"-7,0-3 0,0 6 268,-1-4-194,1 4 1,1-2-168,1 3 0,0 0 113,2 0 1,0 1-70,1-1 1,0 1 186,-3 1 1,4 0 206,-2 3 1,2-3-169,1 0 0,0-1 92,0-1 1,1 1-258,2-1 1,1-3 128,3-2 0,-2 1-324,-1 0 1,1-2 96,2-3 0,0 0-213,1-2 1,-2-1 96,-1-2 1,1-1-32,-1 1 1,-2-2 197,-1-1 0,-1-2 128,-1 3 1,0-3-30,0 2 1,0 0-54,0 0 0,0 2 120,0-1 0,0 1 41,0 1-45,0-1 0,-2 4 118,-1-1 233,1 3-257,2-1-148,0 9 0,0-1 263,0 5 1,0 1-62,0 1 1,2-1-35,1 1 1,3-1-78,1 1 1,1 0-53,1-5 0,-1 2-115,-1-4 0,3 0-233,-1 0 1,4 1-163,-1-4 1,-1 0-489,1-2 1,-2 0-1215,2 0 2094,-4 0 0,6 0 0,-3 0 0</inkml:trace>
  <inkml:trace contextRef="#ctx0" brushRef="#br0" timeOffset="3038">746 445 7491,'-4'0'435,"1"0"-227,3 0-267,3-3 0,0-1 80,2-4 0,1 1-73,-4 0 0,4 0 91,-2 0 0,0-3 75,1 1 1,-3-1-87,3 3 0,-2-3 84,1 1 1,0-1-77,1 3 1,1 0 134,-4 0 1,4 2-73,-1 0 1,-1 3-56,0-3 0,-1 3-91,1 0 1,-1 1 78,2 1 1,-3 0-62,3 0 0,-3 0 60,3 0 1,-1 1 81,1 1 1,0 2-63,-2 4 0,1-1 3,-1 0 1,2 2-11,-3 1 1,0 0 4,-2 0 1,1-1-90,2 3 0,-3-4 95,3 2 0,-2-2-121,-1-1 1,0-2 117,0 0-157,0-4 109,0 6 97,0-7-71,0 4-6,0-11 0,0 5-43,0-5 0,0 1 36,3-1 0,-2 0 8,1 0 1,2-1-13,1 1 0,-1 0 98,0 0 0,0 0-71,1 0 0,2 0 5,-3 2 0,3 0-13,0 2 1,-2-1 8,-1 1 1,1-1-66,2 1 66,1 1 0,-1 2-91,0 0 0,-2 0 86,0 0-13,-1 0 1,3 3-29,1 2 1,-4 1 1,1 1 0,-2-1 10,1 1 0,-2-3-2,0 6 1,2-6-21,-2 3 0,1-2 34,-1 2-299,-1-3 164,2 3-34,-3-6 205,4 2 262,-4-3-273,4 0 1,-4-3 145,0-2 1,2 1-91,0-1 1,3 0 32,-2-2-120,2 0 0,-1 0 85,3 0 0,0-1-148,-3 1 0,3 0-6,-2 0 1,1 2 9,1 0 1,-2 1 92,0-4-30,0 4 1,2-1-5,0 2 0,-2 0-7,-1 1 1,-1 1-88,2-1 0,-3 2 91,3 2 1,-4 0-86,2 2 1,0 1 30,-1 2 0,3 1-13,-3-1 0,2 0 10,-2 0 1,0 0 14,2 0 0,-1 1 81,2-1 0,-3 0-103,3 0 63,0 0 1,2 0-38,0-3 0,-2 0-16,-1-1-3,1-2 1,2 2-51,1-3 91,-4 0 1,1-1-4,-2-1 1,1 0 122,-1-3 1,0 1-46,-1-1 46,-1-1 1,5 2-59,-4-3 1,0 2 153,-2 0 1,1 4 35,2-2-62,-3 3 57,7 0-119,-3 0 0,2 3-152,-1 2 1,1-1 102,-1 0 1,1 1-351,2 2 0,-1-2 109,0 0 0,0-4-128,0 2 0,0 0-201,1-1 1,-4 1-1003,1-3 981,0 0 0,0 0-783,0 0 1299,-4 0 0,2-1 0,-3-1 0,0 0 0,0-3 0,0 0 0,0-2 0,-1 0 0,-1 0 0,1 0 0,-1 0 0,1-1 0,-2-5 0,-1-2 0</inkml:trace>
  <inkml:trace contextRef="#ctx0" brushRef="#br0" timeOffset="3233">1398 158 8013,'0'-14'92,"0"3"0,0 1 0,1 3 979,2 2-477,-3-1 1,7 2-35,-2 0-2855,1 0 2295,1 4 0,0-3 0,0-1 0</inkml:trace>
  <inkml:trace contextRef="#ctx0" brushRef="#br0" timeOffset="3686">1563 337 7935,'-3'4'1451,"2"-1"-1681,1-3 0,4-3 170,4-2-597,-1-1 452,0-1 0,0-1-42,0-2-100,0 2 193,1-5 0,-1 3 186,0-2-92,-3-2 15,-1 6 0,-1-5 70,1 4 1,-1-3-110,-2 2 465,0 1-242,0 2 0,0-3 133,0 0 27,0 1 0,-2 2-121,-1-1 50,1 5-153,2-1 1,-1 2 70,-1 0-100,1-1 0,-3 4-113,2 1 1,1 0 163,-2 3 17,3-1-79,0 4 0,0 1 89,0 1 0,0 3 152,0-2 1,0 3 164,0 0-116,0 1-226,3 2 0,-2-2 273,4 2-245,-3-2-2,4 0 0,-2-1-48,3 0 0,-1-3 51,1-1 1,-1-2-120,3-1 0,2-2 145,-2 0-571,1-4 294,0 2 0,-1-3-1040,3 0 594,-3-3 337,4 2 1,-4-5-1170,3 1 673,-3-1 306,1-1 1,-3-1 421,0-2 0,0 2 0,1-1 0,-1-2 0,0 2 0,-1-4 0,-1 1 0,1 2 0,-2-4 0,4 3 0</inkml:trace>
  <inkml:trace contextRef="#ctx0" brushRef="#br0" timeOffset="3964">1965 22 7695,'0'-7'-719,"0"3"1229,0-3-257,0 6-85,0-2 1,0 9-106,0 1 0,0 2 31,0-2 1,0 3-10,0 2 0,0 2 169,0 0 1,0 0-97,0 1 0,1-1 213,1 0 1,-1 3 33,1 0 0,-1 0 67,-1 0 0,1-2-244,1 2 1,-1 1-39,1-2 0,2 1 195,-2-3-899,0 1 438,2-1 0,-3-3-31,4-1 0,-3 0-132,3 0 1,-3-3-1162,0-2 613,-1-4 16,-1 2 0,-3-6 1,-1-1-1</inkml:trace>
  <inkml:trace contextRef="#ctx0" brushRef="#br0" timeOffset="4149">1950 165 11141,'11'0'-4,"-2"0"-902,3 0 1,-3 0 905,3 0 0,3 3 0,4 1 0</inkml:trace>
  <inkml:trace contextRef="#ctx0" brushRef="#br0" timeOffset="4490">2187 366 7869,'4'4'675,"2"2"0,-2-5-447,4 1 0,-1-1-116,0-1 0,1-1-749,1-1 1,-1-4 269,2-4 1,-2 0-235,-1 0 0,-1-1 343,-1-3 1,-1 2 271,-1 0 1,-3 0 91,3-2 1,-6 0 258,-1 2 1,-3-1 151,0 4 1,-1-3-270,-1 2 1,1 1 153,-2 2 0,0 3-69,0 1 0,-2 2 370,3 1 0,-3 1-347,2 2 1,-3 1-187,1 6 0,1 2-143,-1 5 0,3-2-222,-3 5 0,3-2-1004,-1 1 0,5 1 232,0-3 967,0 3 0,-2-2 0,0 3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50:01.036"/>
    </inkml:context>
    <inkml:brush xml:id="br0">
      <inkml:brushProperty name="width" value="0.08571" units="cm"/>
      <inkml:brushProperty name="height" value="0.08571" units="cm"/>
      <inkml:brushProperty name="color" value="#E71224"/>
    </inkml:brush>
  </inkml:definitions>
  <inkml:trace contextRef="#ctx0" brushRef="#br0">14 258 7955,'-3'0'18,"-3"1"204,4 1-471,-1-1 122,3 2 217,3-3-307,-2 0 122,6 0 0,-4-3 95,1-2 0,2 1 97,-4 0 1,3-1-16,-2-2 1,1 0 103,-1-1 0,2 1-82,0 0 1,-1 0-10,1 0 1,0-3 97,2 1-98,0-1 0,0 3 5,0 0 0,1 0 0,-1 3 0,-3-3-69,1 2 1,0 2-18,2 1 0,-2 0-72,0 0 0,-3 1 73,3-1 0,-3 1 6,3 1 0,-3 1 42,3 1 1,-2 0-13,1 2 0,-2 1 22,0 2 0,2 1 24,-2-1 1,0 0 7,-2 0 1,1 3-42,2-1 1,-3 2-64,3-2 1,-2-1 73,-1 2 0,0-2-176,0-1 121,0 0-109,0-3 1,0 1-19,3-2 44,-2-1 1,3-4 52,-2-1 0,0-2 6,2 0 1,-2-1 176,0-1-178,2-1 1,0 0 170,3 0 1,-2-2-33,0 5 0,-1-3-38,1 4 0,1-3-45,-1 0 1,1 0 5,1 0 1,-2 2-3,0 0 0,-1 3-13,1-3 0,1 1 21,-1-1 0,-1 2-10,1 3 0,-3-2-105,3-1 0,-3 1 136,3 2-255,-3 0 179,4 3 0,-3 1-4,2 3 1,-1 0-24,-2 1 0,-1 1-10,1 1 1,2-1 4,-2-2 0,4 1 17,-2-1 1,0-1-118,1-1 1,0 0 58,2-2 0,-2 2-8,0-3 1,-3 0 51,3-2 0,-3 0-7,3 0 1,-3 0-15,3 0 0,-3 0-59,0-3 37,2-1 0,-2-3 6,3 0 0,-4 0 4,2 0 78,1-1 1055,-4 1-760,7 0 0,-6 1 165,4 1-421,-3 2 0,4 3 38,-1 0 1,-1 0-12,1 3 1,-1-2 3,4 4 0,-1-1-136,0 1 1,0 1 112,0-1 1,0 2-279,1 0 1,1-3-137,1 1 0,-1-1-678,-2 1 450,1 1 1,-1-2-349,0 0 1,-2 0-565,-1-4 817,-2 0 666,1 0 0,0 0 0,1 0 0</inkml:trace>
  <inkml:trace contextRef="#ctx0" brushRef="#br0" timeOffset="214">574 43 7955,'-1'-7'0,"-1"0"541,0 0 1,-1 2-1,1 0-836,0 0-698,-1 1 480,3 1 513,4 3 0,0 0 0,3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50:10.957"/>
    </inkml:context>
    <inkml:brush xml:id="br0">
      <inkml:brushProperty name="width" value="0.08571" units="cm"/>
      <inkml:brushProperty name="height" value="0.08571" units="cm"/>
      <inkml:brushProperty name="color" value="#E71224"/>
    </inkml:brush>
  </inkml:definitions>
  <inkml:trace contextRef="#ctx0" brushRef="#br0">29 166 7653,'-1'4'-776,"-1"-2"920,1-1-51,-2-1 1,0 1 171,1 1-24,0-1 0,-2 2 0,4-2 14,-3 1 331,-1-1-142,3 2-19,-2-3-218,3 0-114,0-3 1,1 0 239,1-2-415,-1-1 73,6 2 0,-6-3-22,4 0-75,-3-1 182,4 1 1,-4 0-141,2 0-54,-2 0 131,4 0-74,-5-1 110,2 1-1,-3 3-19,3-2-89,-2 2 86,2-3 1,0 2-41,-1 0-21,1 4-85,0-6 142,-2 6-348,2-2 299,-3 3 43,0 3-32,0-2 1,0 6 10,0-3 0,0 3 5,0 0 1,0 0-1,0 0 1,0 0 7,0 1 0,0-1 48,0 0 1,2 0-52,1 0 1,0 1 239,-1 2-233,-1-2-11,5-1 1,-3-1 4,2-1 0,2-1-9,-3 1 0,3-4-5,0 2 1,0-2 36,0-1-50,0 0 28,1 0 1,-1 0 66,0 0-59,0-4-18,0 0 0,0 0 167,-3-1-157,3 0 18,-3-2 1,1 0 8,-1 0 1,-1-1 12,2 1-112,-4 0 88,2 0 1,0 0-7,-1 0 0,1-3-5,-3 0 0,-1 1 48,-2 2 0,2-3-38,-4 1 0,0-1 78,-2 3 0,0 0-81,0-1 1,-1 1 4,1 0 1,0 3-46,0 2-90,0 1 0,0 1 153,-1 0-1001,4 0 644,1 0 0,3 1-635,0 1 442,0 2 269,0 0 0,0 2-792,0-1 525,3-2 506,1 4 0,1-6 0,0 1 0,0 0 0,2 0 0,-2-1 0,0 1 0,-1-1 26,3-1-106,1 3 0,-1-2 602,0 1 0,0 2 50,0-2 46,1 0-223,-1 2-93,0-1 0,0 2-25,0 0 0,0 0 59,1 2 1,-4 0 45,1 0 1,0-2 101,2 0 0,-1 0-154,-1 2 0,2-1-639,-3-1 1,2 1 212,-1-1 1,1-1-242,-1 1 1,0-3 184,0 3-1347,2-3 990,-7 4 0,7-5-41,-2 1-684,-2 2 1234,0-3 0,0 2 0,1-3 0</inkml:trace>
  <inkml:trace contextRef="#ctx0" brushRef="#br0" timeOffset="772">430 202 7087,'1'-7'-36,"2"-1"0,0 1 96,2 0-69,1 0 2,-2 3 1,2-3 104,-1 0 0,1 0-21,-1 0 0,-1 0 159,1 2 0,-3-1-191,3 2 184,-3-3-130,4 3 36,-2-3-35,3 0-22,0 0 0,-2 2-33,0 0 1,-3 3 45,3-3 1,-2 3 35,1-3-27,-2 3-40,1-1 35,0 3-6,-2-3-13,2 2 33,-3-2-49,3 6 1,-2 1-153,2 3 147,-3 0-18,4 1 1,-4-1-207,3 0 210,1 0-104,-3-3 1,3 3 0,-2-3 1,0 0 70,2 1-63,-2-3 52,4 1 0,-4-1-8,3 1 1,-3-1-2,3-2 1,-3 0-1,3 0 0,-3-1 1,3-1 0,-2 1-123,1-1 1,0-2 120,1-1 0,2-1-3,-3 2 1,0-3 10,1 2 0,-1-1 5,1-1 0,0 2 55,-2 0 1,2 0 11,0-2 1,-1 3-37,1-1 1,-3 3-29,3 0 1,-3-1 70,3 0 0,-2 1-21,1 2 1,-1 0 3,2 0 0,-3 2 39,3 1 1,-1 2 135,1 0 1,1 4-105,-1 0 0,1 1 156,1-3 1,-2 0-53,0 0 0,0 1-48,2-1 1,0 0 136,0 0 0,3-2-191,-1 0 1,1-4-174,-3 2 0,0 0 221,0-1-948,0 1 561,1-3 1,0-1-369,1-2 1,-1 2-1282,2-4 1857,-2 3 0,-1-4 0,0 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26:34.718"/>
    </inkml:context>
    <inkml:brush xml:id="br0">
      <inkml:brushProperty name="width" value="0.08571" units="cm"/>
      <inkml:brushProperty name="height" value="0.08571" units="cm"/>
      <inkml:brushProperty name="color" value="#E71224"/>
    </inkml:brush>
  </inkml:definitions>
  <inkml:trace contextRef="#ctx0" brushRef="#br0">1 148 7381,'5'0'88,"2"0"1,-5-3 248,4 0-176,-4 0 113,6 3 1,-5-1 308,3-2-252,2 2 0,-3-3-151,3 4 1,1 0 13,0 0 1,-1 0-4,1 0 0,3-1-6,-1-2 1,5 2-19,-2-1 1,2 0 26,2-1 1,-3 1-182,2-4 1,-1 3 78,4-3 1,-2 1-94,0-4 1,2 3 51,0 0 1,0 4-145,-2-4 1,-4 0-20,0-3 1,0 4 32,0-1 0,2 1-627,-5-1 0,4-2 306,-4 3 0,1 0-500,-3-1 0,-4 4-392,1-1 1292,-4 2 0,2 1 0,-4 0 0,-4 3 0,-2 0 0,-1 4 0,-2-2 0</inkml:trace>
  <inkml:trace contextRef="#ctx0" brushRef="#br0" timeOffset="441">339 113 8233,'0'5'-103,"0"2"20,0-1 1,0 2 90,0 1 1,0-1 19,0 1 1,3 2 8,-1 1 1,5 2-37,-1-2 1,2 2 149,0-2 1,1 3-82,0 0 0,2 1 109,1 2 0,0 2-94,0 0 0,-4 0 36,1-3 1,0 1-25,-3-1-140,-3 0 108,1-3 1,-1 1 23,0-3-12,0-1 1,-7-2 89,-2 0 1,-1-4-147,-2-3 0,-1 2-10,-1-1 0,-3 0 64,-3-3 141,0 0-158,-1 4 1,0-3 43,-2 2 231,1-2-268,-2-1 0,1 0-74,0 0 94,4 0-24,-5 0 0,10 0-118,-7 0-39,7 0-195,-2 0-534,5 0 538,-1 0-912,4 0 295,1 0-732,4 0 1636,8 0 0,-2 0 0,6-1 0,-3-2 0,4-2 0,0-4 0</inkml:trace>
  <inkml:trace contextRef="#ctx0" brushRef="#br0" timeOffset="996">798 96 7447,'0'5'396,"0"1"-111,4 0 0,-3 5-137,1 1 0,0 2 92,1 0 1,-1 0 141,4 7 0,-3 1-48,3 1 1,-2-1-15,2 1 1,1 0-40,-4 3 0,3-3-170,-3 0 1,0 0-38,0 0 1,-2-3-166,2-6 0,-2 2 72,-1-5 1,0 1-212,0-4 1,0-2 13,0 0-184,0-4-487,0 2 437,0-4 0,-3-1-392,0-2 0,-3-1-5,0-2 301,2-5 546,0 5 0,1-7 0,0 5 0,-3-1 0,5-3 0,-7-2 0,3-3 0</inkml:trace>
  <inkml:trace contextRef="#ctx0" brushRef="#br0" timeOffset="1296">789 156 8130,'-4'-5'-26,"3"-2"1,-4 5 323,3-4-161,1 4-364,-3-2 169,4 4-19,0 0 0,1 3 196,2 0 0,-1 0 48,3-3 1,0 1 133,1 2 0,3-2-129,-1 2 1,1-2 196,2-1 1,0 0-140,1 0 0,-3 0-6,3 0 0,1 0-265,2 0 1,0-3 98,0 0 0,1-4-46,-2 1 0,3 1-185,0 0 1,-3-1-448,1-3 1,-4 3 64,4 1 1,-5-1 554,2-3 0,-2 1 0,-2-1 0</inkml:trace>
  <inkml:trace contextRef="#ctx0" brushRef="#br0" timeOffset="1562">902 286 8062,'-5'0'1120,"-3"0"-802,7 0 0,7 0-508,6 0 0,4 0 66,-5 0 0,5-1-91,-2-2 1,0 1-21,0-3 0,-2 0-152,2-1 0,-2-2 84,2 3 1,-3 0-84,0-1 1,1 3 385,-3-3 0,1 4 0,-1-5 0,4 2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50:13.630"/>
    </inkml:context>
    <inkml:brush xml:id="br0">
      <inkml:brushProperty name="width" value="0.08571" units="cm"/>
      <inkml:brushProperty name="height" value="0.08571" units="cm"/>
      <inkml:brushProperty name="color" value="#E71224"/>
    </inkml:brush>
  </inkml:definitions>
  <inkml:trace contextRef="#ctx0" brushRef="#br0">1 509 6897,'0'-4'198,"0"1"83,0 0-135,0 2 0,0-3 139,0 2 0,0 0 13,3-3-143,-2 1 1,3-4-34,-2 1 1,0 0-242,2 0 0,-1 0 51,1 3 0,0-3-121,1 3 0,1-3 124,-4 0-78,4 0 125,-5 0 1,4-1-116,-2 1 122,2 0-42,-4 0 1,3 0 156,-2 0 1,-1-1-10,1 1 1,2 0-22,-2 0 1,3 2-31,-3 0 223,1 4-205,-3-6 34,3 7-134,-2-4 124,2 4-206,0 0 209,-2 0-229,2 0 167,0 4-20,-2-4 176,2 7-168,-3-3 1,0 1-5,0-1 339,3 1-330,-2 5 0,3-2 40,-2 2 54,-1-2-71,2-1 0,1 3 73,0-1-64,0 1 10,-1-3 0,0-1-165,2-1 0,-1 1 42,0-4 1,-1 3 27,2-3 1,-3 3 59,3-3-98,0 1 79,-1-3 0,2 0-26,-1 0 1,0-1 6,0-1 1,1-2-65,-1 0 1,2-3 62,0 3 0,-2-3-103,-1 0 1,1 0 104,2 0 1,-2 2 8,0 0-34,-4 0 89,6-2 1,-6 2 51,1 1-21,2-1 104,-3-2 1,3 0-5,-2 2-122,-1 2-19,2 3 1,-3 0 247,0-3-233,0 2-86,0-2-111,0 10 150,0-3 0,0 4-24,0-3 19,0 0-5,0 2 1,3-2-17,-1 0 3,0-4-39,2 6 0,-3-4-51,4 1 11,0 0-26,2-4 50,0 0 25,0 0 1,0 0-128,1 0 1,-4-1 75,1-2 4,0-1 32,-1-3 10,2 3 174,-5-2-160,5 2 0,-5-1-31,2 0 251,-3 4-246,0-6 0,4 7 288,-4-4-246,4 1 287,-4 2-254,3-2 6,-2 3 598,2 3-220,0 1-58,1 4-281,0-1 0,2-2 73,-1-1-1,1 1-38,2-1 0,-1 0-32,0-1 0,1-2-146,1 4 0,-1-4-378,2 2 1,-2-2 212,-1-1 1,0 0-489,0 0 0,-2 0-354,0 0 157,0 0 932,-1 0 0,2-4 0,-2 0 0</inkml:trace>
  <inkml:trace contextRef="#ctx0" brushRef="#br0" timeOffset="261">216 101 8330,'-12'-4'0,"3"3"577,4-4-206,-1 3-329,5-1-100,-2 3-298,3 0 360,0-3-401,3 2 233,-2-2 1,5 3 163,-1 0 0,4 0 0,3 0 0</inkml:trace>
  <inkml:trace contextRef="#ctx0" brushRef="#br0" timeOffset="1079">918 29 8403,'0'-7'-813,"0"2"611,0 0 614,0 4 1,-2-3-113,-1 1-451,1 2 271,2-2 1,0 9 151,0 1 1,0 5-112,0 0 1,0 0 189,0 2 1,0-1-54,0 4 0,1 1 102,1 1 1,-1 3-65,1 1 1,-1-2 121,-1 3 1,0-4-68,0 1 0,0 0-98,0-4 0,0 0-166,0-3 0,0 0 123,0-3 0,0 1-399,0-3 0,0-3-134,0 1 1,0-4-897,0 2 352,0-4-2330,0 3 2621,3-4 0,-2-4 3,2 0 0,0 0 139,-1-1 0,1-1 394,-3-3 0,0 1 0,0-6 0,0 3 0</inkml:trace>
  <inkml:trace contextRef="#ctx0" brushRef="#br0" timeOffset="1305">854 194 8351,'-11'4'313,"6"-1"437,-2-3-563,1 0 75,2 0-111,1 0 0,4 0-13,1 0 1,0 0-54,2 0 5,1 0 1,5 0-188,-1 0 1,3 0-301,-2 0 0,0 0-489,0 0 1,1 2 416,3 1 1,0 1-334,-2-1 802,1 2 0,-2 3 0,4 3 0</inkml:trace>
  <inkml:trace contextRef="#ctx0" brushRef="#br0" timeOffset="2051">1083 294 8324,'3'-7'39,"-1"0"1,3-1 0,-2-2 472,1-2-580,1 2 1,2-4-311,0 2 0,-1-3 21,-1-2 0,1 0 179,-1 3 1,1-1 345,-1 1 0,-1 0-78,-2-1 0,-1 3 116,1 0 0,-1 4-94,-1-2 0,0 2 24,0 1 492,0 0-78,0 0-494,0 3 0,-1 1 248,-1 3-530,1 0 268,-5 3 0,2 1-80,0 3 0,-2 0 121,4 0 1,-3 0 3,3 1 0,-3-1-52,2 0 1,-1 2 2,1 1 0,1 0-12,2 0 1,-3-1 42,1 3 0,0 0-38,2 2 1,0 0 38,0 1 1,0-1 163,0 0 1,0 3-49,0 0 0,2-1-32,0-1 1,1-1-107,-3 0 0,2 1 13,1-1 1,0-3-513,-1-1 331,-1-2 0,2-3 30,-3-1 0,1-2 87,1 0 1,0-2 140,3-2 0,-3-2-208,3-3 0,-3-1 16,3-2 0,-1 2 27,1-1 0,1-2 13,-1 2 0,-1-1 30,1 3 0,-3 0-9,3 0 0,-3 0 79,3 3-107,-3-3 1,2 6 13,-2-1-26,-1 1 1,3 1 4,-2 0 0,0 1 104,3 1-78,-4 2 1,5 4 93,-4-1 0,4-1-95,-2-1 1,0 1 68,1-1 0,0-1-123,2 1 1,0-4 1,1 2 0,-1 0-121,0-1-89,0 1 1,0-3 105,0 0 0,-2-1-149,0-1 1,-3-2 191,3 0 1,-3-3-9,0 3 1,-1 0-59,-1-1 124,3 0 0,-2-2 29,1 0 0,-1 2-4,-1 0 378,0 3 119,-3-4-196,2 5 1,-3-1 59,2 4 1,1 2-105,-1 3 1,1 1 35,1-1 1,0 1-23,0 1 1,2-1 82,0 2 1,3-2-179,-2-1 0,2 0-118,0 0 0,1 0-78,2-3 0,-4 3-297,1-2 0,0-2-473,2-1 0,0 0 416,0 0 0,-2-1-533,0 1 0,0-1 302,2-1 1,0 0 637,0 0 0,4-3 0,0-1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50:16.556"/>
    </inkml:context>
    <inkml:brush xml:id="br0">
      <inkml:brushProperty name="width" value="0.08571" units="cm"/>
      <inkml:brushProperty name="height" value="0.08571" units="cm"/>
      <inkml:brushProperty name="color" value="#E71224"/>
    </inkml:brush>
  </inkml:definitions>
  <inkml:trace contextRef="#ctx0" brushRef="#br0">15 65 8187,'-4'-4'665,"-3"4"-105,6-4 0,-2 4-147,3-3 0,3 2-168,2-1 0,2-1 154,0 0 0,0-1-124,0 1 1,0 1-127,0 2 1,3-1-47,-1-1 1,2 1-202,-2-2 0,0 3 215,3 0-1303,-3 0 654,4-4 34,-5 4 1,5-4-352,-3 1 0,2 3 244,-3-3-651,1-1 573,-3 3 683,0-2 0,-3 0 0,-1-1 0</inkml:trace>
  <inkml:trace contextRef="#ctx0" brushRef="#br0" timeOffset="342">129 43 8187,'-6'7'-6,"1"0"1,1-2-22,2 0 1,1 0-307,-1 2 0,1 0 301,1 0 1,0 0 70,0 1 1,0 0 131,0 1 0,0 0 247,0 3 0,2 0 73,1 2-200,2 0-215,-4 1 1,4 0 116,-2 2 0,-1-1-83,-2 3 1,3-3-114,-1 0 1,0-1 250,-5 0-9,2-1-138,-5-3 1,4 3 11,-2-2 1,-1-2-11,-2 0 1,2-2-87,0-1 0,3-1 63,-3-1 0,0-2 0,-2-3 127,0 0-194,0 0 0,0 0 19,-1 0 0,1 0 50,0 0-178,0-3 1,0 0-380,0-2-805,3-1 240,-3 2 1,6-1 460,-1 0 1,4 3-170,3 0 748,2-2 0,0 0 0,0-3 0</inkml:trace>
  <inkml:trace contextRef="#ctx0" brushRef="#br0" timeOffset="654">201 344 8166,'7'3'0,"-2"-2"-243,0 2-363,-1-3 830,4 0 1,-1 0-1,0 0 1,-2 0-261,0 0 1,-3 0 110,3-3 1,-4-1-8,2-3 1,-3 0 55,0 0 0,0 1 78,0-1 1,0 1-30,0-3 1,0 1-56,0 1 0,0-1-119,0 1 80,-3 0 0,2 0 83,-4 0-52,0 0 1,-2 2 40,0 0 1,0 3 94,-1 0 1,1 1-55,0 1 1,0 0-4,0 0 0,2 1-129,0 1 0,1 3-130,-1 5 1,0-1-431,2 2 0,1-1 259,2 2 0,0-2-739,0 2 1,0-4 289,0 2 0,0-2 690,0-1 0,0 0 0,0 0 0</inkml:trace>
  <inkml:trace contextRef="#ctx0" brushRef="#br0" timeOffset="1018">316 244 8164,'2'-5'-74,"0"0"0,2 4-7,-2-2 1,0 2-92,2 1 0,-1 0 148,2 0 1,-3 0 35,3 0 303,-1 0-243,4 0 0,-1 0 175,0 0 0,-2 0-98,0 0 0,-3 1 354,3 2-383,-4-3 0,5 7-97,-4-2 0,1 1 50,-3 1 0,0-2-23,0 0 1,0-1 155,0 4 0,-1 0 142,-2 1 0,3-1 314,-3 2-327,-1-2-116,4-1 0,-4 0 279,4 0 0,0 0-138,0 0 0,0 1-274,0-1 0,1-2 297,2-1-1330,-3-2 728,7 1 0,-3-3-844,3 0 0,0 0 554,0 0 0,0 0-236,1 0 1,-1 0 189,0 0 0,2-2-580,1-1 1135,0 1 0,0-1 0,1-1 0</inkml:trace>
  <inkml:trace contextRef="#ctx0" brushRef="#br0" timeOffset="3196">681 287 7976,'0'-4'-1194,"0"1"1194,0-1 185,0 4 632,0-4-612,-3 4 47,2 0 26,-2 0 29,0 0-179,2 0 11,-2 0-221,0 0 170,2 0 245,-2 0-274,0 0 1,2 1 70,-2 2-54,3-3 0,-1 4 9,-2-4 0,3 0 25,-3 3-30,-1-2 0,3 4 2,-4-2 0,3 0 48,0-1-40,-2 2 1,1 3 178,-2 0-130,-1 1 1,4-1-18,-3 0 1,4 0 7,-2 0 0,2 0 27,1 1 1,0-1 80,0 0-250,0 0 1,4 0 74,0 0 1,2-2-109,-1 0 1,3-3-9,0 0 1,0-1-80,0-1 1,0 0 58,1 0 0,-1-3-77,2 1 1,-2-4-114,-1 2 1,-1-3 63,-1-3 0,1 2-10,-1-2 0,-1 2 47,1 1 0,-4-2-73,2-1 1,-2 0 147,2 0 0,-2 2 12,1-1 1,-1 1 3,-1 1 1,-3-3 29,1 0 1,-3 0-64,3 1 1,-3 1 0,3-2 0,-2 0 79,2 0 0,1 1-53,-1 1 0,1 1 175,1 0 0,0 2 6,0 1 1,0-1-4,0-2 1,0 2-77,0 0 1,1 0 58,1-2-5,-1 0 1,5 0-30,-4 0 1,1-1 29,0 1 0,-3 2-46,3 1 0,0 1 9,-1-2 12,1 4-210,-3-2 132,3 3-198,-2 0 62,2 3 1,-3 1 73,0 3 1,0 3 18,0-1 0,-1 2 6,-1-2 0,0 1 128,-3 2 0,3 2-27,-3-2 1,4 4 153,-2 1 0,0 2-73,1 1 0,-1 0 121,3 2 0,0-3-182,0 0 1,0-3 21,0 1 0,1-5 126,1 0 0,0-3-101,3 1 0,-1-5-87,1 0 0,1-3 118,-1 0 1,1-1-3,1-1 0,0 0-83,1 0 1,-1 0 1,0 0 1,0 0 3,0 0 0,0 0 36,1 0 1,-1-1 13,0-1 1,-2 1-19,0-2 0,-1 0 1,4 1 0,-2-1-16,-1 0 0,1 2-4,-1-1 0,1 1-46,1 1 1,-2-2-2,0 0 0,0-2-70,2 2 1,-2 1 108,-1-1 0,1 0-106,2 0 0,-2 1 81,0-1 0,-3-2-61,3 2 0,-3-1-4,3 0 0,-2 0-106,1-2 0,-2-1 75,0 1 1,-1-1-134,-1-1 1,3 0 69,-1-1 1,0 1 65,-2 0 1,0 0-148,-3 0 1,0 0 117,-2-1 1,-1 2-61,1 1 0,-4 0 43,0 2 1,-1 1-16,3 2 0,0 0-24,0 0 1,0 0-107,-1 0 1,4 1 8,-1 1 0,3 0-525,0 2 671,1 1 0,1 2-65,0 1 0,1-4 264,1 1 0,0 0-27,3 2 1,-1-2-28,0 0 1,3-1 132,-3 4 1,2-1 238,-1 0 0,1-2 167,-1 0 1,1-1-215,2 3 1,-1-2 6,0 0 0,-2-1-86,-1 1 0,1 0-82,2-2 1,1 2 141,-1-3-283,0 0 1,0-2 35,0 0-421,0 0-272,1 0 446,-1 0 0,-2 0-217,-1 0 1,-2 0-84,0-3-130,2 2 125,-3-5 271,5 2 1,-4-3 92,3 0 0,-3 2 5,3 0 0,-3 0 155,3-2 1,-1 0-106,1 0 1,0 0 200,-2-1 1,2 4-54,0-1 1,-1 1 238,1-1 78,-3-1-211,4 2 1,-5-1-155,1 0 1,0 4 97,0-2-251,-1 2 163,2 1-115,0 0 1,-2 4 78,1 0 0,-1 3-34,-1 0 1,0 0-3,0 0 1,0 0 1,0 1 0,0-1-23,0 0 1,0-2 9,0 0-54,0-1 76,3 0 0,-1-1-180,3-3 0,-3 0 88,3 0 0,-3 0 28,3-3 0,-2 0 20,1-2 1,0-1 5,1 1 1,1 1-67,-1-1 40,2 1 0,0-4 33,0 1 0,-2 3-12,0-1 0,-3 2 351,3-1-111,-4 2 86,6-4-188,-3 5-103,3-2 1,-1 3 94,-1 3 0,1-2 152,-4 4 0,4-1 47,-2 1 1,0 1-76,1-1 1,-1-1 668,1 1-551,1 0 1,-2-1-322,3 1 0,-2-3-59,0 0 0,-3-1-493,3-1 54,0 0 1,0 0-559,-1 0 1,-1 0-2801,2 0 3817,-4 0 0,6-3 0,-3-1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50:34.108"/>
    </inkml:context>
    <inkml:brush xml:id="br0">
      <inkml:brushProperty name="width" value="0.08571" units="cm"/>
      <inkml:brushProperty name="height" value="0.08571" units="cm"/>
      <inkml:brushProperty name="color" value="#E71224"/>
    </inkml:brush>
  </inkml:definitions>
  <inkml:trace contextRef="#ctx0" brushRef="#br0">0 488 7692,'1'-5'284,"2"1"0,1-1-183,6-2 1,-1-3-98,3 1 1,-3-3-8,3 2 0,-2-3 100,2 1 0,0-2 0,2-3 1,-2 1-10,0-3 0,-1 2-5,1-2 1,1 3-99,-4 0 1,3-2 2,-2 1 0,-1 0-12,-2 0 0,0 2 15,-2-2 0,0 2-134,-2 1 0,-1 0 120,-2-1 1,0 3-24,0 0 0,-1 1 28,-1-1 1,0-1-14,-3 4 0,1-1 160,0 3 1,-3 0-62,3 0 1,0 3 4,-1 1-151,0 3 41,-2 0 1,0 3 27,3 2 1,-2 1-14,4 1 1,-4 4 154,1 0 1,1 1-135,0 0 1,2 0 52,0 5 1,-2-2 7,2 2 1,0 1 125,2 1 1,0 3-100,0 2 0,0 1 120,0 4 1,0 0-133,0-1 1,0 1 0,-1-1 81,-2-2 0,3 1 54,-3-3-141,2 0 1,1-3 84,0 1 1,-2 2 36,0 0 1,-2 0-4,2-3 0,1-2-47,-1 0 1,0-3 11,0 1 1,1-3-74,-1-2 0,1 0 8,1-3 0,0-3-230,0 1 213,0-2-1013,0 3 574,0-4 0,0 0-509,0-2-179,0-1-132,0 2 0,0-3 0</inkml:trace>
  <inkml:trace contextRef="#ctx0" brushRef="#br0" timeOffset="211">65 603 8210,'1'-5'-190,"1"0"-35,2 4 0,4-3 166,2 1 0,-2 3 37,1-3 1,-1 2-155,-1 1 1,3 1-462,-1 2 637,1-3 0,-3 7 0,0-3 0</inkml:trace>
  <inkml:trace contextRef="#ctx0" brushRef="#br0" timeOffset="1084">337 445 8385,'3'-5'-504,"-1"1"0,1 1 173,0-2 0,-2 3 490,4-3 0,0 3-27,2-3 0,-2 3 57,0-3 1,-1 3 158,4 0-214,-1-2 1,0 1 195,0-2 0,0 1-160,0 2 1,-2 1 153,0-2 0,-3 3 196,3 0-559,0 0 1,0 0 52,-1 0 1,-2 3-77,0 2 0,-1 1 57,-1 1 1,0 1 4,0 2 1,-1-2-16,-1 4 1,1-2-24,-1 2 0,-1-3 61,0 3 0,1 0-13,2-1 1,0 0-83,0-4 1,0 0 96,0 0 1,2 1-245,1-1 0,2-3 99,0 1 1,-1-3 59,1 0 0,0-1 23,2-1 1,-2 0-5,-1 0 1,1-2 118,2-1 0,-2-2-132,0 3 0,0-3 184,2 3 0,-2-1-75,-1 0 0,-1 3 206,2-3-230,-1 2-18,3 1 1,1 0-17,-1 0 1,-2 0 31,-1 0 0,-1 1 66,2 2 1,-1-2-72,0 4 1,3-4 111,-3 2 0,3 0-100,0-1 0,-2 1 149,0-3 1,-1 0-42,3 0 1,1 0 112,-1 0-191,0 0 0,0-3-4,0-2 0,0-1-171,-3-2 0,2 1 104,-4 0 0,3 0-151,-2 0 1,-1-1 94,-2 1 1,0-1-59,0-1 1,0 1 22,0-2 1,-3 2-18,-2 1 1,1 2-150,-1 1 1,0 0-4,-2-1 56,0 2 0,0 0 109,0 1 1,2-1-159,0 3 0,1 4 129,-1 0 1,2 3 152,0 0 0,2 1-67,-1 1 1,1-1 156,1 2 1,0 0 177,0 0 0,1 2-117,1-3 0,2 2 16,3-2 1,1-1-1,-1 2 0,1 0 94,1 0 0,-1-1-76,2-1 0,-2-4-99,-1 1 0,3-1-138,-1 1 1,1 0-254,-3-2 0,2 2-527,1-3 0,0 0 425,-3-2 1,0 3 382,0-1 0,0 4 0,0-2 0</inkml:trace>
  <inkml:trace contextRef="#ctx0" brushRef="#br0" timeOffset="2359">868 639 7873,'3'-7'-152,"0"2"210,2 0 0,1 0 29,-1-2 1,-1-3 88,1 1 1,0-1-63,2 3 0,-1-1 78,-1-1 1,1 1-116,-1-2 0,2 1-11,0 0 1,0 1 57,0-2 1,0 2-39,0 1 1,1 0 17,-1 0 0,-1 2-9,-1 0 0,1 1-52,-1-1 0,-1 2 141,1 0-253,-4 2 219,6-2-270,-6 3 134,5 0 1,-5 3 30,1 2 1,-1-1-2,-1 1 0,0 0-1,0 2 1,0 1-41,0 1 1,0-1 33,0 2 0,0-2-13,0-1 1,-1 0 15,-1 0 0,1 1-59,-1-1 0,1-3-12,1 1 1,0-2-54,0 1-23,0-2 14,0 1 0,2-4 117,1-1 1,2 0-47,0-2 0,1-1-53,1-2 1,-2 0 48,0-1 1,0 1-2,2 0 1,0 1 53,0 1 0,-2-2 91,0 3 1,0-3 21,2 0 0,-2 2-131,-1 1 184,1-1 0,0-2-86,0 3 0,-4 0 300,2 1-320,1 2 7,-4-2-41,4 3 1,-4 0-193,3 0 168,-2 0 0,2 1 14,-3 1 1,0 0-20,0 3 0,0 0 5,0 2 0,0 0-36,0 0 0,0 0-14,0 0 0,0 1-24,0-1-48,0 0-325,0 0 135,0 0 113,0-3 147,0 0 1,3-4-54,2 0 1,-1 0 133,1 0 0,-1-1-60,4-2 15,-1-1 1,1-3 0,0 0 0,0 1 19,-3 1 1,2-2 90,0 3 1,0 0-27,0-1 145,0 0 0,0 0-18,-3 1-163,3 2 0,-6-1-89,4 3 15,-3 0 39,4 0 0,-5 3-95,1 2 0,1-1-7,0 1 0,0-1 87,-1 3 0,-1-2-12,2 0 0,1 0-9,0 2 0,0-2 5,1 0 0,0-4-46,2 2 1,3-3-95,-1 0 1,2 0 49,-2 0 0,-1 0-149,2 0 0,-2 0-13,-1-3 0,0-1 162,0-3 1,0 2-21,0 0 1,1 1-8,-1-4 1,0 1 19,0 0 1,-2 0 14,0 0 1,-1 0 1,0-1 1,2 4 42,-4-1 0,1 0 20,-3-2 0,0 2 140,0 0-154,0 4 222,0-6-219,-3 7 1,1-4 286,-3 4-161,4 0 1,-5 4 98,4 0 0,-1 4-18,3 1 0,0 0 216,0 3 0,0 0 45,0 2 1,1-2-123,1 0 1,0-2-111,3 2 0,2-3 38,3 3 0,-1-3-320,-2 0 0,3-3 5,-1-1 0,2-3-4,-2 3 0,-1-3-293,2 0-66,-2 2 0,-1-3-1820,0 1 1622,0-1 0,1 0 634,-1 1 0,-3-1 0,-1 2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51:02.329"/>
    </inkml:context>
    <inkml:brush xml:id="br0">
      <inkml:brushProperty name="width" value="0.08571" units="cm"/>
      <inkml:brushProperty name="height" value="0.08571" units="cm"/>
      <inkml:brushProperty name="color" value="#E71224"/>
    </inkml:brush>
  </inkml:definitions>
  <inkml:trace contextRef="#ctx0" brushRef="#br0">1133 689 8478,'-7'0'783,"3"0"-535,1 3-174,3-2 110,0 2-64,3 1-295,1-4 97,3 3 1,0-3 137,0 0-629,0 0 349,4 0 1,-3 0-918,1-3 827,-1 3 1,-1-4-264,1 4 226,-4-3 347,-1 2 0,0-2 0,1 3 0</inkml:trace>
  <inkml:trace contextRef="#ctx0" brushRef="#br0" timeOffset="1">1154 797 7944,'-3'7'696,"2"-2"165,-1-1 1,-1-1-805,0 2-43,1-4 62,2 2 0,3-3-612,2 0 0,2 0 103,3 0 0,-1 0 433,2 0 0,-2-6 0,2-2 0</inkml:trace>
  <inkml:trace contextRef="#ctx0" brushRef="#br0" timeOffset="1665">1764 316 8107,'0'-7'-1928,"-3"-2"1909,1-1 0,-1 1 403,0 1-300,3 1 13,-7 0 72,6 3-114,-2-2 33,3 2 0,0 0 56,0 0 438,0 4-528,0 7 1,0-2 232,0 4-207,0-1-8,0 3 0,0 0 361,0 6-337,3 2-15,-2 2 0,5 1 0,-4 0 195,0 2-211,2-2 0,-3 5 1,2-3-1,-1 0 0,1-1 1,-2-1-1,1-1 0,-1-1 1,3-2 52,0-1 0,-3-2-202,1-1 1,2-2-584,-2-3-395,4-1 431,-6-1-500,7-3 529,-6-1 602,2-3 0,-6-6 0,-1-2 0</inkml:trace>
  <inkml:trace contextRef="#ctx0" brushRef="#br0" timeOffset="1762">1534 359 8278,'-4'0'639,"1"0"-459,3 0 0,9 0-55,3 0 0,3 3 28,-1-1 0,1 1-91,-1-3 1,4-1 3,1-2 1,-1 2-36,1-4 1,0 0 33,3-2 1,-3-1-276,0-1 0,-2 1 97,2-2 1,-2 2-619,2 1 1,-3 0 38,4 0 692,-5-1 0,3 1 0,-4 0 0</inkml:trace>
  <inkml:trace contextRef="#ctx0" brushRef="#br0" timeOffset="2662">2029 653 8092,'0'7'165,"0"1"20,0-1-246,0 0 1,1 0 189,1 0-54,2-3 1,6 2-170,-1-4 1,4 3 61,-1-3 1,1 0-188,-1-4 0,1-2 104,-1-4 0,-1-2-56,1-2 1,-3 1 127,1-1 0,-3 3 0,-2-3 1,-1 0 65,-2 0 1,-1 0 166,1 2 1,-2 1 155,-2 1 0,0 1-129,-3 0 0,1 0-107,-4 0 0,1 0-22,0 3 0,-2-2-65,-1 4 0,0-3 34,3 2 0,0 1-150,0 2 0,-3 0 95,1 0 1,-1 4-50,3 3 0,0 1 2,0 4 0,0-2 42,-1 2 0,4 0-185,-1 2 0,3-1 12,0-1 0,1 1 0,1-3 0,0-1 1,1-2-1,1 0 0,2-2 176,0 0 0,6-3 0,-2 1 0</inkml:trace>
  <inkml:trace contextRef="#ctx0" brushRef="#br0" timeOffset="3560">2395 252 8038,'-4'-3'1507,"1"2"-1445,3-2 1,0 3-330,0 3 0,0 1 208,0 3 1,0 0-122,0 0 1,0 1 112,3 2 1,-3 0 149,3 2 1,0 2 89,-1-2 1,1 4 106,-3 0 1,1 4-83,1-1 0,-1 2 104,1 1 0,0-1-24,0 1 0,-1 1-79,1 1 0,-1 0-242,-1-2 0,0-3 98,0 0 1,3-4-498,-1-1 1,0 0-454,-2-4-431,4-1 366,-4-2-384,4-3 1344,-4-1 0,-4-3 0,0 0 0</inkml:trace>
  <inkml:trace contextRef="#ctx0" brushRef="#br0" timeOffset="3561">2316 467 8030,'-4'0'2745,"1"0"-2744,6 0-25,1 0 84,3 0 0,1 2-200,2 1 0,1-1-175,3-2 1,3-1-415,-1-1 1,1 0 403,-2-2 1,1 0-440,1-1 764,-3-2 0,-1 3 0,-2-3 0</inkml:trace>
  <inkml:trace contextRef="#ctx0" brushRef="#br0" timeOffset="4431">2610 682 8025,'0'-7'0,"0"2"0,0 0-8,0 0 58,0 1 1,0-2-1,1 1 75,1-1 1,0-1-67,2 0 0,1-3-283,2 1 0,0-1 64,1 3 0,-4 0 107,1-1 0,-1 1 298,1 0-184,1 0 1,-4 1 270,3 1-208,-4 2 1,3 0-1,-2 2 1,0 1-1,1 4-23,0 3 0,-2 0 0,2 0 1,-1 0-1,1 0 0,-2 1 16,0-1 1,0 0-115,1 0 1,-1 0 9,1 0 0,2-2 46,-2 0 1,0-3 39,-2 3-178,3-3 156,-2 1 63,6-3-105,-7 0 1,6-1 11,-4-1 0,2-1-57,-2-2 1,-1-4-83,1 2 0,1-2 57,0 2 1,0-3-20,-1 1 0,-1-2-74,2 2 0,-3 1 58,0-2 1,0 2-52,-3 1 0,0 0 41,-2 0 1,-1 1-83,1 1 1,-1-1 76,-2 4 1,1-1-9,0 3 0,0 0 22,0 0 0,2 1-4,0 2 0,3 0-124,-3 2 1,3 1 106,0-1 0,1 1 87,1 1 0,0 0-92,0 1 0,1 1 225,1 1 1,0-1 39,3-2 1,-3 1 48,3-1 1,0 0 28,2 0 0,0 0-120,0 0 0,0 1 19,1-1 1,-1-2-38,0-1 1,0-2-23,0 0 0,0-1 25,1-1 0,1-1-118,1-1 0,0-2 25,0-3 0,-2-3-154,4 1 1,-2-4-134,2 1 0,-3-2 89,0 0 0,2-3 56,-2 1 0,-2-1 59,-2 3 0,0-3 75,2 0 0,-2-2-12,0 2 1,-3 1 14,3 1 0,-4-2-29,2 1 0,-2 1 27,-1 3 0,0 3 28,0-3 0,0 3-41,0 0 1,0 3 379,0 1-309,0 4 1,-1-2 161,-2 3-200,3 0 0,-4 0-131,4 3 1,0 1 178,0 3 1,0 3 4,0 2 0,0 4 106,0 1 0,0 3-137,0-1 1,3-1 253,-1 1 0,1 0-86,0 3 1,0-1 68,2 1 0,-1-3-79,-2 0 1,1-3 79,2 1 1,1-3-213,-1-2 1,-1-2-225,1-2 1,0-1-407,2 0 1,0-3 350,0-2 0,0-1-617,1-1 0,1 0 359,1 0 1,0-4-1196,0-3 1653,-2 0 0,5-7 0,-2 3 0</inkml:trace>
  <inkml:trace contextRef="#ctx0" brushRef="#br0" timeOffset="5409">3499 187 8054,'0'-7'-83,"-1"2"-25,-1 1-248,1 2 735,-2-1-446,3 3-113,0 3 218,0 1 1,2 3-1,0 0 0,3 4 31,-2 1 1,1 1 0,-1 1 0,-2 2 0,1 1 0,-1 4 0,2 2 0,-2 1 131,0 1 0,2-1 0,-1 3 0,0-1 0,-2-1 0,0-2 0,0-2 0,0-1 192,0-1 0,0-3-359,0 1 0,0-5-182,0-3 1,3 2-24,-1-2 1,1-2 0,-1-2-282,0 1 0,2-3-609,-2-1 46,-1-1 467,2-1 252,-3-3 1,2-1 295,1-3 0,-1 0 0,-2-1 0,0 1 0,3-3 0,1-1 0</inkml:trace>
  <inkml:trace contextRef="#ctx0" brushRef="#br0" timeOffset="6360">3735 187 8137,'-2'7'-226,"0"1"0,-3-1 244,2 0 0,1 0-15,2 0 1,0 3 18,0-1 1,0 4 88,0-1 0,0 2-84,0 0 0,0 3 307,0-1 0,0 4-96,0 0 1,2 0 75,1 2 1,2-3-75,-3 0 1,1-2-111,0 2 0,-2-3-50,4 0 1,-3 0-136,3-2 0,-3-1-47,3-1 1,-1 0 105,1-3-440,1-1 1,-4 2-451,3-2 266,-4-4 0,3 0-309,-4-2 929,0-1 0,-4 2 0,-3-3 0,-4 0 0</inkml:trace>
  <inkml:trace contextRef="#ctx0" brushRef="#br0" timeOffset="6361">3499 474 8111,'-4'-3'56,"1"2"-289,3-2 44,3 6 0,3-2 317,4 1 1,2-1 0,0-1-236,2 0 1,3 0-122,-1 0 1,4 0-216,-4 0 1,1-2-155,-3-1 597,1-2 0,-1 1 0,0-3 0</inkml:trace>
  <inkml:trace contextRef="#ctx0" brushRef="#br0" timeOffset="6440">3879 503 8032,'-3'5'199,"-2"-1"1,2 1 385,0 2 0,0 0-580,1 1 1,-1 1 52,3 1 1,1 2-296,1-3 1,0 2 203,3-2 0,0-3-108,2 1 0,0-4 0,0 1 0,0-1 0,0-1 0,1-1 0,-2-2 0,0-2-203,-2-1 0,0 0 437,1-1 1,1-1-96,-4-3 1,3 1 70,-3-2 1,1 1 0,-3 1 0,0-2-60,3 1 0,-2 1 1,1 0-1,-1 0 0,-1-2 1,0 1-1,0 1 0,0 1 1,0 0-149,0 0 0,-3 2 107,1 0 202,-4 4 0,5-2-119,-4 3 0,3 0 201,0 3-233,-2 1 0,3 1 267,-1-1 3,1 4-231,1 0 0,-2 3 320,-1-4-26,1 3-207,2-2 1,1 5 33,1-4 1,0 1-6,2-3 0,1 0 20,2 0 1,-1 1-120,1-1 1,-1-3-211,3-2 0,0 1-50,1 0 1,-2-1-324,1-2 0,2 0-1073,-2 0 801,1 0 351,0 0 1,-2 0 427,2 0 0,-3 0 0,1 0 0</inkml:trace>
  <inkml:trace contextRef="#ctx0" brushRef="#br0" timeOffset="8301">4180 639 8054,'-7'4'109,"0"2"75,3-5 46,0 2-646,4-3 1,1-3 282,2-2 1,-2-1 127,4-1 0,-1 0-7,1-1 1,1-1 86,-1-1 1,1 0-69,1 0 1,-2 2 239,0-1-117,0 1 0,2 1 109,0 0-105,-3-1 1,2 2-68,-1 1 0,2 0 7,0 2 0,0 0-25,0 1 0,-2 1-6,0-1 0,-1 1-106,4 1-55,-4 0 149,2 0 1,-3 1-187,2 1 192,1 2-8,-2 0 1,0 2 13,-1-1 1,-3 4-30,0 0 127,0 1-118,0-3 1,0 3 41,0-1-21,0 1 0,0-3-137,0 0 134,0-3 12,0-1-182,0 0 148,0-2-145,0 2-11,0-9 1,0 1 145,0-4 0,0 3-2,0 1 1,4 1 57,0-4-78,0 1 0,2 0-16,-1 0 214,-2 0-187,3 3 37,-2-3 0,3 3 14,1-3 0,-2 2 3,-1 1 1,1 1 6,-1-1 0,1 2 2,1 0 0,1 1 72,-1 1-181,0 0 83,0 0-9,0 0 1,0 3-102,1 2 113,-4 1-78,2 1 0,-4-2-128,2 0 1,-2 0 172,0 2-206,-1 0 167,-1 0-22,0 0-21,0 0 160,0 1-117,0-4 81,0-1-15,0-3 0,3-3 0,1-2-62,0-2 64,3 0 1,-6 2-38,4 1 0,-1-1-2,1-2 1,1 2-8,-1 0 31,-2 0-6,3 1 1,-2-2 0,3 1-1,-2 0 1,0-1 227,1 1-161,0 4 0,-1-6 1,0 3 32,0 0-140,2 1 15,-3 3 0,0 0-12,-2 0 0,-1 1-28,1 1 0,1 0 38,0 3-37,-1 0 39,-2 2 1,3 0 4,-1 0-1,4 0 7,-6 0 0,4 0 4,-1-2 0,-2 1-58,4-1 0,-3-2 1,3-1 0,-2 1 46,1 0 163,-2-1-161,4-2 0,-4 0 31,3 0-32,0 0 1,-1-1 120,1-1-114,0 1 5,-1-5 141,2 2-137,-2 0 1,1-2 19,0 1 29,-4-2-41,6 0 1,-6 2 115,4 1 18,-3-1 186,4-2-1,-5 3-284,5 1 0,-4 3-40,3 0 1,-3 0 36,3 0 0,-3 0-8,3 3 0,-1-2 82,1 4-328,1 0 118,-2 2 1,2 0 54,-1 0 1,2 0-145,-3-2 0,0 1-544,1-1 361,-3 1 169,1-2 0,-1 2-420,1-1 1,-1-1-31,-2 1-82,3-3 261,-2 1 461,2 0 0,-3-2 0,0 2 0</inkml:trace>
  <inkml:trace contextRef="#ctx0" brushRef="#br0" timeOffset="9181">4854 359 8054,'0'-7'205,"0"0"0,0 0-736,0 3-150,0 1 0,1 3 43,1 0 638,-1 0 0,5 6 0,-2 2 0</inkml:trace>
  <inkml:trace contextRef="#ctx0" brushRef="#br0" timeOffset="9182">4875 574 8020,'1'-7'60,"1"0"-426,2 0 0,4-3 65,2 1 419,-2-1-210,5 0 0,-4-1-207,3-4 209,0-2 0,2 2-90,1-2 270,-1-1-83,-3 3 0,2-5-19,-3 3 1,-1-1 144,-2 2 0,1 1 332,-1-2-239,0 2-104,0 0 0,-3 3 87,-2 0 0,2 4 94,-2-2-87,0 2-145,-2 1 0,3 2 86,-1 0-106,1 4 112,-3-2-263,0 3 140,0 6-7,0-1 1,0 6-193,0-1 191,0 1-25,0 3 1,-3 0-2,1 1 0,-3 1 88,3 1 1,-3 2 152,2-2 0,-1 3-110,1-1-1,1 1 179,2-1 1,0 1-174,0-3 1,0-1-19,0-1 0,1-4-202,1-2 0,0-1-96,2 0 1,-1-4-178,2 1 0,-1-3-100,4 0 169,-1-1 1,0-1 0,0-1 0,0-1-703,0-3 0,0 1 984,-2-1 0,1 0 0,-2-5 0,3-1 0</inkml:trace>
  <inkml:trace contextRef="#ctx0" brushRef="#br0" timeOffset="9183">5348 223 8020,'-4'3'264,"-1"-1"-247,2 3 0,1-1 116,2 4 1,0-1-148,0 0 0,0 1-73,0 2 1,0-2 77,0 4 1,0-1 70,0 1 1,0 2 0,0-1 220,0 3-169,0-1 0,0 2 406,0-2 0,-2 1-208,-1 1 0,0 1 212,1-2 0,1-1-266,-1 2 0,1-3-229,1-2 0,0 1-60,0-3 0,0 2-468,0-3 1,0-2 276,0-2 0,0-2-579,0 1-902,0-2 1157,0 1 0,-3-3-45,-2 0 0,-1-1 591,1-1 0,-3-2 0,1-3 0,-2 0 0,-2-1 0,0 1 0</inkml:trace>
  <inkml:trace contextRef="#ctx0" brushRef="#br0" timeOffset="9184">5198 424 8020,'3'-4'863,"-2"1"1,5 3-611,-1 0-118,1 0-180,2 0-764,2 0 502,1 0 1,3 2-153,1 0-795,-1 1 529,0-3 725,-2 0 0,1 0 0,-2 0 0</inkml:trace>
  <inkml:trace contextRef="#ctx0" brushRef="#br0" timeOffset="9185">5413 517 7788,'5'3'0,"-1"2"0,0 1 0,-1-1 0,1-1 0,0 0 1149,1 0-1134,2-2 163,0 1-34,0-3 1,0 0-145,0 0-111,4 0 4,-3-3 0,2-1-266,-3-3 0,1-1 172,-1 1 1,0-1-52,0-1 1,-1 0 198,-1-3 1,1 2-13,-4-1 0,1 1 236,-3-2 1,0 2-82,0-2 0,0 4 112,0-2 60,0 2-176,0 1 1,-3 2 488,1 0-362,-4 4 0,2-2 149,-3 3 0,2 4 65,0 3-867,1 3 321,-3 1 1,-1 4-518,1-1 1,0 0 324,0 3 0,2 1 311,0-2 0,0 1 0,-2-3 0</inkml:trace>
  <inkml:trace contextRef="#ctx0" brushRef="#br0" timeOffset="10150">5635 582 8914,'0'-4'58,"0"-3"0,1 3-67,1-3 0,2 0-219,4 0 1,-1-1 156,0-2 1,2 0-36,1-2-52,0-2 168,-3 6 0,2-4 12,1 2 0,-1 0-179,-1 0 337,-1 2-163,-3-2 0,2 4 53,-1 1 0,-1-2 6,1 3 0,-3 0-8,3-1 1,-3 2-15,3-1 1,-3 2 9,3 0-17,-3 1-11,1-2-6,0 2 1,-1-2 16,2 3-30,-2 0 0,4 1-18,-4 1 0,3-1-12,-3 4 0,1 0 0,0 2 0,-2 0 31,1 1 0,-1-1-53,-1 0 0,2 0 54,1 0 1,-1 0-2,-2 1 1,1-1 60,1 0-34,-1 0 1,3-1-34,-2-1-4,-1 2 1,3-7-69,-2 3 81,-1 1 5,2-3-43,1 2 29,-4-3-19,7 0 0,-6-1-4,4-1 0,-2 0 34,1-3 1,-1 3-1,2-3 1,-3 1 25,3-1 1,-3-1 9,3 1 1,-3-1-37,3-1 0,-1 2 2,1 0 1,-1 3-23,-2-3 1,0 2-4,3-1 1,-3 2-10,3 0 3,-4 1 1,3-2-25,-1 1 38,-3 0-55,4 2 47,-1 0 0,-2 1 91,1 1 1,0-1-85,0 4 1,0-1-20,2 1 25,-2 1-2,4-2-17,-5 4 16,6-1 1,-7 0-11,3 0 0,1 0-2,0 0 1,0-2 16,1 0-67,-3 0 52,4-1 1,-3 0-28,2-2 1,2-1 19,-3 1 1,0-1-59,1-1 1,-3 0 53,3 0 1,-1-1-3,1-1 1,1 0-18,-4-2 0,3-1-7,-3-2 1,1 2 33,0 0 1,-2 0-2,4-2 1,-3 0 156,0 0-162,-1 3 5,2-3 1,-2 3 34,1-3 0,0 2-4,0 1-13,-1 2 1,3-2 39,-2 2-15,-1 1 0,3-2 43,-1 3-42,-3 0 1,6 3 181,-4 2-16,1 1-176,0 1 1,-1 0 39,2 1 1,-1-1-61,1 0 1,0 0-14,1 0 0,2 0 18,-3 1 0,0-2 1,1-1 0,0 0-44,2-2 1,-2 1-343,0-1-144,-1 2 243,4-4-85,-4 2-531,2-3 398,-5 0-275,5 0-118,-5 0 882,2 0 0,-3 0 0</inkml:trace>
  <inkml:trace contextRef="#ctx0" brushRef="#br0" timeOffset="11192">6245 237 9195,'-12'-8'568,"3"1"-766,4 1 1,3 7-722,4 1 0,2 0 919,3 3 0,4-1 0,0 3 0</inkml:trace>
  <inkml:trace contextRef="#ctx0" brushRef="#br0" timeOffset="12192">6288 596 7627,'0'-7'41,"0"0"1,3-1-110,2 1 1,0 0 60,0 0 1,1-1 12,-1-2 1,1 2-104,2-1 314,-1-2-248,-3 3 1,1-3 174,-2 4 121,2 0 1,-3 1 213,3 1-264,-4-1 50,2 5-166,-3-2-45,4 3 1,-4 0-80,3 3 1,0-2 190,-1 4-367,4 0 250,-5-1 1,2 2-3,-3-1-53,3 1 0,-1 2 66,3-1 1,-4-2-35,2-1 0,-2-2 215,2 0-148,-3 2 20,7-3-84,-3 2 0,0-3-5,1 0 1,-1-3 0,1-2-24,1-1 1,-2-1-36,0 0 1,2-3 61,-4 0 1,3 1-73,-3 2 65,1-4-25,0 3 1,-2-3 5,1 2 1,-1 1-8,-1-2 0,0 2-2,0 1 1,0 0 13,0 0-87,-3 0 83,2 3 0,-5-2-13,1 4 0,-1-2 6,2 2 0,-3 1-421,2-1 121,-1 4 1,0 2-105,1 3 0,-1 1 132,4-1 0,0 0-15,2 0 1,-3-2 64,1 0 0,-1-1-9,3 4 0,0-4 376,0 1-197,0 0 0,0 2 416,0 0 1,1 0-28,2 1 0,-2-1 109,4 0 0,-3 0-202,3 0 1,-1 0 65,1 1 1,1-1-93,-1 0 1,1-2-92,2-1 0,-1 0-173,0 1-74,-3 2 242,2-7 1,-2 4-97,3-4 0,1 0 70,-1 0-37,0 0 0,0 0 12,0 0-161,0-4 136,1 4 0,-4-7-4,1 2 0,-1-1-3,1-1 1,1 0-87,-1 0 0,-1-1 83,1 1 1,0 0-16,2 0 1,-2 1 25,-1 1 1,0-2 12,1 3 0,1-2 14,-1 1 1,-1 0 9,1 2 1,-3 0-10,0 1-17,2 1-184,0-2 148,3 3 1,-1 1-21,-1 1 16,2 2-20,-7 0 1,6 2 0,-4-1-1,1 1 1,-1 2 0,1 0-1,-1 0 1,0 2 0,2-1-1,-1-1-37,0-1-41,-1 0 1,-2-2-1,1-1 30,1-1 91,-1-1-13,6-2 0,-6-3-19,4-2 0,-3 0 1,3-1-1,0 1 14,-1 0-13,2-2 0,-3 0 19,2 0 1,2 0-5,-3 0 1,3 0 12,0-1 1,-2 4-26,0-1 0,-1 2-27,3-1 31,1 2 1,-1-4-27,0 4 1,-2 0 21,0 2-2,-1 0 22,3 0 0,1 3 0,-1 2 1,-2 0 243,-1 0 0,0 4-84,1-2 0,2 2 177,-3-2 0,3 0-32,0 0 1,-2 0-223,-1 1 1,1-1-113,2 0 1,1-2-246,-1-1 0,0-2-48,0 0 0,0-1 170,0-1 1,1 0-818,-1 0 0,0-2 403,0-1 0,0-4-1409,0 3 1946,4-8 0,-3 4 0,2-6 0</inkml:trace>
  <inkml:trace contextRef="#ctx0" brushRef="#br0" timeOffset="13851">7327 553 8090,'1'-7'-190,"1"0"0,0 1 184,3-1 1,0 1 30,2-3 0,0 0 5,0-1 0,0 2 129,0-4 0,-2 2-145,0-2 1,0 3 96,2-3 0,0 2-78,0-2 1,-2 3 13,0-3 0,0 3-35,2-1 1,-3 0-10,1 0 1,-2 1-10,1 2 1,0 2-11,1 0 1,-1 3-18,-1-3 41,-3 3 7,4-1-59,-1 3 48,-2 0 28,2 0 0,-1 1-14,1 1 190,-1 2-92,-2 4 0,0-1-81,0 0-35,3 0 37,-2 3 0,2-1-135,-3 3 131,0 0-6,0-1 1,0 2-62,0-4 63,0 4-8,0-5-59,0 3 52,3-4-32,-2 0-30,5 0 42,-5-3 1,3 2 3,-1-4-20,-3 0 23,7-2 1,-6 0 87,4 0-86,-3-3 0,4 2 1,-4-5-19,2 1 21,-2-1-3,4-1 109,-2 0-103,0-1 0,3 0 18,-2-1 1,-1 1 1,0-2 1,0 2 227,1 1-232,1 0 3,-5 0 1,6 0 202,-3 0-193,0 3 1,2-3 1,-4 6-26,2-1 33,-2-2 17,1 3-300,0-2 270,-2 3 0,3 0-2,-2 0-30,-1 0 0,6 3 7,-3 2-122,0-2 110,2 4 0,-2-3-286,3 3 287,0-3-16,0 2 1,1-5-202,-1 1 198,0-1-13,3-1-98,-2 0 102,3 0 1,-4 0-40,0 0-67,3-3 96,-5 2 0,6-5-54,-6 1 149,3-1-145,-4-2 226,3 1 26,0 0-178,-3 0 1,0 3 297,-1 1-133,-3 0 137,4 2 50,-4-2-214,3 3 259,-2 0-193,5 3 0,-4-1-7,2 5 0,-1-3-48,2 6 1,-1-4-281,4 4-53,-1-2 287,0-1 1,0 0-599,0 0 222,4 0 61,-3 1 1,2-2-627,-3-1 443,3 1-476,-2-2 165,3 0 97,-4-1 42,-3-3 583,2 0 0,-5 0 0,2 0 0</inkml:trace>
  <inkml:trace contextRef="#ctx0" brushRef="#br0" timeOffset="14913">7600 108 8090,'-15'-6'1233,"1"-3"0,5 2 205,2 2-1951,5 4 470,-2 1-2445,14 0 2488,-4 0 0,10 0 0,-5 0 0</inkml:trace>
  <inkml:trace contextRef="#ctx0" brushRef="#br0" timeOffset="15022">8231 58 8214,'-4'3'-156,"0"2"-4,4 5 0,0-1 283,0 2 0,0-1-99,0 2 0,3 2 42,-1 3 0,1 1-87,0-2 0,-3 0 349,3 3 0,0-2 61,-1 2 0,1-3 48,-3 1 1,0 0-155,0 0 0,0-1 92,0-4 0,0 2-380,0-2 1,0-2 81,0-1 0,0-1-159,0 0-438,0-1-604,0 0 210,0-3-651,0-1 1080,0-3 1,0 0 0</inkml:trace>
  <inkml:trace contextRef="#ctx0" brushRef="#br0" timeOffset="15023">8216 237 8183,'-4'-7'1955,"1"3"1,6 4-2519,2 2 0,2 3-38,3-3 1,-2 3 0,4-2-1461,1 1 2061,-2-2 0,-1 4 0,-3-2 0</inkml:trace>
  <inkml:trace contextRef="#ctx0" brushRef="#br0" timeOffset="16058">8338 324 8165,'7'0'97,"0"0"0,1-1-45,-1-2 1,0 2 14,0-4 1,0 1-283,0-1 1,1-4 11,-1 2 0,1-1 148,1 0 0,-1-1-21,2-1 1,-2 1 71,-1 1 0,-1-1-10,-1-1 0,1 1-16,-4 2 1,0 2 72,-2 0 155,0 0 1,0 1 0,-2 3 0,0 2 147,0 4-400,-2 1 0,3 2 0,-2-1 0,1 0-63,-1 0 1,1-2-187,2 0-441,0-4 689,0 2 0,3-3 0,1 0 0</inkml:trace>
  <inkml:trace contextRef="#ctx0" brushRef="#br0" timeOffset="17115">8403 309 8132,'-4'0'730,"-3"0"-663,6 0-455,-2-3 0,4-1 265,1-3 1,0 0-151,3 0 1,-1-3 180,1 0 0,1 1 155,-1 2 1,0-3 27,0 1 0,1-2 155,-1 2 1,2 0-268,0-3 1,0 2 192,0-2 0,0 0-92,0-2 0,1 2 43,-1 0 1,2 1-267,1-1 0,-1-1 17,-5 4 1,3-3-31,-2 2 0,-2 1 124,-1 2 24,2-1-14,-3 1 1,2 2 70,-3 1 19,0 2 214,0-1 1,-2 8-307,-1 3 1,0 0 5,1 0 0,0-4-24,-3 1 0,1 0 106,0 2 0,-2 0 108,4 0 1,-3 1-42,2 2 1,-1-2-55,1 1 0,0 3 99,1 0 1,1-1-136,-1 1 0,0 0 1,0 2 1,1 0 41,-2 1 1,3-1 0,0 0 1,-3-2 29,1 0-201,-1 0 126,3 3 1,0-2-59,0-1 0,0 1 100,0-4-222,0 1 0,0-3-23,0 0-141,0-3 200,0-1 96,0-3 0,3-3 126,-1-2 1,3 1-125,-3 0 0,4 1 29,-1-2 0,-1 4-47,0-2 1,1 2-16,2-1 20,1 1 1,-1-2-15,0 3 1,0 0 22,0 0 1,0 0-27,1 0 69,2 0 1,0 0-46,2 0 1,-1 0 17,-4 0 1,0-3-23,0 1 0,-2-4 4,0 1 0,-1 1-31,4 0 1,-4-1-99,-2-2 1,1 0 106,0-1 0,-1 1-14,-2 0 1,0 0 71,0 0 0,0 2-98,0 0 296,0 0-149,-3-2 35,-1 0 54,-3 3-51,-1 1 1,4 6-4,-1 2 0,3 1 117,0 1 0,1 4 229,1 1 1,0 1-151,0 2 0,1-1 110,1 0 1,5 1-70,2-1 0,3-2-54,-2 0 0,3-3-298,-2 0 0,3-1-286,0-1 1,0 0 215,-2-3-890,1 0 681,-1-4 0,-1 0-783,-2 0 0,-1 0 37,-1 0 1032,1 0 0,2-4 0,1 0 0</inkml:trace>
  <inkml:trace contextRef="#ctx0" brushRef="#br0" timeOffset="18183">9234 388 8358,'-5'2'-318,"1"1"0,2 0 171,0-1 322,-2-1 202,3 2 22,-2-3-174,3 0 0,0-3-170,0-2 0,0-1 77,0-1 1,0 0-135,3 0 1,-2-1 78,4 1 0,-2-3-208,1-2 1,1 1 48,2-1 0,-2 0-111,0-2 0,0-1 143,2 1 0,-2-1 44,-1 1 1,-1 0-38,2-1 0,-3 1 6,3 0 0,-4-1 91,2 1 1,0 2-74,-1 0 0,1 1 135,-3-1 1,1-1-7,1 4 1,-1-1-33,1 3 1,0 0-15,0 0 0,-1 2-17,1 0 0,-1 3-112,-1-3 154,3 3-191,-2-1 1,3 3 75,-2 0 0,-1 1 16,2 1 0,1 5 58,0 2 0,0 3 113,1-1 0,-1 1-3,1 5 0,1-2-69,-1 0 0,-1 2 103,1 2 0,-3 0-127,3 0 0,-3-1 236,0 1 1,1 1-39,0-3 0,0 0-145,-1 0 0,-1-4-32,1 1 0,1-4-170,0-1 0,2-1 202,-3-1 1,3-2 120,-3 0-173,4-3 1,-5 1-70,4-3 1,-2 0-37,1 0 0,-1 0-892,2 0 1,-3 0-963,3 0 0,-4-3 1893,2-2 0,1-2 0,0 0 0</inkml:trace>
  <inkml:trace contextRef="#ctx0" brushRef="#br0" timeOffset="18283">9299 288 8429,'-7'0'-436,"3"0"-1,0-4 491,1 4 215,2-3 0,-1 3-184,4 0 1,0-3 53,3 1 1,0-1-127,2 0-296,0 2 139,3-2 0,-1 3-290,3 0 255,-3 0 0,4 0-79,-1 0 1,-1 0 257,1 0 0,0 0 0,3 0 0</inkml:trace>
  <inkml:trace contextRef="#ctx0" brushRef="#br0" timeOffset="19358">9557 374 8391,'0'-4'-843,"0"0"615,0 1 1,1 2 138,1-4 0,-1 3 68,1-3 1,1 2 46,0-1 0,2-1-1,-3-2 1,3 0 126,-3-1 0,1 1-126,0 0 1,0 0 192,2 0-184,1 0 0,-2-1 7,3 1 1,-2 2 84,0 1-4,-4 2-66,6-4 0,-6 5 51,4-2-70,-3 3 47,1 0 7,0 0 1,-2 0-44,1 3 0,0-2 96,0 4 0,-1 0-79,1 2 0,-1 3 1,-1-1 1,1 2-72,1-2 1,-1-1-4,2 2 0,-3-5-9,0 0 65,0 0 1,1 0-290,2-1 149,-3-2 1,4 1 1,-2-4 3,0-1 0,2 1-5,-2-1 1,-1-2 49,4-1 1,-2-1-9,1 2 0,-2-3 120,0 3-104,2-3 1,0 0 38,0 0 1,0 2-61,-4 0 147,3 1 1,-2-3-24,4 2 205,-3-1-181,1 5 22,-3-2 150,3 3 0,-2 1-134,1 1 0,1 2 190,0 3-229,2 1 0,-1-1-60,0 0 0,2-2 85,-4-1-177,4 1 1,-3 2-174,2 1-546,1-1 265,-2 0 0,1-2 194,0-1 0,-3-2-169,3 0 0,-3 0-107,0 0 595,2-1 0,-3 2 0,2-3 0</inkml:trace>
  <inkml:trace contextRef="#ctx0" brushRef="#br0" timeOffset="20507">9922 58 8245,'-2'5'-375,"0"0"0,-2 0 155,2 2 1,1 0 491,-1 0 1,0 3-59,0-1 0,1 4 51,-1-1 1,1 1-28,1-1 1,0 1 64,0-1 1,0 2 120,0 3 0,0-2-143,0 2 0,0-1 20,0 1 1,0-2-35,0 2 1,0-2-326,0-1 1,0-2 106,0 0 0,0-3-533,0 0 1,0-1 155,0-1 1,0-2-411,0 0-722,0-3 536,0 1-66,0 0 990,0-2 0,-1 2 0,-1-3 0,-2-3 0,-3-1 0</inkml:trace>
  <inkml:trace contextRef="#ctx0" brushRef="#br0" timeOffset="20508">9836 316 8245,'7'0'-447,"-2"-3"1,1 2-168,-1-1 1,1 1 613,1 1 0,0-3 0,4 2 0,0-2 0</inkml:trace>
  <inkml:trace contextRef="#ctx0" brushRef="#br0" timeOffset="20620">10001 331 8119,'3'7'0,"-1"0"0,0 0-378,2 0 261,-4 1 1,6-1 0,-3 0 0,1-1-1323,2-1 1439,-3-2 0,3-3 0,-2 0 0</inkml:trace>
  <inkml:trace contextRef="#ctx0" brushRef="#br0" timeOffset="20621">10145 159 8271,'0'-8'28,"0"4"-388,0 1-522,0 3-103,0 7 985,-3-6 0,-1 9 0,-4-6 0</inkml:trace>
  <inkml:trace contextRef="#ctx0" brushRef="#br0" timeOffset="20622">10274 367 8182,'-4'-4'526,"1"0"-91,3 4 0,0-2-362,3 0 1,-2-1-54,4 3 1,0 0-45,2 0 1,-2 0-92,0 0 0,-1 0-301,4 0 0,-1 0 13,0 0 0,0 0 403,0 0 0,0 0 0,1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51:25.698"/>
    </inkml:context>
    <inkml:brush xml:id="br0">
      <inkml:brushProperty name="width" value="0.08571" units="cm"/>
      <inkml:brushProperty name="height" value="0.08571" units="cm"/>
      <inkml:brushProperty name="color" value="#E71224"/>
    </inkml:brush>
  </inkml:definitions>
  <inkml:trace contextRef="#ctx0" brushRef="#br0">108 258 6522,'0'-4'-70,"0"-1"0,0 2 448,0-1-256,0 2 1,0-2 263,0 2-119,0 1-24,0-2 0,-2 2 67,-1-2-71,1 3 7,-1-4-105,-1 4 0,-1 0-168,0 0 1,3 3 35,-3-1 0,2 3 15,-1-3 0,0 4 48,-1-1 0,-1 1-13,4 1 1,-4 0 45,2 1 0,0-1 10,-1 0 1,1 3 151,-1-1 1,-1 4-109,1-1 1,1 1 18,-1 2 0,4-1-35,-2 0 0,2 0-152,1-2 0,0-2 63,0-3 0,1 1-173,2-1 0,-2-3 62,4 1 0,0-3 70,2 0 1,0-1-36,0-1 0,0-3 40,1-2 1,1-1-68,1-1 1,-1-1 7,-2 1 0,3-2-108,0-1 0,-1-2 100,-2 3 0,0-3-102,1 2 0,-2-2 162,-1 3 1,0-3-60,-2 2 0,2 0 73,-3 0 0,0 2-66,-2-1 1,0 0 44,0-1 1,-2 2 30,0-1 0,-4 3 17,1 1 1,-1 3 20,-1-3 1,-1 4 159,1-2 1,0 2-354,0 1 1,0 0 153,0 0 0,0 4-400,2 0 1,-1 0 125,1 1 1,1 0-301,0 2 0,2 0 116,0 0 0,1 1-21,1-1 0,0-2 120,0-1 1,1-1 324,1 2 0,0-4 0,2 2 0,-1-3 0,1 0 0,1 0 0,6 0 0,0 0 0</inkml:trace>
  <inkml:trace contextRef="#ctx0" brushRef="#br0" timeOffset="1137">129 301 7675,'7'1'0,"-2"1"0,-1 1 0,0 1 0,-3 1 126,0 2 0,-1-2-33,0 3 1,2-3 0,1 6 0,-2-2 0,0 1 0,-1 2 0,0 0 0,0 2 258,0 0 1,0 1-274,0-1 1,0 1 488,0 2-308,-3-2 1,1 6-110,-2-2 1,0 1-48,-1 2 1,-2-1 42,3 1 0,-3-1-6,0-2 1,1-2-199,1-2 1,-1-4 69,4-2 0,-3-1-87,3-1 215,-4 1-246,5-4 15,-2-1 184,0-3-52,2 0 1,-4-3-119,2-2 0,1-2-194,2-3 0,0-1 63,0-3 0,0-1 127,0 1 1,1-3-20,1 0 1,1 1 62,2 1 1,1 1-27,-1 0 1,-1 2-127,1 0 0,0 3-155,2 0 0,-2 1-68,0 0 1,-1 4-1002,3-1 1412,1 3 0,-1-4 0,0 2 0</inkml:trace>
  <inkml:trace contextRef="#ctx0" brushRef="#br0" timeOffset="1250">280 337 8171,'4'-3'0,"2"1"-727,-4-2 601,4 2 1,-2-4 411,3 4 1,-3-1-162,1 0 0,-2 3 158,1-3 101,1-1 282,2 4-693,1-4 1,-4 5 93,1 2 1,-3-1-109,0 5 0,-1-1 61,-1 3 1,0 2 26,0-2 1,0 3 44,0-2-228,0 2 71,0-4 0,0 3 8,0-4-15,0 0-146,3 0 233,-2-3-46,5-1 0,-4-3 70,3 0 0,-3 0 10,3 0 1,-3-2 28,3 0 84,0-4 0,2 5-101,0-1 1,0-1 15,0 0 0,1 1-96,-1 2 1,1 0 74,1 0 1,-1 0-210,2 0 0,0 0 140,0 0 0,-1-1 51,-2-1 0,0 0-108,-2-3 1,1 1-15,-1-4 0,-1 1 57,0 0-269,-2 0 130,4 0 0,-5 0-40,2-1 143,-3 1 1,0 0-96,0 0 0,0 0 72,-3-1 0,-1 4-4,-3-1 1,2 1 62,1-1 0,-1 2-14,-2 3 46,-1-3 0,1 3 165,0 0 0,2 2-8,1 3 1,2 4-96,0-2 0,1 2 355,1 1 1,0-1-84,0 3 1,1-4 40,1 2 1,0-2-263,2-1 1,2 3-159,3-1 0,-1 1-65,2-3 1,-2-1-287,-1-1 0,1 2-276,2-3 1,-5 0 316,2 1 0,-1-3-447,1 0 797,0-1 0,0 2 0,1 1 0</inkml:trace>
  <inkml:trace contextRef="#ctx0" brushRef="#br0" timeOffset="2338">696 273 7610,'0'7'0,"0"0"0,0 0 291,0 0-50,0 4 0,0-3-58,0 4 1,0 0 156,0 3 1,0-3-149,0 0 0,2-3-113,1 3 1,0-3 0,-2 0 0,3-1 0,0-4 75,1-1 1,-1-2 0,0-2-277,-1-2 128,3-1 0,-2-5 87,3-1 1,0-2-19,0 3 0,1-4 7,-1 1 1,0-1-45,0 1 1,0-1-164,0 1 1,1-2 13,-1 0 0,0 2-244,0 0 1,0 3-311,0 0 0,1 1 258,-1 1 1,0 3-873,0 1 1278,-3 2 0,2 1 0,-2 0 0</inkml:trace>
  <inkml:trace contextRef="#ctx0" brushRef="#br0" timeOffset="3469">861 359 8109,'7'-4'-655,"0"1"1,0-4 1075,0 2-15,-3-1-84,3 5 1,-3-2-65,3 3 0,-2 0-12,-1 0 0,0 3 56,1 2-327,2 1 198,-3 2 0,0-1 53,1 0 0,-2 0-7,1 0 0,-2 0-279,0 1 1,0-1-34,0 0-635,-1 0 329,2 0-187,-3 0-556,0 1 484,3-4-19,-2-1 677,2-3 0,1-3 0,0-1 0</inkml:trace>
  <inkml:trace contextRef="#ctx0" brushRef="#br0" timeOffset="3470">1191 86 8085,'0'5'-68,"0"0"1,-1 0-155,-2 2 1,3 2 449,-3 1 0,0 3 477,1-1 0,-1 2-87,3 3 0,-2-2-198,-1 1 1,1 2-64,2-1 1,-1 2-94,-1-2 0,1-3 33,-1-2 0,1-1-254,1 1 0,0-2-207,0-2 1,0-1-90,0 0 0,0-2-966,0-1 729,0-2 0,0 2-1370,0-2 262,0-1 770,0 2 828,-3-3 0,-1-6 0,-4-2 0</inkml:trace>
  <inkml:trace contextRef="#ctx0" brushRef="#br0" timeOffset="3471">1097 230 8068,'5'-5'0,"0"0"416,0 3-319,-1-4 0,3 5-193,0-1 1,-1 1-71,3 1 1,-5 0-260,3 0 0,-1 0 52,1 0 0,0 3 108,0-1 0,1 3 265,-1-3 0,0 4 0,0-2 0,0 3 0</inkml:trace>
  <inkml:trace contextRef="#ctx0" brushRef="#br0" timeOffset="3579">1320 258 7875,'0'7'0,"0"1"-288,0-1 1,0-2 322,3-1 1,-2-1 0,3 2 0,0-1 0,0 1 0,2-1 0,0 0 82,1 0 1,1-2-307,-1 0 1,0-1-1,0-1 1,0 0 0,0 0-1,1-1 188,-1-1 0,0-2 0,0-4 0</inkml:trace>
  <inkml:trace contextRef="#ctx0" brushRef="#br0" timeOffset="3580">1492 230 8008,'-4'3'125,"1"2"1,2 2 29,-2 2 0,2 2 23,-1 4 1,-1-1-18,1 0 1,-4 2 112,1 0 1,-1 2-58,-1 1 0,-1 1 228,1-3 0,0 2-91,0-3 0,1 1-291,1-2 0,-1-4-44,4 1 1,-3-2-100,3 2 1,-3-3-71,2 0 1,1-1-942,2-1-765,0-3 813,0 3-60,0-6 1103,0 2 0,0-3 0</inkml:trace>
  <inkml:trace contextRef="#ctx0" brushRef="#br0" timeOffset="4677">1764 294 7892,'5'-6'-94,"0"1"0,0-4 291,5 2 0,-2-2-210,1-1 1,2-1 68,1-4 0,-1 1-144,-2 0 0,1-1 130,-3 1 0,2 0-28,-4-1 1,0 2 24,0 1 1,0-1-6,-2 4 1,-1-3-37,-2 2 1,3 0-3,-1 0 92,0 2 0,-2-2-60,0 3 0,0 0 182,-3 3-172,2-3 1,-3 6 205,2-1-251,1 1 1,-3 1-6,2 0 1,1 1 0,-1 1 0,-1 2-6,0 4 1,-2 0 164,3 1 1,-3 2-125,3 4 1,-1 2 91,0 2 1,2 0-92,-1 3 0,1-1 273,1 5 1,-1-1 48,-1 2 1,1 0 46,-1 0 0,-1 1-121,0 0 0,-1 0 130,1-1 0,-2-3-115,3-2 1,-1-2-60,0 0 0,3-3-79,-3-3 1,0-2 81,1-3 1,-1-1-412,3-1-200,0-3-312,0 3-189,0-7-3751,0 4 3896,3-11 735,1 2 0,4-8 0,-1 2 0</inkml:trace>
  <inkml:trace contextRef="#ctx0" brushRef="#br0" timeOffset="5863">1900 366 7636,'0'-4'358,"3"-3"1,-1 6-219,3-4 0,-3 3-6,3-3 0,0 3-36,2-3 0,-2 2 161,0-1 0,-1 1-99,3-2 0,-2 3 110,0-3 1,0 4-113,2-2 0,-2 0-13,0 1 0,-1-1-77,3 3 0,-2 0-116,0 0 0,-3 0-73,3 0 1,-2 1 87,1 2 0,-2 0-13,0 5 0,2-1 47,-2 0 1,0 0-204,-2 0 123,0 1 0,0-1-333,0 0 180,0-3 0,0 0 20,0-2 236,4-1-100,-4 2 0,7-3 115,-3 0 0,0-2-62,1-1 1,-2 0 108,1 1 0,-1 1-39,2-1 1,-1-2 167,4 2 0,-4 0-92,1 2 0,1 0 90,3 0 0,-1 0-282,2 0 1,0 0 86,0 0 0,2 2-73,-3 0 1,1 1-1,-3-3 1,0 0-1,0 0 1,0-1-1,-2-1 1,-1-1-122,-1-1 100,3 0 0,-4-4 0,1 1 0,1 0 0,-3 0 1,0 0-1,-1-1 0,0 1 0,0 0-666,0 0 656,0 0 0,0 0 0,-1-1 1,-1 1-1,-3 0 265,-1 0-43,-1 3 0,2 1 32,0 3 1,3 3-158,0 2 0,0 1 130,0 1 0,1 3 1,-1 0 209,1 1-287,-2-2 1,2 4 35,-1-4 1,1 3-4,1-2 0,0 0-24,0 0 0,0-2 1,0 1 1,1-3-67,1-1 0,0-1 79,2 1 1,-1-2-134,2 0 0,-1-2 14,4 1 1,-1-1-48,0-1 0,-2-1 56,3-1 1,-4 0-18,5-3 1,-2 1-109,2-4 149,-1 1-15,-1 0 1,0 0 6,1 0-4,-1-4-9,0 3 1,-2-2 259,-1 3-248,1 0 56,2 3 1,-2-3 111,0 3 1,-3 0-41,3 2-46,-3-2 0,2 3 98,-2-1 0,-1 0-33,1 0-90,-1 1 118,-1-2-143,3 3 1,-2 1 30,1 1 1,2 0 5,-2 2 0,0 1-61,-2 2 1,0-2-7,0 0 1,1 0 27,2 2 0,-3 0-1,3 0-187,-2 0 127,-1 1-353,0-1 14,0-3 16,0-1 214,3-3 48,-2 0 0,3 0-29,-2 0 1,0-3-25,2 1 1,-1-3-9,2 3 0,-3-3 44,3 3 0,-3-4 513,3 1 0,-3 1-147,3 0 0,-3 0-112,3-1 1,-1-2-79,1 3 1,-1 0 127,-2-1 0,0 1 109,3-1-209,-4-1 0,3 3 353,-1-2-143,-3 2-152,4-1-70,-4 4-19,0-4 13,3 4-258,-2 0 7,2 0 202,-3 4 1,1 0-273,1 3 244,-1 0 0,2 0-204,-3 0 1,0 0 44,0 1 1,0-4-360,0 1 411,0-3-38,0 1 50,3 0 162,-2-2 0,3 2 16,-2-3-106,-1 0 197,6-3-131,-4 2 0,2-4 16,0 2 0,-3 1 22,3 2 1,-2 0 143,1 0 0,1 0-273,2 0 93,1 0 0,-1 0-152,0 0 0,0 2 55,0 1 1,0-1 42,1-2 0,-1 0-7,0 0 1,-2 0-13,-1 0 0,1-1-23,2-1 1,1-2-9,-1-3 1,0 1-162,0-1 1,0 1 117,0-3 0,-2 1-97,0 1 0,-1-3 82,1 1 0,0-3-7,-2 2 0,1 0 17,-1 0 0,-1 2 30,-2-1 0,0 3 66,0 1 0,0 3 187,0-3 0,-1 3 119,-1 0 0,0 4-113,-2 3 0,0 2 23,-1 3 1,-1-1 5,4 3 0,0-3 50,2 3 1,0-2-30,0 2 1,1-3 83,4 3 1,0-2-78,4 2 1,0-4 142,1 2 1,-2-2-390,4-1 0,-3 0 60,1-3 0,0 2-1218,0-4 553,-1 4 1,-2-5-307,0 1 1,-2-1 370,0-1 0,-3 0 555,3 0 0,-3-7 0,1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52:37.418"/>
    </inkml:context>
    <inkml:brush xml:id="br0">
      <inkml:brushProperty name="width" value="0.08571" units="cm"/>
      <inkml:brushProperty name="height" value="0.08571" units="cm"/>
      <inkml:brushProperty name="color" value="#E71224"/>
    </inkml:brush>
  </inkml:definitions>
  <inkml:trace contextRef="#ctx0" brushRef="#br0">237 15 8315,'0'-4'-247,"0"-2"240,0 5 62,-3-2 0,1 3 54,-2 0-46,2 0 0,-4 0 12,1 0 1,1 3 19,-1 2 0,0 1 0,-2 1 0,0 0-1,0 0 1,0 4-16,-1 1 1,1 1 152,0 2 1,-3-1-136,1 0 0,-3 1 3,2-1 0,0 1 0,1 2 1,0-1 125,-3 3 0,3-1-108,-1 1 1,3 4 1,-1-1 1,1 2 136,0 0 0,1 0-74,1 3 0,-1 1 170,4-2 0,-1 2-105,3 0 1,0-2-87,0-2 1,4 1 33,4-2 0,-1-1-232,2-3 0,3-4 30,-1 0 0,1-2-2,0-3 1,0-1 27,2-2 0,-1-2-154,-1 0 1,2-3-483,-2 0 1,-1-1 266,1-1 1,-3 0-639,0 0 0,-1 0-724,-1 0 1711,1 0 0,-1 3 0,0 1 0</inkml:trace>
  <inkml:trace contextRef="#ctx0" brushRef="#br0" timeOffset="1181">280 538 7552,'5'-3'244,"0"-2"-8,-1-1-207,4-4 0,-1 1 60,0-3 0,1 2-6,1-2 82,-1 0-124,3-2 0,-2 0 25,1-1 1,3 0 15,-1-1 0,-1 0-12,1 0 0,-1-2 2,1 1 0,1 1-104,-4 1 94,4 1-14,-5 3 0,2-2-146,-3 4 152,1-1-2,-1 3-79,-3 0 54,2 0 1,-3 2 6,2 0-10,-2 3-33,0-1 0,-2 6 33,2 2 1,-3 2 63,0 0-59,0 3-11,0-2 1,0 6 333,0-2-304,0 4 55,0-1 1,0 4 173,0-3 0,0 0-123,0 3 1,0 0 177,0 0 1,0-2-166,0-2-18,0-1-37,0 0 1,0 0-304,0-2 108,0 1 70,4-5 0,-4 3-198,3-4 85,-2 0-874,-1 0 666,0-3 0,0 2-806,3-4-471,-2 1 1395,2-3 1,-3 0 0</inkml:trace>
  <inkml:trace contextRef="#ctx0" brushRef="#br0" timeOffset="1298">445 395 8212,'0'-4'-720,"0"1"1040,0 3 1,3 0-94,2 0 0,-1 0-60,1 0-141,-1 3 1,6-2 12,0 1 0,-1 1 59,-2 0-693,4-1 378,-3 1 1,2-2-798,-3 1 554,4 2 460,-3-3 0,2 6 0,-3-3 0</inkml:trace>
  <inkml:trace contextRef="#ctx0" brushRef="#br0" timeOffset="2416">803 280 7672,'0'7'97,"0"1"1,-2-1-1,0 1 1,0 1 0,1 3-1,1 2 1,0 0 0,0 0 1388,0 1-1317,-3-1 0,2 3 0,-2 0 0,1 1 0,-1 0 0,2 0 0,0-2 0,1-1 0,0-3 0,0-1 1133,0 0-958,0-2-897,0 1 350,0-3-278,0-3-538,0 3 537,0-3 1,3 0-1,1-3 1,1-2 0,-1-4-1,0-2 482,0-3 0,1-1 0,2-3 0</inkml:trace>
  <inkml:trace contextRef="#ctx0" brushRef="#br0" timeOffset="2624">789 309 8269,'-4'0'-1061,"1"0"1722,3 0-449,6 0 0,-1-2 203,5-1 1,0-2-109,0 3 0,2-3 84,0 3 1,1-4-220,-1 1 0,2 1 65,-3 0 0,2 1-116,-1-1-40,2 2-167,-6-1 1,4 0-273,-2 1 1,0 0 180,-3 2-1026,0 0 806,-3 0 1,2 0-608,-1 0 1004,-2 3 0,0 1 0,-3 3 0</inkml:trace>
  <inkml:trace contextRef="#ctx0" brushRef="#br0" timeOffset="2625">811 438 8410,'7'0'-224,"0"0"0,-1-1 305,-1-1 0,4 1 258,-2-1 1,2 0-226,-2 0 1,3 0-60,-1-3 0,1 4-246,0-2 1,-1 0 86,3 1 0,-4-1-917,2 3 1021,1 0 0,0-3 0,4-1 0</inkml:trace>
  <inkml:trace contextRef="#ctx0" brushRef="#br0" timeOffset="2626">1341 180 7648,'3'5'-789,"2"-1"1818,-2 1-627,4 6 0,-6-3-21,4 4 1,-1 0-145,1 3 0,0 0 105,-2 1 1,0 0 26,-1 3 0,-1 1 166,2 4 1,-3-1-157,0 4 1,-3-3 4,-2 2 1,-2-3-9,-2 1-267,1-2 110,-3 0 1,2-2 157,-1-1-329,1 2 39,1-6 1,1 3 108,0-4-8,0-3 1,2 0 70,0-4-860,4-3 358,-2 2-470,3-5-762,-4 2 1091,4-3-2385,-4 0 631,4-3 1100,0 2 1038,0-5 0,0 2 0,0-3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55:56.213"/>
    </inkml:context>
    <inkml:brush xml:id="br0">
      <inkml:brushProperty name="width" value="0.08571" units="cm"/>
      <inkml:brushProperty name="height" value="0.08571" units="cm"/>
      <inkml:brushProperty name="color" value="#E71224"/>
    </inkml:brush>
  </inkml:definitions>
  <inkml:trace contextRef="#ctx0" brushRef="#br0">199 253 7874,'-4'-3'142,"0"2"1,3-3 155,-1 4-359,1 0 170,-3 4-204,4-3 146,0 5 1,0-4 86,0 3-81,-3 0 0,2 3 193,-1 0 0,-2-3-64,2 0 1,-1 0 100,3 3 1,-2-1-95,-1 1 1,1-1-44,2 1 1,0 2-32,0 1 1,0 0-66,0-1 0,0-2-46,0 2 1,0 2 61,0 1 0,0-1-31,0 1 0,0-3 33,0 3 0,2-1 37,1 4 0,2-1-33,-3 0 1,2-2 20,-2 0 0,2-1-75,1 4 1,2-1 5,-2 0 1,-1 1 48,1-1 0,-2 0-7,2 0 1,-3 1 257,3-1-272,-3 0 0,2 0 41,-1 1 0,-2-3 6,5-1 1,-4 1-8,3 2 1,-2 1 9,2-1 1,-3 0 195,3 0-131,-3 1 1,4-1 47,-3 0 0,0 1-97,0-1 0,0 0 32,2 0 1,-1-2-23,-1 0 1,-2-3-67,1 3 0,0-4 92,1 1 0,-3-1-191,3-2 1,-2 1-236,-1 0-460,0-4-1073,0 3 913,0-6 367,0 2 0,0-10 0,0-1 0</inkml:trace>
  <inkml:trace contextRef="#ctx0" brushRef="#br0" timeOffset="962">550 284 7915,'-2'5'282,"-1"0"-105,1 0 0,2 3 178,0-1-373,0 4 181,0-2 1,1 3 163,1-2-480,-1 2 146,6 0 0,-6 2 182,4-1-469,-3 1 239,5 1 0,-5 2 241,3 0 1,-1 3-1,1 3 185,-2 0 0,0 2-177,0 1 1,2 3 371,-3-1 0,1 1-150,-3 2 1,0-3-113,0 0 0,2-6-180,1 1 1,-1-3-115,-2 1 1,0-3 56,0-2 0,3-4-171,0 1 1,2-3-144,-3 0 0,3 2 137,-2 0 1,3-1-52,-1 0 0,-1 0 31,1-1 1,0 3-660,3-3 1,-3 0 342,0-2 0,-1-3-1790,1 0 1158,2-4 1078,-6 3 0,2-11 0,-3-1 0</inkml:trace>
  <inkml:trace contextRef="#ctx0" brushRef="#br0" timeOffset="1081">290 780 9489,'8'0'542,"1"0"-439,1 0 1,-1 0 250,4 0 1,0 0-73,5 0 1,-1-1-210,4-1 0,-1-2-437,3-4 0,0 0 206,0 1 0,2-1-914,1 0 0,-3 1 1072,-3-1 0,-3-3 0,2-1 0</inkml:trace>
  <inkml:trace contextRef="#ctx0" brushRef="#br0" timeOffset="2000">948 964 8351,'-5'3'729,"2"2"-598,3 5 1,0-1 179,0 1 0,0 2-164,0 1 0,1-1-284,1 0 223,-1 1 0,5 2-178,-3 1-58,3-4 204,-5 2 0,3-5 4,-2 4 1,-1-4-61,2 2 0,-2-5-257,2-1 69,-2 0-187,2-1-473,-3 3 410,0-6 257,-3 2 1,1-4 182,-3-1 0,0-3 0,-3-2 0</inkml:trace>
  <inkml:trace contextRef="#ctx0" brushRef="#br0" timeOffset="2219">841 987 7832,'0'-5'3315,"0"2"-2816,0 3 0,3 0 20,2 0 0,3 1-489,2 1-46,2-1 0,3 3-407,0-4 1,3-1 282,0-2 1,3 2-2161,0-5 2300,-3 1 0,4-6 0,-2-1 0</inkml:trace>
  <inkml:trace contextRef="#ctx0" brushRef="#br0" timeOffset="3928">8 100 7089,'-5'0'553,"2"0"-439,3 0-92,3-3 0,-1 2 473,3-2-169,-3-1 0,4 2-110,-4-3 1,4 3-72,0-3 1,0 2 17,2-2 1,0 3-117,-1-4 1,1 4 88,0-3 1,2 3-97,0 0 1,3-2 28,-3 2 0,1-1-11,-1 3 0,2 0-33,3 0 1,-2 3-12,0 3 0,-3-2-72,3 1 1,-2-1 74,2 1 0,2 1 156,-3-3-142,-1 3 1,4-5 39,-2 1 106,-2-1-142,3-1 1,-2 0 246,3 0-233,1 0 1,-2 0 51,-1 0 1,1-1 10,-1-1 0,0 0 23,0-3 1,1 2-33,-4-2 1,3 3-34,-3-4-4,3 5 1,-4-5 16,1 3 1,-1-2-12,-2 3 1,1-4 60,0 1-403,-1 1 195,4-3 1,-2 4-426,1-2 326,-2-2 0,-2 6-1606,-1-1 577,-4 1 547,6 1 656,-3 0 0,1 0 0,-2 0 0</inkml:trace>
  <inkml:trace contextRef="#ctx0" brushRef="#br0" timeOffset="5026">856 154 7908,'-5'0'222,"0"0"-153,3 0 0,-2 0 294,1 0-402,2 0-237,-2 0 339,3 3 1,1-1 76,1 3 0,-1-3-71,2 4 0,1-1 239,1 2 0,-1 3-78,2 1 1,-1 0 121,2-1 1,1-1-41,0 4 0,-1-4-238,1 1 0,-1-1-10,1-1 0,0-1-156,-1 1 1,1 0 80,0-1 0,-3 1-407,0-1-650,0 1 456,3 0-20,-4-1 0,0-1-233,-1-1-63,-3-4 928,4 3 0,-8-4 0,0 0 0</inkml:trace>
  <inkml:trace contextRef="#ctx0" brushRef="#br0" timeOffset="6018">1001 116 7986,'-4'4'959,"-3"3"-593,2-2-369,2 1 57,-1 2 1,1 1 75,-2 1-169,1 2 208,1 0 0,0 2-516,1-1 195,-4-2 192,2 3-390,-1-5 254,-1 5 0,1-3 125,-2 2 244,-1 1-204,0-2 1,0 1-231,-2 0 386,1-1-98,-2 0 0,4-1-126,-1-3 50,0 0 15,1-1 1,2 1-434,0 0 193,-1-4 30,2 3-795,1-7 624,-1 7 0,3-6-18,-4 2 333,-1-3 0,-1 4 0,-1 0 0</inkml:trace>
  <inkml:trace contextRef="#ctx0" brushRef="#br0" timeOffset="6137">749 345 9941,'0'-4'10,"3"-1"128,2 3 0,2 0-142,1-3 0,2 2 221,0-2-635,4 0 281,-2 1 1,4 0-134,2 1 1,-2 2-333,2-1 0,-2 1 602,-1 1 0,0-3 0,1-2 0</inkml:trace>
  <inkml:trace contextRef="#ctx0" brushRef="#br0" timeOffset="7049">749 368 7934,'4'0'13,"0"0"158,-1 0 0,-1 0-147,3 0 1,-3 0 0,3 0-95,1 0 0,1 0 80,1 0 1,-1-3 15,1 1 1,0-1 63,-1 3 1,2-2 42,1-1 0,-1 0-16,1 0 0,1 2 173,-1-1 0,1-2-55,-1 2 0,0-1-30,2 3 1,-2-2-196,0-1 0,1-2 153,-1 2 1,1 0-291,-1 0 0,-1 3 85,1-3 1,-1 2-695,1 1 1,0 0 68,3 0 667,-4 0 0,5-3 0,-2-1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26:37.670"/>
    </inkml:context>
    <inkml:brush xml:id="br0">
      <inkml:brushProperty name="width" value="0.08571" units="cm"/>
      <inkml:brushProperty name="height" value="0.08571" units="cm"/>
      <inkml:brushProperty name="color" value="#E71224"/>
    </inkml:brush>
  </inkml:definitions>
  <inkml:trace contextRef="#ctx0" brushRef="#br0">0 44 7573,'5'0'-355,"3"0"658,-7 0-250,6 0 190,-6 0 1,4 0 15,-2 0-146,-2 0 0,4 0-52,-2 0 0,-1 0-82,3 0 141,-3 0-29,6 0 40,-3 0-93,3 0 0,1 0 177,0 0 1,-1 0-87,1 0 1,-3 0 74,0 0 1,0 0-30,6 0 0,-2 0-8,1 0 0,-1 0 21,-2 0 0,4 0 5,0 0 1,0 0 45,0 0 1,-3 0-95,3 0 1,0 0-51,0 0 1,-1 0-6,-2 0 0,1 0-164,1 0 1,-1-3 66,1 0 0,-4-1-186,-1 1 1,-1 1 9,1-3 1,0 2-125,-3-3 1,3 3-549,-3-3 229,0 4-90,-3-1 197,0 3 1,0 7 0,0 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26:39.630"/>
    </inkml:context>
    <inkml:brush xml:id="br0">
      <inkml:brushProperty name="width" value="0.08571" units="cm"/>
      <inkml:brushProperty name="height" value="0.08571" units="cm"/>
      <inkml:brushProperty name="color" value="#E71224"/>
    </inkml:brush>
  </inkml:definitions>
  <inkml:trace contextRef="#ctx0" brushRef="#br0">1 10 8092,'0'-5'996,"0"1"-1728,0 4 419,4 0 1,-3 1 114,1 2 0,2-1 179,-1 4 0,0-4 99,-3 4 0,3 0-4,0 3 0,0-4 135,-3 1 0,0 0-113,0 3 0,0 2 108,0 1 1,0 2-51,0-2 1,0 3-125,0 0 1,0 1 43,0 1 1,0 2-138,0 1 1,0-2 112,0 2 0,0-1-18,0-2 1,0 0-68,0 1 1,0-4 56,0 0 1,0-2 80,0 2 0,0-3-72,0 1 0,0 0 18,0 0 1,0-1-38,0-2 0,0-3 2,0-1 22,0 1-10,0 3-143,0-4 160,0-2 1109,0-3-1031,4 0 1,0 1-40,5 2 1,0-2 152,-1 2 1,1-2-88,0-1 0,2 0 86,1 0 1,-1 0-145,-2 0 1,3 0-1,-1 0 0,2 0 36,-2 0 1,-1 0-10,1 0 0,2 0-140,-2 0 0,4 0 136,-4 0 1,1 0-457,-3 0 0,-1 0 149,1 0 1,0-3-774,-1 0 0,0-1-712,-2 2-350,1 1 1677,-2-7 1,0 3 349,-2-4 0,-6 1 0,-2-1 0</inkml:trace>
  <inkml:trace contextRef="#ctx0" brushRef="#br0" timeOffset="384">61 278 7970,'-4'0'571,"0"0"-679,4 0 0,6-1 111,3-2 1,-1 2 28,-2-2 1,-1 0 190,4 0 0,-3-3-69,0 3 0,-1 0-51,4 3 1,0 0 15,-1 0 1,1 0-199,0 0 1,-1 0-34,1 0 0,0 0-76,-1 0 0,1 0-64,0 0 0,-1 0-901,1 0 1153,0 0 0,-1-4 0,1 0 0</inkml:trace>
  <inkml:trace contextRef="#ctx0" brushRef="#br0" timeOffset="667">53 70 8061,'-8'-4'0,"2"-1"1339,2 1-1042,4 0 1,1 4-420,2 0 1,3-3-8,6 0 1,-2-3 155,5 4 1,-4-4-483,4 3 0,-4 0 236,4 3 0,-2-3-142,1 0 1,2 0 3,-5 3 1,4 0 7,-4 0 0,5 3 349,-2 0 0,3 4 0,0-2 0</inkml:trace>
  <inkml:trace contextRef="#ctx0" brushRef="#br0" timeOffset="1089">546 122 8129,'0'6'-182,"0"0"0,0 0 121,0 2 1,0 1 253,0 0 0,0 2-75,0 1 0,0 0-92,0 0 0,3 1 78,0 5 1,0-1 102,-3 0 0,1 1 3,2 3 1,-2-2 238,2 4 1,-2-4-26,-1 2 0,0-3-105,0-1 1,0-1-349,0-1 1,0 0 184,0-3 1,0-1-653,0-2 0,-1-3 155,-2 0 0,2-3-462,-2 2-39,-2-3-611,0 2 354,-3-4 1099,-1-4 0,1-1 0,3-3 0,-2-4 0,4 1 0,0-1 0,-1 0 0,0-2 0</inkml:trace>
  <inkml:trace contextRef="#ctx0" brushRef="#br0" timeOffset="1381">512 79 8705,'4'5'350,"1"2"-326,3-5 1,4 4-14,-1-3 0,5 0 7,-2-3 0,2 0 154,2 0 1,-4 0-101,1 0 0,-1 0 141,3 0-13,1 0-145,-5-4 1,4 2-279,-3-4 0,1 4-44,0-4 0,0 0-80,-3-3 1,2 4 146,-2-1-1073,-1 0 1273,-6-3 0,3 1 0,-3-1 0</inkml:trace>
  <inkml:trace contextRef="#ctx0" brushRef="#br0" timeOffset="1592">555 270 8032,'-5'0'2219,"1"0"-1397,8 3 1,2 2-510,6 4 1,1-3-85,4-1 1,4 0-1069,-1 1 1,4-2 242,-1-4-1598,2 0 1044,-3 0 1150,3 0 0,-3-4 0,4-1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19:26:54.465"/>
    </inkml:context>
    <inkml:brush xml:id="br0">
      <inkml:brushProperty name="width" value="0.08571" units="cm"/>
      <inkml:brushProperty name="height" value="0.08571" units="cm"/>
      <inkml:brushProperty name="color" value="#E71224"/>
    </inkml:brush>
  </inkml:definitions>
  <inkml:trace contextRef="#ctx0" brushRef="#br0">122 0 7846,'-5'0'-825,"1"0"926,4 0-95,0 4 1,1-3 28,2 2-13,-2-2 1,3 0 104,-4 2 272,0-2 50,3 3-83,-2-4 8,3 3-273,0-2 1,-2 6 108,4-4-142,-4 4 0,4-5-105,-3 3 1,3-2 85,-3 3 1,1-1-163,-1 1 1,-2 1 53,2-1 1,-2-1 86,2 1 0,-2 0 36,2 2 0,-1 1-47,1 0 1,-2-1 74,2 1 0,-1 0-40,1-1 0,-2 1 13,2 0 0,-2-1 0,-1 1 0,0 1-8,3-1 0,-2 2-117,2-6 0,1 6 107,-1 1 1,1-1-115,-1-2 0,-2-1 87,2 1 1,0 1-69,0 1 1,1-1 44,-1 1 1,-2-1-8,2-1 0,-1 2-10,1 1 1,-2 0 8,2 0 0,-2-2 79,-1 1 1,0 2-66,0-2 0,0 2 27,0-2 1,0 0-20,0 3 0,0-3 23,3 0 1,-2 2-33,2-2 0,-2 4-2,-1-4 1,0 2 20,0-1 1,0 0-3,0 2 1,0-1 5,0-4 0,0 2-14,0 1 0,0 2-27,0-2 0,0 2 28,0-2 0,0 2-19,0-2 1,0 2 30,0-2 1,0 2 1,0-2 0,0 2-11,0-2 1,0 3-1,0 0 0,0-2-16,0 1 0,0-2 15,0 2 1,0-3-20,0 1 0,0 0 18,0 0 1,0-1-17,0-2 1,0 2 7,0 1 1,0-1 12,0-2 0,0 1-19,0 1 1,0-1-1,0 2 1,0-3-1,0 0 1,0-1 7,0 1 0,0 3-21,0-1 1,0 1 17,0-4 0,0 1 91,0 0 1,0-1-70,0 1 0,1 0 9,2-1 1,-2 1-29,2 0 1,-1-1 4,1 1 0,-2 0-31,2-1 0,-3 4 39,0-1 1,3 1-26,0-3 0,0-1 19,-3 1 1,0 0 11,0-1 1,1 1-13,2 0 0,-2-1 7,2 1 1,-2 0-4,-1-1 0,0 1 3,0 0 0,3 0 30,0 3 1,-1-3-33,-2 3 1,0-2 30,0-2 1,1 1-28,2 0 1,-2-1-13,2 1 0,-2 0-15,-1-1 3,0 1 0,1 0 0,2-1 1,-2 1-6,2 0 1,-2-1-17,-1 1 1,1 0 30,2-1-22,-2 1 0,2 0 12,-3-1 6,0 1 0,0 0-4,0-1 1,0 1 116,0 0-110,0-1 0,0 1 3,0 0 0,0-1 69,0 1 1,0 0-66,0-1 1,0 1 32,0 0 0,0-4-22,0 1 0,0 0 34,0 3-61,0-1 1,0 1-4,0 0 0,0-1-18,0 1 1,0-3-7,0-1 0,0 1 57,0 3-28,0-1 1,0 1 99,0 0 1,0-1-91,0 1 0,0 0 1,0-1 0,0 1-41,0 0 1,0-1 5,0 1 0,0 0 44,0-1 1,0-2-14,0 0 0,0 0 27,0 2 0,0 1-33,0 0 1,-2-3 89,-1-1 0,0 1-81,3 3 0,0-1 10,0 1 0,0-3 13,0 0 0,-1-1 7,-2 4 0,2 3 19,-2-1 0,2-1 8,1-2 0,0-1-86,0 5 1,0-5 48,0 2 1,-3-2-42,0 4 1,0-1 32,3-1 1,0-1 78,0 1 1,0 0-7,0-1 1,-2 2 1,-1 2 0,0-3-30,3 3 1,0 0 20,0 0 0,0 0 3,0 0 0,0-2-16,0 5 0,0-5 60,0 2 0,0 0-51,0 0 1,-1 1 20,-2-2 1,2-1 78,-2 1 0,2-1 140,1-1 1,1-2-116,2-1 0,-2 2 208,2-2-293,2 1 1,-4 2 44,2 0 0,-3-4-61,0 1 129,4-4-163,-3 2 1,3-3 296,-4 2-47,0-2 428,0 3-850,0-1 174,0-2-209,0 7 48,0-3-15,0 4 0,0-1 76,0 1 1,0-3-100,0-1 0,0-2 80,0 3 30,0 0 0,0 3 6,0-1 0,0-2-29,0 0 62,0-1 13,0 4 1,0-3 12,0 0 1,0-3-61,0 2 9,0-3 0,0 3-265,0-2 213,0-2 0,0 4-85,0-2 86,0-2-289,0 2 304,0 1 1,1-3-43,2 2 92,-2-2 300,3-1 0,-3 3-198,2 0 1,-2 1 128,2-1-145,-3-2-28,4 6-14,-3-2-41,3 4 0,-3-2 78,2-1-25,-2 2 41,3-3-33,-4 3 34,0 1 1,0-3-70,0 0 1,0-3 45,0 2-119,0 1 10,0 3 1,0-1 3,0 1 0,0-3-321,0 0 59,0-1 247,0 4 1,0 0 26,0-1 0,0-2-36,0 0 1,0 0 95,0 2 1,0-2-64,0 0 0,0 0 10,0 2 1,0 1 12,0 0 0,0-1 1,0 1 0,0-3-28,0 0 1,0-1-5,0 4 0,0 0-9,0-1 0,0 1 10,0 0 1,0-1-12,0 1 1,0 0 56,0-1-4,0 1 0,0 0 41,0-1 1,0-2 98,0 0-223,0 0 110,0 2-109,0 1 99,0-4 248,0 2-81,0-6 94,0 7-243,0-7-114,0 3 188,0 0-499,4-3 138,-3 3-28,2-4-8029,-3 0 8279,4-4 0,1-5 0,4-4 0</inkml:trace>
  <inkml:trace contextRef="#ctx0" brushRef="#br0" timeOffset="1989">9 2850 7933,'-5'0'-464,"1"4"234,4-3 128,0 7 69,0-7 0,1 6 56,2-5 0,-2 2 32,2-1 121,-2-2 348,3 7-287,-3-3 0,4 3-112,-3 1 0,0 0 103,4-1 0,-3 1-105,3 0 0,0 0-34,2 3 1,-2-3-4,0 3 1,0-2-89,2-2 0,1 4 63,0-1 0,-1 2-122,1-2 0,0-1 61,-1 2 1,1-2 44,0 2 0,-1-3-37,1 3 1,-3-1 30,-1 0 1,1 0 131,3 3 0,0-3-72,-1 0 0,1-1 13,0-1 1,-2-1-158,-1 1 1,2-1 108,-3-3 1,3 0-140,1-2 1,-1-2 79,1 2 0,0-2-55,-1-1 64,1 0 0,0 0-8,-1 0 0,1 0 42,0 0-22,-1 0 1,1 0 17,0 0 0,-1-3 94,1 0 0,0-4-76,-1 2 1,1-3-10,0-1 0,0 1-2,3-1 1,-2-3 9,1 1 1,0-4 101,0 4 1,-1-2-65,1 2 1,2 0 95,-2-3 0,4 2-55,-4-2 1,2 0 5,-1 0 0,-2-2 96,5 5 1,-1-4-72,3 4 1,-2-4-76,-1 4 1,1-4 54,2 4 1,-1-4-141,-1 4 0,1-2-104,-1 2 0,-2 0-201,2-3 0,-5 2-565,2-2 1,-3 3 407,0 0 0,0 1-780,-1 1 0,-2 1 118,0-1 1113,-4 4 0,2-2 0,-4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AA6824-008A-A14A-99C6-2BCE938CD759}" type="datetimeFigureOut">
              <a:rPr lang="en-US" smtClean="0"/>
              <a:t>5/8/22</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374712-785A-9E42-8B49-CC80C6435F4A}" type="slidenum">
              <a:rPr lang="en-US" smtClean="0"/>
              <a:t>‹N›</a:t>
            </a:fld>
            <a:endParaRPr lang="en-US"/>
          </a:p>
        </p:txBody>
      </p:sp>
    </p:spTree>
    <p:extLst>
      <p:ext uri="{BB962C8B-B14F-4D97-AF65-F5344CB8AC3E}">
        <p14:creationId xmlns:p14="http://schemas.microsoft.com/office/powerpoint/2010/main" val="2202135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267144C-2F4E-EB4C-A4C4-CE6598CD7B34}" type="slidenum">
              <a:rPr lang="en-US" altLang="it-IT" smtClean="0"/>
              <a:pPr>
                <a:defRPr/>
              </a:pPr>
              <a:t>1</a:t>
            </a:fld>
            <a:endParaRPr lang="en-US" altLang="it-IT"/>
          </a:p>
        </p:txBody>
      </p:sp>
    </p:spTree>
    <p:extLst>
      <p:ext uri="{BB962C8B-B14F-4D97-AF65-F5344CB8AC3E}">
        <p14:creationId xmlns:p14="http://schemas.microsoft.com/office/powerpoint/2010/main" val="3319144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3374712-785A-9E42-8B49-CC80C6435F4A}" type="slidenum">
              <a:rPr lang="en-US" smtClean="0"/>
              <a:t>4</a:t>
            </a:fld>
            <a:endParaRPr lang="en-US"/>
          </a:p>
        </p:txBody>
      </p:sp>
    </p:spTree>
    <p:extLst>
      <p:ext uri="{BB962C8B-B14F-4D97-AF65-F5344CB8AC3E}">
        <p14:creationId xmlns:p14="http://schemas.microsoft.com/office/powerpoint/2010/main" val="38187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3374712-785A-9E42-8B49-CC80C6435F4A}" type="slidenum">
              <a:rPr lang="en-US" smtClean="0"/>
              <a:t>5</a:t>
            </a:fld>
            <a:endParaRPr lang="en-US"/>
          </a:p>
        </p:txBody>
      </p:sp>
    </p:spTree>
    <p:extLst>
      <p:ext uri="{BB962C8B-B14F-4D97-AF65-F5344CB8AC3E}">
        <p14:creationId xmlns:p14="http://schemas.microsoft.com/office/powerpoint/2010/main" val="3740966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3374712-785A-9E42-8B49-CC80C6435F4A}" type="slidenum">
              <a:rPr lang="en-US" smtClean="0"/>
              <a:t>12</a:t>
            </a:fld>
            <a:endParaRPr lang="en-US"/>
          </a:p>
        </p:txBody>
      </p:sp>
    </p:spTree>
    <p:extLst>
      <p:ext uri="{BB962C8B-B14F-4D97-AF65-F5344CB8AC3E}">
        <p14:creationId xmlns:p14="http://schemas.microsoft.com/office/powerpoint/2010/main" val="1485653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F3374712-785A-9E42-8B49-CC80C6435F4A}" type="slidenum">
              <a:rPr lang="en-US" smtClean="0"/>
              <a:t>14</a:t>
            </a:fld>
            <a:endParaRPr lang="en-US"/>
          </a:p>
        </p:txBody>
      </p:sp>
    </p:spTree>
    <p:extLst>
      <p:ext uri="{BB962C8B-B14F-4D97-AF65-F5344CB8AC3E}">
        <p14:creationId xmlns:p14="http://schemas.microsoft.com/office/powerpoint/2010/main" val="181487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F3374712-785A-9E42-8B49-CC80C6435F4A}" type="slidenum">
              <a:rPr lang="en-US" smtClean="0"/>
              <a:t>17</a:t>
            </a:fld>
            <a:endParaRPr lang="en-US"/>
          </a:p>
        </p:txBody>
      </p:sp>
    </p:spTree>
    <p:extLst>
      <p:ext uri="{BB962C8B-B14F-4D97-AF65-F5344CB8AC3E}">
        <p14:creationId xmlns:p14="http://schemas.microsoft.com/office/powerpoint/2010/main" val="3681646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F3374712-785A-9E42-8B49-CC80C6435F4A}" type="slidenum">
              <a:rPr lang="en-US" smtClean="0"/>
              <a:t>19</a:t>
            </a:fld>
            <a:endParaRPr lang="en-US"/>
          </a:p>
        </p:txBody>
      </p:sp>
    </p:spTree>
    <p:extLst>
      <p:ext uri="{BB962C8B-B14F-4D97-AF65-F5344CB8AC3E}">
        <p14:creationId xmlns:p14="http://schemas.microsoft.com/office/powerpoint/2010/main" val="3479416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F3374712-785A-9E42-8B49-CC80C6435F4A}" type="slidenum">
              <a:rPr lang="en-US" smtClean="0"/>
              <a:t>20</a:t>
            </a:fld>
            <a:endParaRPr lang="en-US"/>
          </a:p>
        </p:txBody>
      </p:sp>
    </p:spTree>
    <p:extLst>
      <p:ext uri="{BB962C8B-B14F-4D97-AF65-F5344CB8AC3E}">
        <p14:creationId xmlns:p14="http://schemas.microsoft.com/office/powerpoint/2010/main" val="926345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3374712-785A-9E42-8B49-CC80C6435F4A}" type="slidenum">
              <a:rPr lang="en-US" smtClean="0"/>
              <a:t>29</a:t>
            </a:fld>
            <a:endParaRPr lang="en-US"/>
          </a:p>
        </p:txBody>
      </p:sp>
    </p:spTree>
    <p:extLst>
      <p:ext uri="{BB962C8B-B14F-4D97-AF65-F5344CB8AC3E}">
        <p14:creationId xmlns:p14="http://schemas.microsoft.com/office/powerpoint/2010/main" val="1736007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DDFACE-FA3A-8C45-9276-D876F206442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FDF2EE74-7A95-5441-9267-D5075FA90D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21D1F016-7993-0D48-87A0-8A8A2D2949B9}"/>
              </a:ext>
            </a:extLst>
          </p:cNvPr>
          <p:cNvSpPr>
            <a:spLocks noGrp="1"/>
          </p:cNvSpPr>
          <p:nvPr>
            <p:ph type="dt" sz="half" idx="10"/>
          </p:nvPr>
        </p:nvSpPr>
        <p:spPr/>
        <p:txBody>
          <a:bodyPr/>
          <a:lstStyle/>
          <a:p>
            <a:fld id="{74C2CA98-3285-9143-BA5C-6189C26446AE}" type="datetimeFigureOut">
              <a:rPr lang="en-US" smtClean="0"/>
              <a:t>5/8/22</a:t>
            </a:fld>
            <a:endParaRPr lang="en-US"/>
          </a:p>
        </p:txBody>
      </p:sp>
      <p:sp>
        <p:nvSpPr>
          <p:cNvPr id="5" name="Segnaposto piè di pagina 4">
            <a:extLst>
              <a:ext uri="{FF2B5EF4-FFF2-40B4-BE49-F238E27FC236}">
                <a16:creationId xmlns:a16="http://schemas.microsoft.com/office/drawing/2014/main" id="{6B5095F9-E0FB-A74D-B612-55A967105B4D}"/>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B38547E2-EB6D-6C45-87B2-6E2683B4688C}"/>
              </a:ext>
            </a:extLst>
          </p:cNvPr>
          <p:cNvSpPr>
            <a:spLocks noGrp="1"/>
          </p:cNvSpPr>
          <p:nvPr>
            <p:ph type="sldNum" sz="quarter" idx="12"/>
          </p:nvPr>
        </p:nvSpPr>
        <p:spPr/>
        <p:txBody>
          <a:bodyPr/>
          <a:lstStyle/>
          <a:p>
            <a:fld id="{6B74B063-95C5-5944-8788-0154DF7E8470}" type="slidenum">
              <a:rPr lang="en-US" smtClean="0"/>
              <a:t>‹N›</a:t>
            </a:fld>
            <a:endParaRPr lang="en-US"/>
          </a:p>
        </p:txBody>
      </p:sp>
    </p:spTree>
    <p:extLst>
      <p:ext uri="{BB962C8B-B14F-4D97-AF65-F5344CB8AC3E}">
        <p14:creationId xmlns:p14="http://schemas.microsoft.com/office/powerpoint/2010/main" val="842509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A960E5-D1C9-934F-BC9B-E05B1836350C}"/>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81A0115E-4ABB-6845-B01E-3D526E7E0E1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3441CB5F-F4C1-6545-874A-87EBA99FC554}"/>
              </a:ext>
            </a:extLst>
          </p:cNvPr>
          <p:cNvSpPr>
            <a:spLocks noGrp="1"/>
          </p:cNvSpPr>
          <p:nvPr>
            <p:ph type="dt" sz="half" idx="10"/>
          </p:nvPr>
        </p:nvSpPr>
        <p:spPr/>
        <p:txBody>
          <a:bodyPr/>
          <a:lstStyle/>
          <a:p>
            <a:fld id="{74C2CA98-3285-9143-BA5C-6189C26446AE}" type="datetimeFigureOut">
              <a:rPr lang="en-US" smtClean="0"/>
              <a:t>5/8/22</a:t>
            </a:fld>
            <a:endParaRPr lang="en-US"/>
          </a:p>
        </p:txBody>
      </p:sp>
      <p:sp>
        <p:nvSpPr>
          <p:cNvPr id="5" name="Segnaposto piè di pagina 4">
            <a:extLst>
              <a:ext uri="{FF2B5EF4-FFF2-40B4-BE49-F238E27FC236}">
                <a16:creationId xmlns:a16="http://schemas.microsoft.com/office/drawing/2014/main" id="{C22B4DD9-4D1C-BB48-A261-F2925F182A66}"/>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29B1E7AA-53DA-3F4B-A56C-2680BA69B062}"/>
              </a:ext>
            </a:extLst>
          </p:cNvPr>
          <p:cNvSpPr>
            <a:spLocks noGrp="1"/>
          </p:cNvSpPr>
          <p:nvPr>
            <p:ph type="sldNum" sz="quarter" idx="12"/>
          </p:nvPr>
        </p:nvSpPr>
        <p:spPr/>
        <p:txBody>
          <a:bodyPr/>
          <a:lstStyle/>
          <a:p>
            <a:fld id="{6B74B063-95C5-5944-8788-0154DF7E8470}" type="slidenum">
              <a:rPr lang="en-US" smtClean="0"/>
              <a:t>‹N›</a:t>
            </a:fld>
            <a:endParaRPr lang="en-US"/>
          </a:p>
        </p:txBody>
      </p:sp>
    </p:spTree>
    <p:extLst>
      <p:ext uri="{BB962C8B-B14F-4D97-AF65-F5344CB8AC3E}">
        <p14:creationId xmlns:p14="http://schemas.microsoft.com/office/powerpoint/2010/main" val="2216603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EC3C98C-C569-9743-B834-81CE6FD2681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5BF912DE-206F-8644-B7A4-CCD54060CF6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87734305-7697-C540-ADA9-2DD75AD516E3}"/>
              </a:ext>
            </a:extLst>
          </p:cNvPr>
          <p:cNvSpPr>
            <a:spLocks noGrp="1"/>
          </p:cNvSpPr>
          <p:nvPr>
            <p:ph type="dt" sz="half" idx="10"/>
          </p:nvPr>
        </p:nvSpPr>
        <p:spPr/>
        <p:txBody>
          <a:bodyPr/>
          <a:lstStyle/>
          <a:p>
            <a:fld id="{74C2CA98-3285-9143-BA5C-6189C26446AE}" type="datetimeFigureOut">
              <a:rPr lang="en-US" smtClean="0"/>
              <a:t>5/8/22</a:t>
            </a:fld>
            <a:endParaRPr lang="en-US"/>
          </a:p>
        </p:txBody>
      </p:sp>
      <p:sp>
        <p:nvSpPr>
          <p:cNvPr id="5" name="Segnaposto piè di pagina 4">
            <a:extLst>
              <a:ext uri="{FF2B5EF4-FFF2-40B4-BE49-F238E27FC236}">
                <a16:creationId xmlns:a16="http://schemas.microsoft.com/office/drawing/2014/main" id="{54635674-8B6C-6041-B48A-BC1D4734C479}"/>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44E78675-D17C-B74C-93A1-7EE3F94C14D7}"/>
              </a:ext>
            </a:extLst>
          </p:cNvPr>
          <p:cNvSpPr>
            <a:spLocks noGrp="1"/>
          </p:cNvSpPr>
          <p:nvPr>
            <p:ph type="sldNum" sz="quarter" idx="12"/>
          </p:nvPr>
        </p:nvSpPr>
        <p:spPr/>
        <p:txBody>
          <a:bodyPr/>
          <a:lstStyle/>
          <a:p>
            <a:fld id="{6B74B063-95C5-5944-8788-0154DF7E8470}" type="slidenum">
              <a:rPr lang="en-US" smtClean="0"/>
              <a:t>‹N›</a:t>
            </a:fld>
            <a:endParaRPr lang="en-US"/>
          </a:p>
        </p:txBody>
      </p:sp>
    </p:spTree>
    <p:extLst>
      <p:ext uri="{BB962C8B-B14F-4D97-AF65-F5344CB8AC3E}">
        <p14:creationId xmlns:p14="http://schemas.microsoft.com/office/powerpoint/2010/main" val="3619124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1FBC05-E4FE-304E-8287-E55A65970285}"/>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66537270-BCD7-284A-9665-78037854D29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9720D579-706E-CA42-ACA4-3E302669ACBD}"/>
              </a:ext>
            </a:extLst>
          </p:cNvPr>
          <p:cNvSpPr>
            <a:spLocks noGrp="1"/>
          </p:cNvSpPr>
          <p:nvPr>
            <p:ph type="dt" sz="half" idx="10"/>
          </p:nvPr>
        </p:nvSpPr>
        <p:spPr/>
        <p:txBody>
          <a:bodyPr/>
          <a:lstStyle/>
          <a:p>
            <a:fld id="{74C2CA98-3285-9143-BA5C-6189C26446AE}" type="datetimeFigureOut">
              <a:rPr lang="en-US" smtClean="0"/>
              <a:t>5/8/22</a:t>
            </a:fld>
            <a:endParaRPr lang="en-US"/>
          </a:p>
        </p:txBody>
      </p:sp>
      <p:sp>
        <p:nvSpPr>
          <p:cNvPr id="5" name="Segnaposto piè di pagina 4">
            <a:extLst>
              <a:ext uri="{FF2B5EF4-FFF2-40B4-BE49-F238E27FC236}">
                <a16:creationId xmlns:a16="http://schemas.microsoft.com/office/drawing/2014/main" id="{D16B5B35-8BA7-0044-A0A6-8F9C93B24773}"/>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8C72E200-7CD3-3D48-AA05-E4F07FB6AB5B}"/>
              </a:ext>
            </a:extLst>
          </p:cNvPr>
          <p:cNvSpPr>
            <a:spLocks noGrp="1"/>
          </p:cNvSpPr>
          <p:nvPr>
            <p:ph type="sldNum" sz="quarter" idx="12"/>
          </p:nvPr>
        </p:nvSpPr>
        <p:spPr/>
        <p:txBody>
          <a:bodyPr/>
          <a:lstStyle/>
          <a:p>
            <a:fld id="{6B74B063-95C5-5944-8788-0154DF7E8470}" type="slidenum">
              <a:rPr lang="en-US" smtClean="0"/>
              <a:t>‹N›</a:t>
            </a:fld>
            <a:endParaRPr lang="en-US"/>
          </a:p>
        </p:txBody>
      </p:sp>
    </p:spTree>
    <p:extLst>
      <p:ext uri="{BB962C8B-B14F-4D97-AF65-F5344CB8AC3E}">
        <p14:creationId xmlns:p14="http://schemas.microsoft.com/office/powerpoint/2010/main" val="2734244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8EBCD4-4BEF-3B4E-9F55-7CC09A2F056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B3F987CE-48B6-7C4D-9469-D3727B9B33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FA70D25-A78D-2C43-8481-96D7FDB8F21D}"/>
              </a:ext>
            </a:extLst>
          </p:cNvPr>
          <p:cNvSpPr>
            <a:spLocks noGrp="1"/>
          </p:cNvSpPr>
          <p:nvPr>
            <p:ph type="dt" sz="half" idx="10"/>
          </p:nvPr>
        </p:nvSpPr>
        <p:spPr/>
        <p:txBody>
          <a:bodyPr/>
          <a:lstStyle/>
          <a:p>
            <a:fld id="{74C2CA98-3285-9143-BA5C-6189C26446AE}" type="datetimeFigureOut">
              <a:rPr lang="en-US" smtClean="0"/>
              <a:t>5/8/22</a:t>
            </a:fld>
            <a:endParaRPr lang="en-US"/>
          </a:p>
        </p:txBody>
      </p:sp>
      <p:sp>
        <p:nvSpPr>
          <p:cNvPr id="5" name="Segnaposto piè di pagina 4">
            <a:extLst>
              <a:ext uri="{FF2B5EF4-FFF2-40B4-BE49-F238E27FC236}">
                <a16:creationId xmlns:a16="http://schemas.microsoft.com/office/drawing/2014/main" id="{9FF643CA-462E-1243-9077-5B20F7FE3DBA}"/>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DBBE6DCF-ABD7-0F43-8922-03DA4A79623E}"/>
              </a:ext>
            </a:extLst>
          </p:cNvPr>
          <p:cNvSpPr>
            <a:spLocks noGrp="1"/>
          </p:cNvSpPr>
          <p:nvPr>
            <p:ph type="sldNum" sz="quarter" idx="12"/>
          </p:nvPr>
        </p:nvSpPr>
        <p:spPr/>
        <p:txBody>
          <a:bodyPr/>
          <a:lstStyle/>
          <a:p>
            <a:fld id="{6B74B063-95C5-5944-8788-0154DF7E8470}" type="slidenum">
              <a:rPr lang="en-US" smtClean="0"/>
              <a:t>‹N›</a:t>
            </a:fld>
            <a:endParaRPr lang="en-US"/>
          </a:p>
        </p:txBody>
      </p:sp>
    </p:spTree>
    <p:extLst>
      <p:ext uri="{BB962C8B-B14F-4D97-AF65-F5344CB8AC3E}">
        <p14:creationId xmlns:p14="http://schemas.microsoft.com/office/powerpoint/2010/main" val="3495626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FA6283-E716-9149-B571-F11CF1D07C27}"/>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65064118-A164-F84F-81A9-D2045AD2B52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BFC172D4-7464-D841-A090-F755C5BE4D4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3FEA4D7F-C8EE-8F44-8CCF-7A8978CD0823}"/>
              </a:ext>
            </a:extLst>
          </p:cNvPr>
          <p:cNvSpPr>
            <a:spLocks noGrp="1"/>
          </p:cNvSpPr>
          <p:nvPr>
            <p:ph type="dt" sz="half" idx="10"/>
          </p:nvPr>
        </p:nvSpPr>
        <p:spPr/>
        <p:txBody>
          <a:bodyPr/>
          <a:lstStyle/>
          <a:p>
            <a:fld id="{74C2CA98-3285-9143-BA5C-6189C26446AE}" type="datetimeFigureOut">
              <a:rPr lang="en-US" smtClean="0"/>
              <a:t>5/8/22</a:t>
            </a:fld>
            <a:endParaRPr lang="en-US"/>
          </a:p>
        </p:txBody>
      </p:sp>
      <p:sp>
        <p:nvSpPr>
          <p:cNvPr id="6" name="Segnaposto piè di pagina 5">
            <a:extLst>
              <a:ext uri="{FF2B5EF4-FFF2-40B4-BE49-F238E27FC236}">
                <a16:creationId xmlns:a16="http://schemas.microsoft.com/office/drawing/2014/main" id="{8F2960AF-B789-8B4F-8EB3-6975A07522AB}"/>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75C2DD05-7B5D-7746-ABAA-CA6E7AADD101}"/>
              </a:ext>
            </a:extLst>
          </p:cNvPr>
          <p:cNvSpPr>
            <a:spLocks noGrp="1"/>
          </p:cNvSpPr>
          <p:nvPr>
            <p:ph type="sldNum" sz="quarter" idx="12"/>
          </p:nvPr>
        </p:nvSpPr>
        <p:spPr/>
        <p:txBody>
          <a:bodyPr/>
          <a:lstStyle/>
          <a:p>
            <a:fld id="{6B74B063-95C5-5944-8788-0154DF7E8470}" type="slidenum">
              <a:rPr lang="en-US" smtClean="0"/>
              <a:t>‹N›</a:t>
            </a:fld>
            <a:endParaRPr lang="en-US"/>
          </a:p>
        </p:txBody>
      </p:sp>
    </p:spTree>
    <p:extLst>
      <p:ext uri="{BB962C8B-B14F-4D97-AF65-F5344CB8AC3E}">
        <p14:creationId xmlns:p14="http://schemas.microsoft.com/office/powerpoint/2010/main" val="873152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804AEC-4C1F-FC49-8AE3-98AA96F5957A}"/>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E0196E4E-9985-AC47-8B98-37617A1567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BEC71D6-9240-D846-B77B-A72A02DA94D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C10E11BD-7A81-9F48-BE94-F8431E713B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011FBE3-6B9D-774C-8C10-B01D21F60AE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50D88AAC-E7EC-1D43-A2E2-E683924802B7}"/>
              </a:ext>
            </a:extLst>
          </p:cNvPr>
          <p:cNvSpPr>
            <a:spLocks noGrp="1"/>
          </p:cNvSpPr>
          <p:nvPr>
            <p:ph type="dt" sz="half" idx="10"/>
          </p:nvPr>
        </p:nvSpPr>
        <p:spPr/>
        <p:txBody>
          <a:bodyPr/>
          <a:lstStyle/>
          <a:p>
            <a:fld id="{74C2CA98-3285-9143-BA5C-6189C26446AE}" type="datetimeFigureOut">
              <a:rPr lang="en-US" smtClean="0"/>
              <a:t>5/8/22</a:t>
            </a:fld>
            <a:endParaRPr lang="en-US"/>
          </a:p>
        </p:txBody>
      </p:sp>
      <p:sp>
        <p:nvSpPr>
          <p:cNvPr id="8" name="Segnaposto piè di pagina 7">
            <a:extLst>
              <a:ext uri="{FF2B5EF4-FFF2-40B4-BE49-F238E27FC236}">
                <a16:creationId xmlns:a16="http://schemas.microsoft.com/office/drawing/2014/main" id="{211D9F7D-D3FB-1A49-953D-7C9BB877B58D}"/>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DBEFEEBC-84E8-3C43-AF7C-8C0C80932359}"/>
              </a:ext>
            </a:extLst>
          </p:cNvPr>
          <p:cNvSpPr>
            <a:spLocks noGrp="1"/>
          </p:cNvSpPr>
          <p:nvPr>
            <p:ph type="sldNum" sz="quarter" idx="12"/>
          </p:nvPr>
        </p:nvSpPr>
        <p:spPr/>
        <p:txBody>
          <a:bodyPr/>
          <a:lstStyle/>
          <a:p>
            <a:fld id="{6B74B063-95C5-5944-8788-0154DF7E8470}" type="slidenum">
              <a:rPr lang="en-US" smtClean="0"/>
              <a:t>‹N›</a:t>
            </a:fld>
            <a:endParaRPr lang="en-US"/>
          </a:p>
        </p:txBody>
      </p:sp>
    </p:spTree>
    <p:extLst>
      <p:ext uri="{BB962C8B-B14F-4D97-AF65-F5344CB8AC3E}">
        <p14:creationId xmlns:p14="http://schemas.microsoft.com/office/powerpoint/2010/main" val="1631785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1E0B0E-0BD7-F84D-B091-22F6FE7FCB06}"/>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FB5FB8C8-F70D-E741-AC1D-CF88C00D73AC}"/>
              </a:ext>
            </a:extLst>
          </p:cNvPr>
          <p:cNvSpPr>
            <a:spLocks noGrp="1"/>
          </p:cNvSpPr>
          <p:nvPr>
            <p:ph type="dt" sz="half" idx="10"/>
          </p:nvPr>
        </p:nvSpPr>
        <p:spPr/>
        <p:txBody>
          <a:bodyPr/>
          <a:lstStyle/>
          <a:p>
            <a:fld id="{74C2CA98-3285-9143-BA5C-6189C26446AE}" type="datetimeFigureOut">
              <a:rPr lang="en-US" smtClean="0"/>
              <a:t>5/8/22</a:t>
            </a:fld>
            <a:endParaRPr lang="en-US"/>
          </a:p>
        </p:txBody>
      </p:sp>
      <p:sp>
        <p:nvSpPr>
          <p:cNvPr id="4" name="Segnaposto piè di pagina 3">
            <a:extLst>
              <a:ext uri="{FF2B5EF4-FFF2-40B4-BE49-F238E27FC236}">
                <a16:creationId xmlns:a16="http://schemas.microsoft.com/office/drawing/2014/main" id="{8852481A-CBCC-4A41-B26F-C3CEFE8FA9C7}"/>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F2B1D500-BCAD-4A4A-B9DB-287E4425E32B}"/>
              </a:ext>
            </a:extLst>
          </p:cNvPr>
          <p:cNvSpPr>
            <a:spLocks noGrp="1"/>
          </p:cNvSpPr>
          <p:nvPr>
            <p:ph type="sldNum" sz="quarter" idx="12"/>
          </p:nvPr>
        </p:nvSpPr>
        <p:spPr/>
        <p:txBody>
          <a:bodyPr/>
          <a:lstStyle/>
          <a:p>
            <a:fld id="{6B74B063-95C5-5944-8788-0154DF7E8470}" type="slidenum">
              <a:rPr lang="en-US" smtClean="0"/>
              <a:t>‹N›</a:t>
            </a:fld>
            <a:endParaRPr lang="en-US"/>
          </a:p>
        </p:txBody>
      </p:sp>
    </p:spTree>
    <p:extLst>
      <p:ext uri="{BB962C8B-B14F-4D97-AF65-F5344CB8AC3E}">
        <p14:creationId xmlns:p14="http://schemas.microsoft.com/office/powerpoint/2010/main" val="2899499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97D117C-34E8-2B42-82BA-7B6B6BC699C4}"/>
              </a:ext>
            </a:extLst>
          </p:cNvPr>
          <p:cNvSpPr>
            <a:spLocks noGrp="1"/>
          </p:cNvSpPr>
          <p:nvPr>
            <p:ph type="dt" sz="half" idx="10"/>
          </p:nvPr>
        </p:nvSpPr>
        <p:spPr/>
        <p:txBody>
          <a:bodyPr/>
          <a:lstStyle/>
          <a:p>
            <a:fld id="{74C2CA98-3285-9143-BA5C-6189C26446AE}" type="datetimeFigureOut">
              <a:rPr lang="en-US" smtClean="0"/>
              <a:t>5/8/22</a:t>
            </a:fld>
            <a:endParaRPr lang="en-US"/>
          </a:p>
        </p:txBody>
      </p:sp>
      <p:sp>
        <p:nvSpPr>
          <p:cNvPr id="3" name="Segnaposto piè di pagina 2">
            <a:extLst>
              <a:ext uri="{FF2B5EF4-FFF2-40B4-BE49-F238E27FC236}">
                <a16:creationId xmlns:a16="http://schemas.microsoft.com/office/drawing/2014/main" id="{C61541B6-2494-9744-9016-0C2AA4A13885}"/>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A7DF5B12-685F-2043-BEAC-8CF525EE04AB}"/>
              </a:ext>
            </a:extLst>
          </p:cNvPr>
          <p:cNvSpPr>
            <a:spLocks noGrp="1"/>
          </p:cNvSpPr>
          <p:nvPr>
            <p:ph type="sldNum" sz="quarter" idx="12"/>
          </p:nvPr>
        </p:nvSpPr>
        <p:spPr/>
        <p:txBody>
          <a:bodyPr/>
          <a:lstStyle/>
          <a:p>
            <a:fld id="{6B74B063-95C5-5944-8788-0154DF7E8470}" type="slidenum">
              <a:rPr lang="en-US" smtClean="0"/>
              <a:t>‹N›</a:t>
            </a:fld>
            <a:endParaRPr lang="en-US"/>
          </a:p>
        </p:txBody>
      </p:sp>
    </p:spTree>
    <p:extLst>
      <p:ext uri="{BB962C8B-B14F-4D97-AF65-F5344CB8AC3E}">
        <p14:creationId xmlns:p14="http://schemas.microsoft.com/office/powerpoint/2010/main" val="725224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3584FC-71E2-E740-B587-DF9E9BB5215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EA1A6020-7CF9-AC4E-B0FE-E5F3A518E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4D1AC9C1-BBF6-0045-A48F-4FE4138ED1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83B3DEC-AA27-A540-B0BF-71E34A55D584}"/>
              </a:ext>
            </a:extLst>
          </p:cNvPr>
          <p:cNvSpPr>
            <a:spLocks noGrp="1"/>
          </p:cNvSpPr>
          <p:nvPr>
            <p:ph type="dt" sz="half" idx="10"/>
          </p:nvPr>
        </p:nvSpPr>
        <p:spPr/>
        <p:txBody>
          <a:bodyPr/>
          <a:lstStyle/>
          <a:p>
            <a:fld id="{74C2CA98-3285-9143-BA5C-6189C26446AE}" type="datetimeFigureOut">
              <a:rPr lang="en-US" smtClean="0"/>
              <a:t>5/8/22</a:t>
            </a:fld>
            <a:endParaRPr lang="en-US"/>
          </a:p>
        </p:txBody>
      </p:sp>
      <p:sp>
        <p:nvSpPr>
          <p:cNvPr id="6" name="Segnaposto piè di pagina 5">
            <a:extLst>
              <a:ext uri="{FF2B5EF4-FFF2-40B4-BE49-F238E27FC236}">
                <a16:creationId xmlns:a16="http://schemas.microsoft.com/office/drawing/2014/main" id="{7213DCF2-1AE1-884C-9F33-351BD62438A7}"/>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4773C8E6-B5FC-FF4E-B2E9-C1F6926E70DA}"/>
              </a:ext>
            </a:extLst>
          </p:cNvPr>
          <p:cNvSpPr>
            <a:spLocks noGrp="1"/>
          </p:cNvSpPr>
          <p:nvPr>
            <p:ph type="sldNum" sz="quarter" idx="12"/>
          </p:nvPr>
        </p:nvSpPr>
        <p:spPr/>
        <p:txBody>
          <a:bodyPr/>
          <a:lstStyle/>
          <a:p>
            <a:fld id="{6B74B063-95C5-5944-8788-0154DF7E8470}" type="slidenum">
              <a:rPr lang="en-US" smtClean="0"/>
              <a:t>‹N›</a:t>
            </a:fld>
            <a:endParaRPr lang="en-US"/>
          </a:p>
        </p:txBody>
      </p:sp>
    </p:spTree>
    <p:extLst>
      <p:ext uri="{BB962C8B-B14F-4D97-AF65-F5344CB8AC3E}">
        <p14:creationId xmlns:p14="http://schemas.microsoft.com/office/powerpoint/2010/main" val="897533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7F3B4C-072F-9C47-83E6-F91B515C7F7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9D7259C1-93CE-EA4C-BE2F-C7E6D3F082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245F0273-DA65-FD41-B881-8F6F773E71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D37EFDE-9062-1E41-9BDD-CF80700AF192}"/>
              </a:ext>
            </a:extLst>
          </p:cNvPr>
          <p:cNvSpPr>
            <a:spLocks noGrp="1"/>
          </p:cNvSpPr>
          <p:nvPr>
            <p:ph type="dt" sz="half" idx="10"/>
          </p:nvPr>
        </p:nvSpPr>
        <p:spPr/>
        <p:txBody>
          <a:bodyPr/>
          <a:lstStyle/>
          <a:p>
            <a:fld id="{74C2CA98-3285-9143-BA5C-6189C26446AE}" type="datetimeFigureOut">
              <a:rPr lang="en-US" smtClean="0"/>
              <a:t>5/8/22</a:t>
            </a:fld>
            <a:endParaRPr lang="en-US"/>
          </a:p>
        </p:txBody>
      </p:sp>
      <p:sp>
        <p:nvSpPr>
          <p:cNvPr id="6" name="Segnaposto piè di pagina 5">
            <a:extLst>
              <a:ext uri="{FF2B5EF4-FFF2-40B4-BE49-F238E27FC236}">
                <a16:creationId xmlns:a16="http://schemas.microsoft.com/office/drawing/2014/main" id="{AD2C37F7-6A2A-1240-A419-B34CC225851F}"/>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2BF28602-4830-EF42-8945-7F6E79246448}"/>
              </a:ext>
            </a:extLst>
          </p:cNvPr>
          <p:cNvSpPr>
            <a:spLocks noGrp="1"/>
          </p:cNvSpPr>
          <p:nvPr>
            <p:ph type="sldNum" sz="quarter" idx="12"/>
          </p:nvPr>
        </p:nvSpPr>
        <p:spPr/>
        <p:txBody>
          <a:bodyPr/>
          <a:lstStyle/>
          <a:p>
            <a:fld id="{6B74B063-95C5-5944-8788-0154DF7E8470}" type="slidenum">
              <a:rPr lang="en-US" smtClean="0"/>
              <a:t>‹N›</a:t>
            </a:fld>
            <a:endParaRPr lang="en-US"/>
          </a:p>
        </p:txBody>
      </p:sp>
    </p:spTree>
    <p:extLst>
      <p:ext uri="{BB962C8B-B14F-4D97-AF65-F5344CB8AC3E}">
        <p14:creationId xmlns:p14="http://schemas.microsoft.com/office/powerpoint/2010/main" val="3506104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970AE6C-CB15-7349-BF2A-DE1DC66B50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A8D00D19-AAB5-A84E-9241-F9CBA3C6AD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BE8642A1-331D-4C42-B8AA-41090E241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C2CA98-3285-9143-BA5C-6189C26446AE}" type="datetimeFigureOut">
              <a:rPr lang="en-US" smtClean="0"/>
              <a:t>5/8/22</a:t>
            </a:fld>
            <a:endParaRPr lang="en-US"/>
          </a:p>
        </p:txBody>
      </p:sp>
      <p:sp>
        <p:nvSpPr>
          <p:cNvPr id="5" name="Segnaposto piè di pagina 4">
            <a:extLst>
              <a:ext uri="{FF2B5EF4-FFF2-40B4-BE49-F238E27FC236}">
                <a16:creationId xmlns:a16="http://schemas.microsoft.com/office/drawing/2014/main" id="{92238A20-1A2B-8E4F-AFD1-EE6B787D27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a:extLst>
              <a:ext uri="{FF2B5EF4-FFF2-40B4-BE49-F238E27FC236}">
                <a16:creationId xmlns:a16="http://schemas.microsoft.com/office/drawing/2014/main" id="{2B462B3C-F8DC-994C-B4DF-4C7C2A8EC2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74B063-95C5-5944-8788-0154DF7E8470}" type="slidenum">
              <a:rPr lang="en-US" smtClean="0"/>
              <a:t>‹N›</a:t>
            </a:fld>
            <a:endParaRPr lang="en-US"/>
          </a:p>
        </p:txBody>
      </p:sp>
    </p:spTree>
    <p:extLst>
      <p:ext uri="{BB962C8B-B14F-4D97-AF65-F5344CB8AC3E}">
        <p14:creationId xmlns:p14="http://schemas.microsoft.com/office/powerpoint/2010/main" val="1212933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0.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7.png"/><Relationship Id="rId7" Type="http://schemas.openxmlformats.org/officeDocument/2006/relationships/image" Target="../media/image33.png"/><Relationship Id="rId12"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26.pn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3.png"/><Relationship Id="rId2" Type="http://schemas.openxmlformats.org/officeDocument/2006/relationships/image" Target="../media/image850.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117" Type="http://schemas.openxmlformats.org/officeDocument/2006/relationships/image" Target="../media/image155.png"/><Relationship Id="rId21" Type="http://schemas.openxmlformats.org/officeDocument/2006/relationships/image" Target="../media/image106.png"/><Relationship Id="rId42" Type="http://schemas.openxmlformats.org/officeDocument/2006/relationships/customXml" Target="../ink/ink21.xml"/><Relationship Id="rId63" Type="http://schemas.openxmlformats.org/officeDocument/2006/relationships/image" Target="../media/image128.png"/><Relationship Id="rId84" Type="http://schemas.openxmlformats.org/officeDocument/2006/relationships/customXml" Target="../ink/ink42.xml"/><Relationship Id="rId16" Type="http://schemas.openxmlformats.org/officeDocument/2006/relationships/customXml" Target="../ink/ink8.xml"/><Relationship Id="rId107" Type="http://schemas.openxmlformats.org/officeDocument/2006/relationships/image" Target="../media/image150.png"/><Relationship Id="rId11" Type="http://schemas.openxmlformats.org/officeDocument/2006/relationships/image" Target="../media/image101.png"/><Relationship Id="rId32" Type="http://schemas.openxmlformats.org/officeDocument/2006/relationships/customXml" Target="../ink/ink16.xml"/><Relationship Id="rId37" Type="http://schemas.openxmlformats.org/officeDocument/2006/relationships/image" Target="../media/image114.png"/><Relationship Id="rId53" Type="http://schemas.openxmlformats.org/officeDocument/2006/relationships/image" Target="../media/image123.png"/><Relationship Id="rId58" Type="http://schemas.openxmlformats.org/officeDocument/2006/relationships/customXml" Target="../ink/ink29.xml"/><Relationship Id="rId74" Type="http://schemas.openxmlformats.org/officeDocument/2006/relationships/customXml" Target="../ink/ink37.xml"/><Relationship Id="rId79" Type="http://schemas.openxmlformats.org/officeDocument/2006/relationships/image" Target="../media/image136.png"/><Relationship Id="rId102" Type="http://schemas.openxmlformats.org/officeDocument/2006/relationships/customXml" Target="../ink/ink51.xml"/><Relationship Id="rId123" Type="http://schemas.openxmlformats.org/officeDocument/2006/relationships/image" Target="../media/image158.png"/><Relationship Id="rId128" Type="http://schemas.openxmlformats.org/officeDocument/2006/relationships/customXml" Target="../ink/ink64.xml"/><Relationship Id="rId5" Type="http://schemas.openxmlformats.org/officeDocument/2006/relationships/image" Target="../media/image970.png"/><Relationship Id="rId90" Type="http://schemas.openxmlformats.org/officeDocument/2006/relationships/customXml" Target="../ink/ink45.xml"/><Relationship Id="rId95" Type="http://schemas.openxmlformats.org/officeDocument/2006/relationships/image" Target="../media/image144.png"/><Relationship Id="rId22" Type="http://schemas.openxmlformats.org/officeDocument/2006/relationships/customXml" Target="../ink/ink11.xml"/><Relationship Id="rId27" Type="http://schemas.openxmlformats.org/officeDocument/2006/relationships/image" Target="../media/image109.png"/><Relationship Id="rId43" Type="http://schemas.openxmlformats.org/officeDocument/2006/relationships/image" Target="../media/image118.png"/><Relationship Id="rId48" Type="http://schemas.openxmlformats.org/officeDocument/2006/relationships/customXml" Target="../ink/ink24.xml"/><Relationship Id="rId64" Type="http://schemas.openxmlformats.org/officeDocument/2006/relationships/customXml" Target="../ink/ink32.xml"/><Relationship Id="rId69" Type="http://schemas.openxmlformats.org/officeDocument/2006/relationships/image" Target="../media/image131.png"/><Relationship Id="rId113" Type="http://schemas.openxmlformats.org/officeDocument/2006/relationships/image" Target="../media/image153.png"/><Relationship Id="rId118" Type="http://schemas.openxmlformats.org/officeDocument/2006/relationships/customXml" Target="../ink/ink59.xml"/><Relationship Id="rId80" Type="http://schemas.openxmlformats.org/officeDocument/2006/relationships/customXml" Target="../ink/ink40.xml"/><Relationship Id="rId85" Type="http://schemas.openxmlformats.org/officeDocument/2006/relationships/image" Target="../media/image139.png"/><Relationship Id="rId12" Type="http://schemas.openxmlformats.org/officeDocument/2006/relationships/customXml" Target="../ink/ink6.xml"/><Relationship Id="rId17" Type="http://schemas.openxmlformats.org/officeDocument/2006/relationships/image" Target="../media/image104.png"/><Relationship Id="rId33" Type="http://schemas.openxmlformats.org/officeDocument/2006/relationships/image" Target="../media/image112.png"/><Relationship Id="rId38" Type="http://schemas.openxmlformats.org/officeDocument/2006/relationships/customXml" Target="../ink/ink19.xml"/><Relationship Id="rId59" Type="http://schemas.openxmlformats.org/officeDocument/2006/relationships/image" Target="../media/image126.png"/><Relationship Id="rId103" Type="http://schemas.openxmlformats.org/officeDocument/2006/relationships/image" Target="../media/image148.png"/><Relationship Id="rId108" Type="http://schemas.openxmlformats.org/officeDocument/2006/relationships/customXml" Target="../ink/ink54.xml"/><Relationship Id="rId124" Type="http://schemas.openxmlformats.org/officeDocument/2006/relationships/customXml" Target="../ink/ink62.xml"/><Relationship Id="rId129" Type="http://schemas.openxmlformats.org/officeDocument/2006/relationships/image" Target="../media/image161.png"/><Relationship Id="rId54" Type="http://schemas.openxmlformats.org/officeDocument/2006/relationships/customXml" Target="../ink/ink27.xml"/><Relationship Id="rId70" Type="http://schemas.openxmlformats.org/officeDocument/2006/relationships/customXml" Target="../ink/ink35.xml"/><Relationship Id="rId75" Type="http://schemas.openxmlformats.org/officeDocument/2006/relationships/image" Target="../media/image134.png"/><Relationship Id="rId91" Type="http://schemas.openxmlformats.org/officeDocument/2006/relationships/image" Target="../media/image142.png"/><Relationship Id="rId96" Type="http://schemas.openxmlformats.org/officeDocument/2006/relationships/customXml" Target="../ink/ink48.xml"/><Relationship Id="rId1" Type="http://schemas.openxmlformats.org/officeDocument/2006/relationships/slideLayout" Target="../slideLayouts/slideLayout6.xml"/><Relationship Id="rId6" Type="http://schemas.openxmlformats.org/officeDocument/2006/relationships/customXml" Target="../ink/ink3.xml"/><Relationship Id="rId23" Type="http://schemas.openxmlformats.org/officeDocument/2006/relationships/image" Target="../media/image107.png"/><Relationship Id="rId28" Type="http://schemas.openxmlformats.org/officeDocument/2006/relationships/customXml" Target="../ink/ink14.xml"/><Relationship Id="rId49" Type="http://schemas.openxmlformats.org/officeDocument/2006/relationships/image" Target="../media/image121.png"/><Relationship Id="rId114" Type="http://schemas.openxmlformats.org/officeDocument/2006/relationships/customXml" Target="../ink/ink57.xml"/><Relationship Id="rId119" Type="http://schemas.openxmlformats.org/officeDocument/2006/relationships/image" Target="../media/image156.png"/><Relationship Id="rId44" Type="http://schemas.openxmlformats.org/officeDocument/2006/relationships/customXml" Target="../ink/ink22.xml"/><Relationship Id="rId60" Type="http://schemas.openxmlformats.org/officeDocument/2006/relationships/customXml" Target="../ink/ink30.xml"/><Relationship Id="rId65" Type="http://schemas.openxmlformats.org/officeDocument/2006/relationships/image" Target="../media/image129.png"/><Relationship Id="rId81" Type="http://schemas.openxmlformats.org/officeDocument/2006/relationships/image" Target="../media/image137.png"/><Relationship Id="rId86" Type="http://schemas.openxmlformats.org/officeDocument/2006/relationships/customXml" Target="../ink/ink43.xml"/><Relationship Id="rId130" Type="http://schemas.openxmlformats.org/officeDocument/2006/relationships/customXml" Target="../ink/ink65.xml"/><Relationship Id="rId13" Type="http://schemas.openxmlformats.org/officeDocument/2006/relationships/image" Target="../media/image102.png"/><Relationship Id="rId18" Type="http://schemas.openxmlformats.org/officeDocument/2006/relationships/customXml" Target="../ink/ink9.xml"/><Relationship Id="rId39" Type="http://schemas.openxmlformats.org/officeDocument/2006/relationships/image" Target="../media/image115.png"/><Relationship Id="rId109" Type="http://schemas.openxmlformats.org/officeDocument/2006/relationships/image" Target="../media/image151.png"/><Relationship Id="rId34" Type="http://schemas.openxmlformats.org/officeDocument/2006/relationships/customXml" Target="../ink/ink17.xml"/><Relationship Id="rId50" Type="http://schemas.openxmlformats.org/officeDocument/2006/relationships/customXml" Target="../ink/ink25.xml"/><Relationship Id="rId55" Type="http://schemas.openxmlformats.org/officeDocument/2006/relationships/image" Target="../media/image124.png"/><Relationship Id="rId76" Type="http://schemas.openxmlformats.org/officeDocument/2006/relationships/customXml" Target="../ink/ink38.xml"/><Relationship Id="rId97" Type="http://schemas.openxmlformats.org/officeDocument/2006/relationships/image" Target="../media/image145.png"/><Relationship Id="rId104" Type="http://schemas.openxmlformats.org/officeDocument/2006/relationships/customXml" Target="../ink/ink52.xml"/><Relationship Id="rId120" Type="http://schemas.openxmlformats.org/officeDocument/2006/relationships/customXml" Target="../ink/ink60.xml"/><Relationship Id="rId125" Type="http://schemas.openxmlformats.org/officeDocument/2006/relationships/image" Target="../media/image159.png"/><Relationship Id="rId7" Type="http://schemas.openxmlformats.org/officeDocument/2006/relationships/image" Target="../media/image99.png"/><Relationship Id="rId71" Type="http://schemas.openxmlformats.org/officeDocument/2006/relationships/image" Target="../media/image132.png"/><Relationship Id="rId92" Type="http://schemas.openxmlformats.org/officeDocument/2006/relationships/customXml" Target="../ink/ink46.xml"/><Relationship Id="rId2" Type="http://schemas.openxmlformats.org/officeDocument/2006/relationships/customXml" Target="../ink/ink1.xml"/><Relationship Id="rId29" Type="http://schemas.openxmlformats.org/officeDocument/2006/relationships/image" Target="../media/image110.png"/><Relationship Id="rId24" Type="http://schemas.openxmlformats.org/officeDocument/2006/relationships/customXml" Target="../ink/ink12.xml"/><Relationship Id="rId40" Type="http://schemas.openxmlformats.org/officeDocument/2006/relationships/customXml" Target="../ink/ink20.xml"/><Relationship Id="rId45" Type="http://schemas.openxmlformats.org/officeDocument/2006/relationships/image" Target="../media/image119.png"/><Relationship Id="rId66" Type="http://schemas.openxmlformats.org/officeDocument/2006/relationships/customXml" Target="../ink/ink33.xml"/><Relationship Id="rId87" Type="http://schemas.openxmlformats.org/officeDocument/2006/relationships/image" Target="../media/image140.png"/><Relationship Id="rId110" Type="http://schemas.openxmlformats.org/officeDocument/2006/relationships/customXml" Target="../ink/ink55.xml"/><Relationship Id="rId115" Type="http://schemas.openxmlformats.org/officeDocument/2006/relationships/image" Target="../media/image154.png"/><Relationship Id="rId131" Type="http://schemas.openxmlformats.org/officeDocument/2006/relationships/image" Target="../media/image162.png"/><Relationship Id="rId61" Type="http://schemas.openxmlformats.org/officeDocument/2006/relationships/image" Target="../media/image127.png"/><Relationship Id="rId82" Type="http://schemas.openxmlformats.org/officeDocument/2006/relationships/customXml" Target="../ink/ink41.xml"/><Relationship Id="rId19" Type="http://schemas.openxmlformats.org/officeDocument/2006/relationships/image" Target="../media/image105.png"/><Relationship Id="rId14" Type="http://schemas.openxmlformats.org/officeDocument/2006/relationships/customXml" Target="../ink/ink7.xml"/><Relationship Id="rId30" Type="http://schemas.openxmlformats.org/officeDocument/2006/relationships/customXml" Target="../ink/ink15.xml"/><Relationship Id="rId35" Type="http://schemas.openxmlformats.org/officeDocument/2006/relationships/image" Target="../media/image113.png"/><Relationship Id="rId56" Type="http://schemas.openxmlformats.org/officeDocument/2006/relationships/customXml" Target="../ink/ink28.xml"/><Relationship Id="rId77" Type="http://schemas.openxmlformats.org/officeDocument/2006/relationships/image" Target="../media/image135.png"/><Relationship Id="rId100" Type="http://schemas.openxmlformats.org/officeDocument/2006/relationships/customXml" Target="../ink/ink50.xml"/><Relationship Id="rId105" Type="http://schemas.openxmlformats.org/officeDocument/2006/relationships/image" Target="../media/image149.png"/><Relationship Id="rId126" Type="http://schemas.openxmlformats.org/officeDocument/2006/relationships/customXml" Target="../ink/ink63.xml"/><Relationship Id="rId8" Type="http://schemas.openxmlformats.org/officeDocument/2006/relationships/customXml" Target="../ink/ink4.xml"/><Relationship Id="rId51" Type="http://schemas.openxmlformats.org/officeDocument/2006/relationships/image" Target="../media/image122.png"/><Relationship Id="rId72" Type="http://schemas.openxmlformats.org/officeDocument/2006/relationships/customXml" Target="../ink/ink36.xml"/><Relationship Id="rId93" Type="http://schemas.openxmlformats.org/officeDocument/2006/relationships/image" Target="../media/image143.png"/><Relationship Id="rId98" Type="http://schemas.openxmlformats.org/officeDocument/2006/relationships/customXml" Target="../ink/ink49.xml"/><Relationship Id="rId121" Type="http://schemas.openxmlformats.org/officeDocument/2006/relationships/image" Target="../media/image157.png"/><Relationship Id="rId3" Type="http://schemas.openxmlformats.org/officeDocument/2006/relationships/image" Target="../media/image960.png"/><Relationship Id="rId25" Type="http://schemas.openxmlformats.org/officeDocument/2006/relationships/image" Target="../media/image108.png"/><Relationship Id="rId46" Type="http://schemas.openxmlformats.org/officeDocument/2006/relationships/customXml" Target="../ink/ink23.xml"/><Relationship Id="rId67" Type="http://schemas.openxmlformats.org/officeDocument/2006/relationships/image" Target="../media/image130.png"/><Relationship Id="rId116" Type="http://schemas.openxmlformats.org/officeDocument/2006/relationships/customXml" Target="../ink/ink58.xml"/><Relationship Id="rId20" Type="http://schemas.openxmlformats.org/officeDocument/2006/relationships/customXml" Target="../ink/ink10.xml"/><Relationship Id="rId41" Type="http://schemas.openxmlformats.org/officeDocument/2006/relationships/image" Target="../media/image116.png"/><Relationship Id="rId62" Type="http://schemas.openxmlformats.org/officeDocument/2006/relationships/customXml" Target="../ink/ink31.xml"/><Relationship Id="rId83" Type="http://schemas.openxmlformats.org/officeDocument/2006/relationships/image" Target="../media/image138.png"/><Relationship Id="rId88" Type="http://schemas.openxmlformats.org/officeDocument/2006/relationships/customXml" Target="../ink/ink44.xml"/><Relationship Id="rId111" Type="http://schemas.openxmlformats.org/officeDocument/2006/relationships/image" Target="../media/image152.png"/><Relationship Id="rId132" Type="http://schemas.openxmlformats.org/officeDocument/2006/relationships/customXml" Target="../ink/ink66.xml"/><Relationship Id="rId15" Type="http://schemas.openxmlformats.org/officeDocument/2006/relationships/image" Target="../media/image103.png"/><Relationship Id="rId36" Type="http://schemas.openxmlformats.org/officeDocument/2006/relationships/customXml" Target="../ink/ink18.xml"/><Relationship Id="rId57" Type="http://schemas.openxmlformats.org/officeDocument/2006/relationships/image" Target="../media/image125.png"/><Relationship Id="rId106" Type="http://schemas.openxmlformats.org/officeDocument/2006/relationships/customXml" Target="../ink/ink53.xml"/><Relationship Id="rId127" Type="http://schemas.openxmlformats.org/officeDocument/2006/relationships/image" Target="../media/image160.png"/><Relationship Id="rId10" Type="http://schemas.openxmlformats.org/officeDocument/2006/relationships/customXml" Target="../ink/ink5.xml"/><Relationship Id="rId31" Type="http://schemas.openxmlformats.org/officeDocument/2006/relationships/image" Target="../media/image111.png"/><Relationship Id="rId52" Type="http://schemas.openxmlformats.org/officeDocument/2006/relationships/customXml" Target="../ink/ink26.xml"/><Relationship Id="rId73" Type="http://schemas.openxmlformats.org/officeDocument/2006/relationships/image" Target="../media/image133.png"/><Relationship Id="rId78" Type="http://schemas.openxmlformats.org/officeDocument/2006/relationships/customXml" Target="../ink/ink39.xml"/><Relationship Id="rId94" Type="http://schemas.openxmlformats.org/officeDocument/2006/relationships/customXml" Target="../ink/ink47.xml"/><Relationship Id="rId99" Type="http://schemas.openxmlformats.org/officeDocument/2006/relationships/image" Target="../media/image146.png"/><Relationship Id="rId101" Type="http://schemas.openxmlformats.org/officeDocument/2006/relationships/image" Target="../media/image147.png"/><Relationship Id="rId122" Type="http://schemas.openxmlformats.org/officeDocument/2006/relationships/customXml" Target="../ink/ink61.xml"/><Relationship Id="rId4" Type="http://schemas.openxmlformats.org/officeDocument/2006/relationships/customXml" Target="../ink/ink2.xml"/><Relationship Id="rId9" Type="http://schemas.openxmlformats.org/officeDocument/2006/relationships/image" Target="../media/image100.png"/><Relationship Id="rId26" Type="http://schemas.openxmlformats.org/officeDocument/2006/relationships/customXml" Target="../ink/ink13.xml"/><Relationship Id="rId47" Type="http://schemas.openxmlformats.org/officeDocument/2006/relationships/image" Target="../media/image120.png"/><Relationship Id="rId68" Type="http://schemas.openxmlformats.org/officeDocument/2006/relationships/customXml" Target="../ink/ink34.xml"/><Relationship Id="rId89" Type="http://schemas.openxmlformats.org/officeDocument/2006/relationships/image" Target="../media/image141.png"/><Relationship Id="rId112" Type="http://schemas.openxmlformats.org/officeDocument/2006/relationships/customXml" Target="../ink/ink56.xml"/><Relationship Id="rId133" Type="http://schemas.openxmlformats.org/officeDocument/2006/relationships/image" Target="../media/image163.png"/></Relationships>
</file>

<file path=ppt/slides/_rels/slide2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89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4.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1918242" y="421601"/>
            <a:ext cx="7848600" cy="1219200"/>
          </a:xfrm>
        </p:spPr>
        <p:txBody>
          <a:bodyPr>
            <a:normAutofit fontScale="90000"/>
          </a:bodyPr>
          <a:lstStyle/>
          <a:p>
            <a:br>
              <a:rPr lang="it-IT"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br>
              <a:rPr lang="it-IT"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br>
              <a:rPr lang="it-IT"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it-IT" sz="2800" b="1" dirty="0">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rPr>
              <a:t> </a:t>
            </a:r>
            <a:br>
              <a:rPr lang="it-IT" sz="2400" dirty="0"/>
            </a:br>
            <a:endParaRPr lang="en-US" altLang="zh-CN" sz="2400" b="1" dirty="0">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endParaRPr>
          </a:p>
        </p:txBody>
      </p:sp>
      <p:sp>
        <p:nvSpPr>
          <p:cNvPr id="15362" name="Rectangle 3"/>
          <p:cNvSpPr>
            <a:spLocks noGrp="1" noChangeArrowheads="1"/>
          </p:cNvSpPr>
          <p:nvPr>
            <p:ph type="subTitle" idx="1"/>
          </p:nvPr>
        </p:nvSpPr>
        <p:spPr>
          <a:xfrm>
            <a:off x="2604042" y="1343152"/>
            <a:ext cx="6477000" cy="753384"/>
          </a:xfrm>
        </p:spPr>
        <p:txBody>
          <a:bodyPr/>
          <a:lstStyle/>
          <a:p>
            <a:pPr algn="ctr" eaLnBrk="1" hangingPunct="1"/>
            <a:r>
              <a:rPr lang="en-US" altLang="zh-CN" dirty="0"/>
              <a:t> </a:t>
            </a:r>
            <a:r>
              <a:rPr lang="en-US" altLang="zh-CN" sz="2800" b="1" dirty="0">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rPr>
              <a:t>Gabriele </a:t>
            </a:r>
            <a:r>
              <a:rPr lang="en-US" altLang="zh-CN" sz="2800" b="1" dirty="0" err="1">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rPr>
              <a:t>Gionti</a:t>
            </a:r>
            <a:r>
              <a:rPr lang="en-US" altLang="zh-CN" sz="2800" b="1" dirty="0">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rPr>
              <a:t>, S.J. </a:t>
            </a:r>
          </a:p>
          <a:p>
            <a:pPr algn="ctr" eaLnBrk="1" hangingPunct="1"/>
            <a:endParaRPr lang="en-US" altLang="zh-CN" dirty="0"/>
          </a:p>
        </p:txBody>
      </p:sp>
      <p:pic>
        <p:nvPicPr>
          <p:cNvPr id="9" name="Picture 7" descr="castelgandolfo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825" y="2604512"/>
            <a:ext cx="2659944" cy="1688853"/>
          </a:xfrm>
          <a:prstGeom prst="rect">
            <a:avLst/>
          </a:prstGeom>
        </p:spPr>
      </p:pic>
      <p:sp>
        <p:nvSpPr>
          <p:cNvPr id="10" name="CasellaDiTesto 9"/>
          <p:cNvSpPr txBox="1"/>
          <p:nvPr/>
        </p:nvSpPr>
        <p:spPr>
          <a:xfrm>
            <a:off x="305195" y="4555145"/>
            <a:ext cx="11045251" cy="1569660"/>
          </a:xfrm>
          <a:prstGeom prst="rect">
            <a:avLst/>
          </a:prstGeom>
          <a:noFill/>
        </p:spPr>
        <p:txBody>
          <a:bodyPr wrap="square" rtlCol="0">
            <a:spAutoFit/>
          </a:bodyPr>
          <a:lstStyle/>
          <a:p>
            <a:pPr algn="ctr"/>
            <a:r>
              <a:rPr lang="it-IT" sz="2400" b="1" dirty="0">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rPr>
              <a:t>HOT TOPIC IN MODERN COSMOLOGY, SPONTANEOUS WORKSHOP 14, CARGESE-FRANCE,  </a:t>
            </a:r>
            <a:r>
              <a:rPr lang="it-IT" sz="2400" b="1" dirty="0" err="1">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rPr>
              <a:t>May</a:t>
            </a:r>
            <a:r>
              <a:rPr lang="it-IT" sz="2400" b="1" dirty="0">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rPr>
              <a:t> 8-14, 2022</a:t>
            </a:r>
          </a:p>
          <a:p>
            <a:pPr algn="ctr"/>
            <a:endParaRPr lang="it-IT" sz="2400" b="1" dirty="0">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endParaRPr>
          </a:p>
          <a:p>
            <a:pPr algn="ctr"/>
            <a:endParaRPr lang="it-IT" sz="2400" b="1" dirty="0">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endParaRPr>
          </a:p>
        </p:txBody>
      </p:sp>
      <p:sp>
        <p:nvSpPr>
          <p:cNvPr id="3" name="Rettangolo 2"/>
          <p:cNvSpPr/>
          <p:nvPr/>
        </p:nvSpPr>
        <p:spPr>
          <a:xfrm>
            <a:off x="1655778" y="286759"/>
            <a:ext cx="8373528" cy="646331"/>
          </a:xfrm>
          <a:prstGeom prst="rect">
            <a:avLst/>
          </a:prstGeom>
          <a:noFill/>
        </p:spPr>
        <p:txBody>
          <a:bodyPr wrap="square" lIns="91440" tIns="45720" rIns="91440" bIns="45720">
            <a:spAutoFit/>
          </a:bodyPr>
          <a:lstStyle/>
          <a:p>
            <a:pPr algn="ctr"/>
            <a:endParaRPr lang="it-IT" sz="3600" b="1" dirty="0">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endParaRPr>
          </a:p>
        </p:txBody>
      </p:sp>
      <p:sp>
        <p:nvSpPr>
          <p:cNvPr id="4" name="CasellaDiTesto 3"/>
          <p:cNvSpPr txBox="1"/>
          <p:nvPr/>
        </p:nvSpPr>
        <p:spPr>
          <a:xfrm>
            <a:off x="5638801" y="2971801"/>
            <a:ext cx="65" cy="276999"/>
          </a:xfrm>
          <a:prstGeom prst="rect">
            <a:avLst/>
          </a:prstGeom>
          <a:noFill/>
        </p:spPr>
        <p:txBody>
          <a:bodyPr wrap="none" lIns="0" tIns="0" rIns="0" bIns="0" rtlCol="0">
            <a:spAutoFit/>
          </a:bodyPr>
          <a:lstStyle/>
          <a:p>
            <a:endParaRPr lang="en-US" dirty="0"/>
          </a:p>
        </p:txBody>
      </p:sp>
      <p:sp>
        <p:nvSpPr>
          <p:cNvPr id="2" name="Rettangolo 1"/>
          <p:cNvSpPr/>
          <p:nvPr/>
        </p:nvSpPr>
        <p:spPr>
          <a:xfrm>
            <a:off x="6003635" y="2967335"/>
            <a:ext cx="184730" cy="923330"/>
          </a:xfrm>
          <a:prstGeom prst="rect">
            <a:avLst/>
          </a:prstGeom>
          <a:noFill/>
        </p:spPr>
        <p:txBody>
          <a:bodyPr wrap="none" lIns="91440" tIns="45720" rIns="91440" bIns="45720">
            <a:spAutoFit/>
          </a:bodyPr>
          <a:lstStyle/>
          <a:p>
            <a:pPr algn="ctr"/>
            <a:endParaRPr lang="en-US" sz="54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5" name="Picture 4"/>
          <p:cNvPicPr>
            <a:picLocks noChangeAspect="1"/>
          </p:cNvPicPr>
          <p:nvPr/>
        </p:nvPicPr>
        <p:blipFill>
          <a:blip r:embed="rId4"/>
          <a:stretch>
            <a:fillRect/>
          </a:stretch>
        </p:blipFill>
        <p:spPr>
          <a:xfrm>
            <a:off x="5046391" y="2517040"/>
            <a:ext cx="2038105" cy="2038105"/>
          </a:xfrm>
          <a:prstGeom prst="rect">
            <a:avLst/>
          </a:prstGeom>
        </p:spPr>
      </p:pic>
      <p:pic>
        <p:nvPicPr>
          <p:cNvPr id="6" name="Picture 5"/>
          <p:cNvPicPr>
            <a:picLocks noChangeAspect="1"/>
          </p:cNvPicPr>
          <p:nvPr/>
        </p:nvPicPr>
        <p:blipFill>
          <a:blip r:embed="rId5"/>
          <a:stretch>
            <a:fillRect/>
          </a:stretch>
        </p:blipFill>
        <p:spPr>
          <a:xfrm>
            <a:off x="7676906" y="2967335"/>
            <a:ext cx="1594853" cy="1156380"/>
          </a:xfrm>
          <a:prstGeom prst="rect">
            <a:avLst/>
          </a:prstGeom>
        </p:spPr>
      </p:pic>
      <p:sp>
        <p:nvSpPr>
          <p:cNvPr id="7" name="Rettangolo 6">
            <a:extLst>
              <a:ext uri="{FF2B5EF4-FFF2-40B4-BE49-F238E27FC236}">
                <a16:creationId xmlns:a16="http://schemas.microsoft.com/office/drawing/2014/main" id="{70F884AE-F893-B149-9FD3-A870F7481BEC}"/>
              </a:ext>
            </a:extLst>
          </p:cNvPr>
          <p:cNvSpPr/>
          <p:nvPr/>
        </p:nvSpPr>
        <p:spPr>
          <a:xfrm>
            <a:off x="797526" y="133188"/>
            <a:ext cx="10811613" cy="954107"/>
          </a:xfrm>
          <a:prstGeom prst="rect">
            <a:avLst/>
          </a:prstGeom>
          <a:noFill/>
        </p:spPr>
        <p:txBody>
          <a:bodyPr wrap="none" lIns="91440" tIns="45720" rIns="91440" bIns="45720">
            <a:spAutoFit/>
          </a:bodyPr>
          <a:lstStyle/>
          <a:p>
            <a:pPr algn="ctr"/>
            <a:r>
              <a:rPr lang="it-IT"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Garamond" panose="02020404030301010803" pitchFamily="18" charset="0"/>
              </a:rPr>
              <a:t>JORDAN AND EINSTEIN FRAMES FROM THE PERSPECTIVE </a:t>
            </a:r>
          </a:p>
          <a:p>
            <a:pPr algn="ctr"/>
            <a:r>
              <a:rPr lang="it-IT"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Garamond" panose="02020404030301010803" pitchFamily="18" charset="0"/>
              </a:rPr>
              <a:t>OF HAMILTONIAN BRANS-DICKE THEORY</a:t>
            </a:r>
          </a:p>
        </p:txBody>
      </p:sp>
      <p:sp>
        <p:nvSpPr>
          <p:cNvPr id="12" name="Rettangolo 11">
            <a:extLst>
              <a:ext uri="{FF2B5EF4-FFF2-40B4-BE49-F238E27FC236}">
                <a16:creationId xmlns:a16="http://schemas.microsoft.com/office/drawing/2014/main" id="{9843A899-F8F9-BF43-8953-9C5EEA360F46}"/>
              </a:ext>
            </a:extLst>
          </p:cNvPr>
          <p:cNvSpPr/>
          <p:nvPr/>
        </p:nvSpPr>
        <p:spPr>
          <a:xfrm>
            <a:off x="4074851" y="5614471"/>
            <a:ext cx="1842232" cy="461665"/>
          </a:xfrm>
          <a:prstGeom prst="rect">
            <a:avLst/>
          </a:prstGeom>
          <a:noFill/>
        </p:spPr>
        <p:txBody>
          <a:bodyPr wrap="square" lIns="91440" tIns="45720" rIns="91440" bIns="45720">
            <a:spAutoFit/>
          </a:bodyPr>
          <a:lstStyle/>
          <a:p>
            <a:pPr algn="ctr"/>
            <a:r>
              <a:rPr lang="it-IT"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Garamond" panose="02020404030301010803" pitchFamily="18" charset="0"/>
              </a:rPr>
              <a:t> </a:t>
            </a:r>
          </a:p>
        </p:txBody>
      </p:sp>
      <p:sp>
        <p:nvSpPr>
          <p:cNvPr id="13" name="Rettangolo 12">
            <a:extLst>
              <a:ext uri="{FF2B5EF4-FFF2-40B4-BE49-F238E27FC236}">
                <a16:creationId xmlns:a16="http://schemas.microsoft.com/office/drawing/2014/main" id="{46F6C4D2-5B79-C34E-B5A2-5AD0B8F5E7AE}"/>
              </a:ext>
            </a:extLst>
          </p:cNvPr>
          <p:cNvSpPr/>
          <p:nvPr/>
        </p:nvSpPr>
        <p:spPr>
          <a:xfrm>
            <a:off x="-36693" y="5379864"/>
            <a:ext cx="12228693" cy="1261884"/>
          </a:xfrm>
          <a:prstGeom prst="rect">
            <a:avLst/>
          </a:prstGeom>
          <a:noFill/>
        </p:spPr>
        <p:txBody>
          <a:bodyPr wrap="square" lIns="91440" tIns="45720" rIns="91440" bIns="45720">
            <a:spAutoFit/>
          </a:bodyPr>
          <a:lstStyle/>
          <a:p>
            <a:pPr algn="ctr"/>
            <a:r>
              <a:rPr lang="it-IT" sz="2800" b="1" dirty="0">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 </a:t>
            </a:r>
            <a:r>
              <a:rPr lang="it-IT" sz="2400" b="1" dirty="0" err="1">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partially</a:t>
            </a:r>
            <a:r>
              <a:rPr lang="it-IT" sz="2400" b="1" dirty="0">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 in </a:t>
            </a:r>
            <a:r>
              <a:rPr lang="it-IT" sz="2400" b="1" dirty="0" err="1">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collaboration</a:t>
            </a:r>
            <a:r>
              <a:rPr lang="it-IT" sz="2400" b="1" dirty="0">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 with Matteo </a:t>
            </a:r>
            <a:r>
              <a:rPr lang="it-IT" sz="2400" b="1" dirty="0" err="1">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Galaverni</a:t>
            </a:r>
            <a:r>
              <a:rPr lang="it-IT" sz="2400" b="1" dirty="0">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 and </a:t>
            </a:r>
            <a:r>
              <a:rPr lang="it-IT"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Garamond" panose="02020404030301010803" pitchFamily="18" charset="0"/>
              </a:rPr>
              <a:t> </a:t>
            </a:r>
            <a:r>
              <a:rPr lang="it-IT" sz="2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Garamond" panose="02020404030301010803" pitchFamily="18" charset="0"/>
              </a:rPr>
              <a:t>based</a:t>
            </a:r>
            <a:r>
              <a:rPr lang="it-IT"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Garamond" panose="02020404030301010803" pitchFamily="18" charset="0"/>
              </a:rPr>
              <a:t> on arXiv:2003.04304</a:t>
            </a:r>
            <a:r>
              <a:rPr lang="it-IT" sz="2400" b="1" dirty="0">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 </a:t>
            </a:r>
            <a:r>
              <a:rPr lang="it-IT" sz="2400" b="1" dirty="0" err="1">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Phys</a:t>
            </a:r>
            <a:r>
              <a:rPr lang="it-IT" sz="2400" b="1" dirty="0">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 Rev. D 103 024022 (2021) , arXiv:2110.12222 </a:t>
            </a:r>
            <a:r>
              <a:rPr lang="it-IT" sz="2400" b="1" dirty="0" err="1">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Phys</a:t>
            </a:r>
            <a:r>
              <a:rPr lang="it-IT" sz="2400" b="1" dirty="0">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 Rev. D 105 084008 (2022), arXiv:2112.02098 </a:t>
            </a:r>
            <a:r>
              <a:rPr lang="it-IT" sz="2400" b="1" dirty="0" err="1">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Universe</a:t>
            </a:r>
            <a:r>
              <a:rPr lang="it-IT" sz="2400" b="1" dirty="0">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 8 (2021).</a:t>
            </a:r>
            <a:endPar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62044126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D785D7-2259-044D-9CDB-14AEC3E81168}"/>
              </a:ext>
            </a:extLst>
          </p:cNvPr>
          <p:cNvSpPr>
            <a:spLocks noGrp="1"/>
          </p:cNvSpPr>
          <p:nvPr>
            <p:ph type="title"/>
          </p:nvPr>
        </p:nvSpPr>
        <p:spPr/>
        <p:txBody>
          <a:bodyPr/>
          <a:lstStyle/>
          <a:p>
            <a:pPr algn="ctr"/>
            <a:r>
              <a:rPr lang="en-US" dirty="0">
                <a:latin typeface="Garamond" panose="02020404030301010803" pitchFamily="18" charset="0"/>
              </a:rPr>
              <a:t>Brans-</a:t>
            </a:r>
            <a:r>
              <a:rPr lang="en-US" dirty="0" err="1">
                <a:latin typeface="Garamond" panose="02020404030301010803" pitchFamily="18" charset="0"/>
              </a:rPr>
              <a:t>Dicke</a:t>
            </a:r>
            <a:r>
              <a:rPr lang="en-US" dirty="0">
                <a:latin typeface="Garamond" panose="02020404030301010803" pitchFamily="18" charset="0"/>
              </a:rPr>
              <a:t> Theory</a:t>
            </a:r>
            <a:endParaRPr lang="en-US" dirty="0"/>
          </a:p>
        </p:txBody>
      </p:sp>
      <p:sp>
        <p:nvSpPr>
          <p:cNvPr id="3" name="Segnaposto contenuto 2">
            <a:extLst>
              <a:ext uri="{FF2B5EF4-FFF2-40B4-BE49-F238E27FC236}">
                <a16:creationId xmlns:a16="http://schemas.microsoft.com/office/drawing/2014/main" id="{03411424-E836-7D40-9ED5-FE4C00843EE0}"/>
              </a:ext>
            </a:extLst>
          </p:cNvPr>
          <p:cNvSpPr>
            <a:spLocks noGrp="1"/>
          </p:cNvSpPr>
          <p:nvPr>
            <p:ph idx="1"/>
          </p:nvPr>
        </p:nvSpPr>
        <p:spPr/>
        <p:txBody>
          <a:bodyPr/>
          <a:lstStyle/>
          <a:p>
            <a:r>
              <a:rPr lang="en-US" dirty="0">
                <a:latin typeface="Garamond" panose="02020404030301010803" pitchFamily="18" charset="0"/>
              </a:rPr>
              <a:t>Therefore               is the sum of the Hamiltonian constraint      and the momentum constraint  </a:t>
            </a:r>
          </a:p>
          <a:p>
            <a:pPr marL="0" indent="0" algn="ctr">
              <a:buNone/>
            </a:pPr>
            <a:endParaRPr lang="en-US" dirty="0">
              <a:latin typeface="Garamond" panose="02020404030301010803" pitchFamily="18" charset="0"/>
            </a:endParaRPr>
          </a:p>
          <a:p>
            <a:pPr marL="0" indent="0" algn="ctr">
              <a:buNone/>
            </a:pPr>
            <a:endParaRPr lang="en-US" dirty="0">
              <a:latin typeface="Garamond" panose="02020404030301010803" pitchFamily="18" charset="0"/>
            </a:endParaRPr>
          </a:p>
          <a:p>
            <a:pPr marL="0" indent="0" algn="ctr">
              <a:buNone/>
            </a:pPr>
            <a:endParaRPr lang="en-US" dirty="0">
              <a:latin typeface="Garamond" panose="02020404030301010803" pitchFamily="18" charset="0"/>
            </a:endParaRPr>
          </a:p>
          <a:p>
            <a:pPr marL="0" indent="0" algn="ctr">
              <a:buNone/>
            </a:pPr>
            <a:r>
              <a:rPr lang="en-US" dirty="0">
                <a:latin typeface="Garamond" panose="02020404030301010803" pitchFamily="18" charset="0"/>
              </a:rPr>
              <a:t> </a:t>
            </a:r>
          </a:p>
          <a:p>
            <a:endParaRPr lang="en-US" dirty="0">
              <a:latin typeface="Garamond" panose="02020404030301010803" pitchFamily="18" charset="0"/>
            </a:endParaRPr>
          </a:p>
          <a:p>
            <a:r>
              <a:rPr lang="en-US" dirty="0">
                <a:latin typeface="Garamond" panose="02020404030301010803" pitchFamily="18" charset="0"/>
              </a:rPr>
              <a:t>The constraint algebra is like Einstein’s </a:t>
            </a:r>
            <a:r>
              <a:rPr lang="en-US" dirty="0" err="1">
                <a:latin typeface="Garamond" panose="02020404030301010803" pitchFamily="18" charset="0"/>
              </a:rPr>
              <a:t>Geometrodynamics</a:t>
            </a:r>
            <a:endParaRPr lang="en-US" dirty="0">
              <a:latin typeface="Garamond" panose="02020404030301010803" pitchFamily="18" charset="0"/>
            </a:endParaRPr>
          </a:p>
          <a:p>
            <a:pPr marL="0" indent="0" algn="ctr">
              <a:buNone/>
            </a:pPr>
            <a:endParaRPr lang="en-US" dirty="0">
              <a:latin typeface="Garamond" panose="02020404030301010803" pitchFamily="18" charset="0"/>
            </a:endParaRPr>
          </a:p>
        </p:txBody>
      </p:sp>
      <p:pic>
        <p:nvPicPr>
          <p:cNvPr id="4" name="Immagine 3">
            <a:extLst>
              <a:ext uri="{FF2B5EF4-FFF2-40B4-BE49-F238E27FC236}">
                <a16:creationId xmlns:a16="http://schemas.microsoft.com/office/drawing/2014/main" id="{2CA1E83D-9571-2D49-A764-7F9D29490071}"/>
              </a:ext>
            </a:extLst>
          </p:cNvPr>
          <p:cNvPicPr>
            <a:picLocks noChangeAspect="1"/>
          </p:cNvPicPr>
          <p:nvPr/>
        </p:nvPicPr>
        <p:blipFill>
          <a:blip r:embed="rId2"/>
          <a:stretch>
            <a:fillRect/>
          </a:stretch>
        </p:blipFill>
        <p:spPr>
          <a:xfrm>
            <a:off x="2664016" y="1910206"/>
            <a:ext cx="1085391" cy="320449"/>
          </a:xfrm>
          <a:prstGeom prst="rect">
            <a:avLst/>
          </a:prstGeom>
        </p:spPr>
      </p:pic>
      <p:pic>
        <p:nvPicPr>
          <p:cNvPr id="5" name="Immagine 4">
            <a:extLst>
              <a:ext uri="{FF2B5EF4-FFF2-40B4-BE49-F238E27FC236}">
                <a16:creationId xmlns:a16="http://schemas.microsoft.com/office/drawing/2014/main" id="{A876EF2C-BE7C-7841-8D1E-7E8654D86D85}"/>
              </a:ext>
            </a:extLst>
          </p:cNvPr>
          <p:cNvPicPr>
            <a:picLocks noChangeAspect="1"/>
          </p:cNvPicPr>
          <p:nvPr/>
        </p:nvPicPr>
        <p:blipFill>
          <a:blip r:embed="rId3"/>
          <a:stretch>
            <a:fillRect/>
          </a:stretch>
        </p:blipFill>
        <p:spPr>
          <a:xfrm>
            <a:off x="4204164" y="2987201"/>
            <a:ext cx="2681378" cy="293638"/>
          </a:xfrm>
          <a:prstGeom prst="rect">
            <a:avLst/>
          </a:prstGeom>
        </p:spPr>
      </p:pic>
      <p:pic>
        <p:nvPicPr>
          <p:cNvPr id="7" name="Immagine 6">
            <a:extLst>
              <a:ext uri="{FF2B5EF4-FFF2-40B4-BE49-F238E27FC236}">
                <a16:creationId xmlns:a16="http://schemas.microsoft.com/office/drawing/2014/main" id="{37C30127-77C5-5A47-BEF2-872482742A2B}"/>
              </a:ext>
            </a:extLst>
          </p:cNvPr>
          <p:cNvPicPr>
            <a:picLocks noChangeAspect="1"/>
          </p:cNvPicPr>
          <p:nvPr/>
        </p:nvPicPr>
        <p:blipFill>
          <a:blip r:embed="rId4"/>
          <a:stretch>
            <a:fillRect/>
          </a:stretch>
        </p:blipFill>
        <p:spPr>
          <a:xfrm>
            <a:off x="9614627" y="1910206"/>
            <a:ext cx="331894" cy="320449"/>
          </a:xfrm>
          <a:prstGeom prst="rect">
            <a:avLst/>
          </a:prstGeom>
        </p:spPr>
      </p:pic>
      <p:pic>
        <p:nvPicPr>
          <p:cNvPr id="8" name="Immagine 7">
            <a:extLst>
              <a:ext uri="{FF2B5EF4-FFF2-40B4-BE49-F238E27FC236}">
                <a16:creationId xmlns:a16="http://schemas.microsoft.com/office/drawing/2014/main" id="{6AE5A536-7FEA-EE4E-9F43-D30E563CE796}"/>
              </a:ext>
            </a:extLst>
          </p:cNvPr>
          <p:cNvPicPr>
            <a:picLocks noChangeAspect="1"/>
          </p:cNvPicPr>
          <p:nvPr/>
        </p:nvPicPr>
        <p:blipFill>
          <a:blip r:embed="rId5"/>
          <a:stretch>
            <a:fillRect/>
          </a:stretch>
        </p:blipFill>
        <p:spPr>
          <a:xfrm>
            <a:off x="4283955" y="2256316"/>
            <a:ext cx="495300" cy="406400"/>
          </a:xfrm>
          <a:prstGeom prst="rect">
            <a:avLst/>
          </a:prstGeom>
        </p:spPr>
      </p:pic>
      <p:pic>
        <p:nvPicPr>
          <p:cNvPr id="10" name="Immagine 9">
            <a:extLst>
              <a:ext uri="{FF2B5EF4-FFF2-40B4-BE49-F238E27FC236}">
                <a16:creationId xmlns:a16="http://schemas.microsoft.com/office/drawing/2014/main" id="{0E2D913A-0CB6-B14B-98E7-3FCE6BB108CF}"/>
              </a:ext>
            </a:extLst>
          </p:cNvPr>
          <p:cNvPicPr>
            <a:picLocks noChangeAspect="1"/>
          </p:cNvPicPr>
          <p:nvPr/>
        </p:nvPicPr>
        <p:blipFill>
          <a:blip r:embed="rId6"/>
          <a:stretch>
            <a:fillRect/>
          </a:stretch>
        </p:blipFill>
        <p:spPr>
          <a:xfrm>
            <a:off x="7857857" y="3958780"/>
            <a:ext cx="3081892" cy="392706"/>
          </a:xfrm>
          <a:prstGeom prst="rect">
            <a:avLst/>
          </a:prstGeom>
        </p:spPr>
      </p:pic>
      <p:pic>
        <p:nvPicPr>
          <p:cNvPr id="11" name="Immagine 10">
            <a:extLst>
              <a:ext uri="{FF2B5EF4-FFF2-40B4-BE49-F238E27FC236}">
                <a16:creationId xmlns:a16="http://schemas.microsoft.com/office/drawing/2014/main" id="{6E2DB94B-3D2A-A143-9F68-F8CE7CBEB13F}"/>
              </a:ext>
            </a:extLst>
          </p:cNvPr>
          <p:cNvPicPr>
            <a:picLocks noChangeAspect="1"/>
          </p:cNvPicPr>
          <p:nvPr/>
        </p:nvPicPr>
        <p:blipFill>
          <a:blip r:embed="rId7"/>
          <a:stretch>
            <a:fillRect/>
          </a:stretch>
        </p:blipFill>
        <p:spPr>
          <a:xfrm>
            <a:off x="671081" y="5855521"/>
            <a:ext cx="5247329" cy="266491"/>
          </a:xfrm>
          <a:prstGeom prst="rect">
            <a:avLst/>
          </a:prstGeom>
        </p:spPr>
      </p:pic>
      <p:pic>
        <p:nvPicPr>
          <p:cNvPr id="12" name="Immagine 11">
            <a:extLst>
              <a:ext uri="{FF2B5EF4-FFF2-40B4-BE49-F238E27FC236}">
                <a16:creationId xmlns:a16="http://schemas.microsoft.com/office/drawing/2014/main" id="{DF97053D-01F1-0140-9232-E22ED05D954E}"/>
              </a:ext>
            </a:extLst>
          </p:cNvPr>
          <p:cNvPicPr>
            <a:picLocks noChangeAspect="1"/>
          </p:cNvPicPr>
          <p:nvPr/>
        </p:nvPicPr>
        <p:blipFill>
          <a:blip r:embed="rId8"/>
          <a:stretch>
            <a:fillRect/>
          </a:stretch>
        </p:blipFill>
        <p:spPr>
          <a:xfrm>
            <a:off x="6273591" y="5870095"/>
            <a:ext cx="3168531" cy="237344"/>
          </a:xfrm>
          <a:prstGeom prst="rect">
            <a:avLst/>
          </a:prstGeom>
        </p:spPr>
      </p:pic>
      <p:pic>
        <p:nvPicPr>
          <p:cNvPr id="13" name="Immagine 12">
            <a:extLst>
              <a:ext uri="{FF2B5EF4-FFF2-40B4-BE49-F238E27FC236}">
                <a16:creationId xmlns:a16="http://schemas.microsoft.com/office/drawing/2014/main" id="{EB1297E2-564B-DA48-8F33-68CFC11E88EF}"/>
              </a:ext>
            </a:extLst>
          </p:cNvPr>
          <p:cNvPicPr>
            <a:picLocks noChangeAspect="1"/>
          </p:cNvPicPr>
          <p:nvPr/>
        </p:nvPicPr>
        <p:blipFill>
          <a:blip r:embed="rId9"/>
          <a:stretch>
            <a:fillRect/>
          </a:stretch>
        </p:blipFill>
        <p:spPr>
          <a:xfrm>
            <a:off x="3046913" y="6338656"/>
            <a:ext cx="4548068" cy="243336"/>
          </a:xfrm>
          <a:prstGeom prst="rect">
            <a:avLst/>
          </a:prstGeom>
        </p:spPr>
      </p:pic>
      <p:pic>
        <p:nvPicPr>
          <p:cNvPr id="14" name="Immagine 13">
            <a:extLst>
              <a:ext uri="{FF2B5EF4-FFF2-40B4-BE49-F238E27FC236}">
                <a16:creationId xmlns:a16="http://schemas.microsoft.com/office/drawing/2014/main" id="{ED798C41-2BA8-2245-BBF3-07E5204FE5A7}"/>
              </a:ext>
            </a:extLst>
          </p:cNvPr>
          <p:cNvPicPr>
            <a:picLocks noChangeAspect="1"/>
          </p:cNvPicPr>
          <p:nvPr/>
        </p:nvPicPr>
        <p:blipFill>
          <a:blip r:embed="rId10"/>
          <a:stretch>
            <a:fillRect/>
          </a:stretch>
        </p:blipFill>
        <p:spPr>
          <a:xfrm>
            <a:off x="808571" y="3709912"/>
            <a:ext cx="5999133" cy="1283148"/>
          </a:xfrm>
          <a:prstGeom prst="rect">
            <a:avLst/>
          </a:prstGeom>
        </p:spPr>
      </p:pic>
    </p:spTree>
    <p:extLst>
      <p:ext uri="{BB962C8B-B14F-4D97-AF65-F5344CB8AC3E}">
        <p14:creationId xmlns:p14="http://schemas.microsoft.com/office/powerpoint/2010/main" val="1112854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7CAB3B-563D-F74F-961C-027EC733B5A3}"/>
              </a:ext>
            </a:extLst>
          </p:cNvPr>
          <p:cNvSpPr>
            <a:spLocks noGrp="1"/>
          </p:cNvSpPr>
          <p:nvPr>
            <p:ph type="title"/>
          </p:nvPr>
        </p:nvSpPr>
        <p:spPr/>
        <p:txBody>
          <a:bodyPr/>
          <a:lstStyle/>
          <a:p>
            <a:pPr algn="ctr"/>
            <a:r>
              <a:rPr lang="en-US" dirty="0">
                <a:latin typeface="Garamond" panose="02020404030301010803" pitchFamily="18" charset="0"/>
              </a:rPr>
              <a:t>Brans-</a:t>
            </a:r>
            <a:r>
              <a:rPr lang="en-US" dirty="0" err="1">
                <a:latin typeface="Garamond" panose="02020404030301010803" pitchFamily="18" charset="0"/>
              </a:rPr>
              <a:t>Dicke</a:t>
            </a:r>
            <a:r>
              <a:rPr lang="en-US" dirty="0">
                <a:latin typeface="Garamond" panose="02020404030301010803" pitchFamily="18" charset="0"/>
              </a:rPr>
              <a:t> Theory-Einstein Frame</a:t>
            </a:r>
            <a:endParaRPr lang="en-US" dirty="0"/>
          </a:p>
        </p:txBody>
      </p:sp>
      <p:sp>
        <p:nvSpPr>
          <p:cNvPr id="3" name="Segnaposto contenuto 2">
            <a:extLst>
              <a:ext uri="{FF2B5EF4-FFF2-40B4-BE49-F238E27FC236}">
                <a16:creationId xmlns:a16="http://schemas.microsoft.com/office/drawing/2014/main" id="{6553DA55-D635-2848-80A3-0A28569BEDF5}"/>
              </a:ext>
            </a:extLst>
          </p:cNvPr>
          <p:cNvSpPr>
            <a:spLocks noGrp="1"/>
          </p:cNvSpPr>
          <p:nvPr>
            <p:ph idx="1"/>
          </p:nvPr>
        </p:nvSpPr>
        <p:spPr/>
        <p:txBody>
          <a:bodyPr/>
          <a:lstStyle/>
          <a:p>
            <a:r>
              <a:rPr lang="en-US" dirty="0">
                <a:latin typeface="Garamond" panose="02020404030301010803" pitchFamily="18" charset="0"/>
              </a:rPr>
              <a:t>Implementing the Weyl (conformal) transformation, we get the following ADM metric    in the Einstein Frame </a:t>
            </a: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r>
              <a:rPr lang="en-US" dirty="0">
                <a:latin typeface="Garamond" panose="02020404030301010803" pitchFamily="18" charset="0"/>
              </a:rPr>
              <a:t>Now we recall that in the Brans-</a:t>
            </a:r>
            <a:r>
              <a:rPr lang="en-US" dirty="0" err="1">
                <a:latin typeface="Garamond" panose="02020404030301010803" pitchFamily="18" charset="0"/>
              </a:rPr>
              <a:t>Dicke</a:t>
            </a:r>
            <a:r>
              <a:rPr lang="en-US" dirty="0">
                <a:latin typeface="Garamond" panose="02020404030301010803" pitchFamily="18" charset="0"/>
              </a:rPr>
              <a:t> case </a:t>
            </a:r>
          </a:p>
        </p:txBody>
      </p:sp>
      <p:pic>
        <p:nvPicPr>
          <p:cNvPr id="4" name="Immagine 3">
            <a:extLst>
              <a:ext uri="{FF2B5EF4-FFF2-40B4-BE49-F238E27FC236}">
                <a16:creationId xmlns:a16="http://schemas.microsoft.com/office/drawing/2014/main" id="{3276A8C2-D34E-2D49-A42C-392020E18B09}"/>
              </a:ext>
            </a:extLst>
          </p:cNvPr>
          <p:cNvPicPr>
            <a:picLocks noChangeAspect="1"/>
          </p:cNvPicPr>
          <p:nvPr/>
        </p:nvPicPr>
        <p:blipFill>
          <a:blip r:embed="rId2"/>
          <a:stretch>
            <a:fillRect/>
          </a:stretch>
        </p:blipFill>
        <p:spPr>
          <a:xfrm>
            <a:off x="3002479" y="2291508"/>
            <a:ext cx="164412" cy="328823"/>
          </a:xfrm>
          <a:prstGeom prst="rect">
            <a:avLst/>
          </a:prstGeom>
        </p:spPr>
      </p:pic>
      <p:pic>
        <p:nvPicPr>
          <p:cNvPr id="5" name="Immagine 4">
            <a:extLst>
              <a:ext uri="{FF2B5EF4-FFF2-40B4-BE49-F238E27FC236}">
                <a16:creationId xmlns:a16="http://schemas.microsoft.com/office/drawing/2014/main" id="{7AA1509F-6A41-CC40-9711-E639E1D53804}"/>
              </a:ext>
            </a:extLst>
          </p:cNvPr>
          <p:cNvPicPr>
            <a:picLocks noChangeAspect="1"/>
          </p:cNvPicPr>
          <p:nvPr/>
        </p:nvPicPr>
        <p:blipFill>
          <a:blip r:embed="rId3"/>
          <a:stretch>
            <a:fillRect/>
          </a:stretch>
        </p:blipFill>
        <p:spPr>
          <a:xfrm>
            <a:off x="1355074" y="2918831"/>
            <a:ext cx="8769427" cy="366782"/>
          </a:xfrm>
          <a:prstGeom prst="rect">
            <a:avLst/>
          </a:prstGeom>
        </p:spPr>
      </p:pic>
      <p:pic>
        <p:nvPicPr>
          <p:cNvPr id="6" name="Immagine 5">
            <a:extLst>
              <a:ext uri="{FF2B5EF4-FFF2-40B4-BE49-F238E27FC236}">
                <a16:creationId xmlns:a16="http://schemas.microsoft.com/office/drawing/2014/main" id="{FFDCD221-8160-B847-9C91-7EDC25363E59}"/>
              </a:ext>
            </a:extLst>
          </p:cNvPr>
          <p:cNvPicPr>
            <a:picLocks noChangeAspect="1"/>
          </p:cNvPicPr>
          <p:nvPr/>
        </p:nvPicPr>
        <p:blipFill>
          <a:blip r:embed="rId4"/>
          <a:stretch>
            <a:fillRect/>
          </a:stretch>
        </p:blipFill>
        <p:spPr>
          <a:xfrm>
            <a:off x="2824756" y="3542027"/>
            <a:ext cx="5239591" cy="778021"/>
          </a:xfrm>
          <a:prstGeom prst="rect">
            <a:avLst/>
          </a:prstGeom>
        </p:spPr>
      </p:pic>
      <p:pic>
        <p:nvPicPr>
          <p:cNvPr id="7" name="Immagine 6">
            <a:extLst>
              <a:ext uri="{FF2B5EF4-FFF2-40B4-BE49-F238E27FC236}">
                <a16:creationId xmlns:a16="http://schemas.microsoft.com/office/drawing/2014/main" id="{14775CE4-3665-3E41-9B8F-65E01549A926}"/>
              </a:ext>
            </a:extLst>
          </p:cNvPr>
          <p:cNvPicPr>
            <a:picLocks noChangeAspect="1"/>
          </p:cNvPicPr>
          <p:nvPr/>
        </p:nvPicPr>
        <p:blipFill>
          <a:blip r:embed="rId5"/>
          <a:stretch>
            <a:fillRect/>
          </a:stretch>
        </p:blipFill>
        <p:spPr>
          <a:xfrm>
            <a:off x="7122926" y="4881723"/>
            <a:ext cx="1331998" cy="366782"/>
          </a:xfrm>
          <a:prstGeom prst="rect">
            <a:avLst/>
          </a:prstGeom>
        </p:spPr>
      </p:pic>
      <p:pic>
        <p:nvPicPr>
          <p:cNvPr id="8" name="Immagine 7">
            <a:extLst>
              <a:ext uri="{FF2B5EF4-FFF2-40B4-BE49-F238E27FC236}">
                <a16:creationId xmlns:a16="http://schemas.microsoft.com/office/drawing/2014/main" id="{1018FB65-3BC6-6A4F-8A89-B878C2A640C8}"/>
              </a:ext>
            </a:extLst>
          </p:cNvPr>
          <p:cNvPicPr>
            <a:picLocks noChangeAspect="1"/>
          </p:cNvPicPr>
          <p:nvPr/>
        </p:nvPicPr>
        <p:blipFill>
          <a:blip r:embed="rId6"/>
          <a:stretch>
            <a:fillRect/>
          </a:stretch>
        </p:blipFill>
        <p:spPr>
          <a:xfrm>
            <a:off x="1793760" y="5731232"/>
            <a:ext cx="7614645" cy="769832"/>
          </a:xfrm>
          <a:prstGeom prst="rect">
            <a:avLst/>
          </a:prstGeom>
        </p:spPr>
      </p:pic>
    </p:spTree>
    <p:extLst>
      <p:ext uri="{BB962C8B-B14F-4D97-AF65-F5344CB8AC3E}">
        <p14:creationId xmlns:p14="http://schemas.microsoft.com/office/powerpoint/2010/main" val="1435613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18308B-D4C0-134C-82F5-5864A9239BCF}"/>
              </a:ext>
            </a:extLst>
          </p:cNvPr>
          <p:cNvSpPr>
            <a:spLocks noGrp="1"/>
          </p:cNvSpPr>
          <p:nvPr>
            <p:ph type="title"/>
          </p:nvPr>
        </p:nvSpPr>
        <p:spPr/>
        <p:txBody>
          <a:bodyPr/>
          <a:lstStyle/>
          <a:p>
            <a:pPr algn="ctr"/>
            <a:r>
              <a:rPr lang="en-US" dirty="0">
                <a:latin typeface="Garamond" panose="02020404030301010803" pitchFamily="18" charset="0"/>
              </a:rPr>
              <a:t>Brans-</a:t>
            </a:r>
            <a:r>
              <a:rPr lang="en-US" dirty="0" err="1">
                <a:latin typeface="Garamond" panose="02020404030301010803" pitchFamily="18" charset="0"/>
              </a:rPr>
              <a:t>Dicke</a:t>
            </a:r>
            <a:r>
              <a:rPr lang="en-US" dirty="0">
                <a:latin typeface="Garamond" panose="02020404030301010803" pitchFamily="18" charset="0"/>
              </a:rPr>
              <a:t> Theory-Einstein Frame</a:t>
            </a:r>
          </a:p>
        </p:txBody>
      </p:sp>
      <p:sp>
        <p:nvSpPr>
          <p:cNvPr id="3" name="Segnaposto contenuto 2">
            <a:extLst>
              <a:ext uri="{FF2B5EF4-FFF2-40B4-BE49-F238E27FC236}">
                <a16:creationId xmlns:a16="http://schemas.microsoft.com/office/drawing/2014/main" id="{EF5B3616-D922-C741-9C3C-BEB6916AC636}"/>
              </a:ext>
            </a:extLst>
          </p:cNvPr>
          <p:cNvSpPr>
            <a:spLocks noGrp="1"/>
          </p:cNvSpPr>
          <p:nvPr>
            <p:ph idx="1"/>
          </p:nvPr>
        </p:nvSpPr>
        <p:spPr/>
        <p:txBody>
          <a:bodyPr/>
          <a:lstStyle/>
          <a:p>
            <a:r>
              <a:rPr lang="en-US" dirty="0">
                <a:latin typeface="Garamond" panose="02020404030301010803" pitchFamily="18" charset="0"/>
              </a:rPr>
              <a:t>Canonical momenta (            is ADM-</a:t>
            </a:r>
            <a:r>
              <a:rPr lang="en-US" dirty="0" err="1">
                <a:latin typeface="Garamond" panose="02020404030301010803" pitchFamily="18" charset="0"/>
              </a:rPr>
              <a:t>Lagrangiam</a:t>
            </a:r>
            <a:r>
              <a:rPr lang="en-US" dirty="0">
                <a:latin typeface="Garamond" panose="02020404030301010803" pitchFamily="18" charset="0"/>
              </a:rPr>
              <a:t> </a:t>
            </a:r>
            <a:r>
              <a:rPr lang="en-US" dirty="0" err="1">
                <a:latin typeface="Garamond" panose="02020404030301010803" pitchFamily="18" charset="0"/>
              </a:rPr>
              <a:t>demsiti</a:t>
            </a:r>
            <a:r>
              <a:rPr lang="en-US" dirty="0">
                <a:latin typeface="Garamond" panose="02020404030301010803" pitchFamily="18" charset="0"/>
              </a:rPr>
              <a:t> in the E-F)</a:t>
            </a: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pPr marL="0" indent="0">
              <a:buNone/>
            </a:pPr>
            <a:endParaRPr lang="en-US" dirty="0">
              <a:latin typeface="Garamond" panose="02020404030301010803" pitchFamily="18" charset="0"/>
            </a:endParaRPr>
          </a:p>
          <a:p>
            <a:pPr marL="0" indent="0">
              <a:buNone/>
            </a:pPr>
            <a:endParaRPr lang="en-US" dirty="0">
              <a:latin typeface="Garamond" panose="02020404030301010803" pitchFamily="18" charset="0"/>
            </a:endParaRPr>
          </a:p>
          <a:p>
            <a:r>
              <a:rPr lang="en-US" dirty="0">
                <a:latin typeface="Garamond" panose="02020404030301010803" pitchFamily="18" charset="0"/>
              </a:rPr>
              <a:t>The ADM Hamiltonian density               in the E-F is </a:t>
            </a:r>
          </a:p>
        </p:txBody>
      </p:sp>
      <p:pic>
        <p:nvPicPr>
          <p:cNvPr id="4" name="Immagine 3">
            <a:extLst>
              <a:ext uri="{FF2B5EF4-FFF2-40B4-BE49-F238E27FC236}">
                <a16:creationId xmlns:a16="http://schemas.microsoft.com/office/drawing/2014/main" id="{F8F25F30-428A-944A-AD7A-36A473C3F3A0}"/>
              </a:ext>
            </a:extLst>
          </p:cNvPr>
          <p:cNvPicPr>
            <a:picLocks noChangeAspect="1"/>
          </p:cNvPicPr>
          <p:nvPr/>
        </p:nvPicPr>
        <p:blipFill>
          <a:blip r:embed="rId3"/>
          <a:stretch>
            <a:fillRect/>
          </a:stretch>
        </p:blipFill>
        <p:spPr>
          <a:xfrm>
            <a:off x="4212237" y="1825625"/>
            <a:ext cx="866539" cy="376756"/>
          </a:xfrm>
          <a:prstGeom prst="rect">
            <a:avLst/>
          </a:prstGeom>
        </p:spPr>
      </p:pic>
      <p:pic>
        <p:nvPicPr>
          <p:cNvPr id="5" name="Immagine 4">
            <a:extLst>
              <a:ext uri="{FF2B5EF4-FFF2-40B4-BE49-F238E27FC236}">
                <a16:creationId xmlns:a16="http://schemas.microsoft.com/office/drawing/2014/main" id="{22C3231E-375A-1C47-B60D-D97ABB4FA26A}"/>
              </a:ext>
            </a:extLst>
          </p:cNvPr>
          <p:cNvPicPr>
            <a:picLocks noChangeAspect="1"/>
          </p:cNvPicPr>
          <p:nvPr/>
        </p:nvPicPr>
        <p:blipFill>
          <a:blip r:embed="rId4"/>
          <a:stretch>
            <a:fillRect/>
          </a:stretch>
        </p:blipFill>
        <p:spPr>
          <a:xfrm>
            <a:off x="3154038" y="2354837"/>
            <a:ext cx="4803813" cy="1986309"/>
          </a:xfrm>
          <a:prstGeom prst="rect">
            <a:avLst/>
          </a:prstGeom>
        </p:spPr>
      </p:pic>
      <p:pic>
        <p:nvPicPr>
          <p:cNvPr id="6" name="Immagine 5">
            <a:extLst>
              <a:ext uri="{FF2B5EF4-FFF2-40B4-BE49-F238E27FC236}">
                <a16:creationId xmlns:a16="http://schemas.microsoft.com/office/drawing/2014/main" id="{7A5708EF-4399-284A-9423-5F565F138155}"/>
              </a:ext>
            </a:extLst>
          </p:cNvPr>
          <p:cNvPicPr>
            <a:picLocks noChangeAspect="1"/>
          </p:cNvPicPr>
          <p:nvPr/>
        </p:nvPicPr>
        <p:blipFill>
          <a:blip r:embed="rId5"/>
          <a:stretch>
            <a:fillRect/>
          </a:stretch>
        </p:blipFill>
        <p:spPr>
          <a:xfrm>
            <a:off x="5555944" y="4938605"/>
            <a:ext cx="1085391" cy="320449"/>
          </a:xfrm>
          <a:prstGeom prst="rect">
            <a:avLst/>
          </a:prstGeom>
        </p:spPr>
      </p:pic>
      <p:pic>
        <p:nvPicPr>
          <p:cNvPr id="7" name="Immagine 6">
            <a:extLst>
              <a:ext uri="{FF2B5EF4-FFF2-40B4-BE49-F238E27FC236}">
                <a16:creationId xmlns:a16="http://schemas.microsoft.com/office/drawing/2014/main" id="{81AEC9C9-5607-A048-9A84-D36F2F52115A}"/>
              </a:ext>
            </a:extLst>
          </p:cNvPr>
          <p:cNvPicPr>
            <a:picLocks noChangeAspect="1"/>
          </p:cNvPicPr>
          <p:nvPr/>
        </p:nvPicPr>
        <p:blipFill>
          <a:blip r:embed="rId6"/>
          <a:stretch>
            <a:fillRect/>
          </a:stretch>
        </p:blipFill>
        <p:spPr>
          <a:xfrm>
            <a:off x="1961002" y="5558465"/>
            <a:ext cx="8020279" cy="917227"/>
          </a:xfrm>
          <a:prstGeom prst="rect">
            <a:avLst/>
          </a:prstGeom>
        </p:spPr>
      </p:pic>
    </p:spTree>
    <p:extLst>
      <p:ext uri="{BB962C8B-B14F-4D97-AF65-F5344CB8AC3E}">
        <p14:creationId xmlns:p14="http://schemas.microsoft.com/office/powerpoint/2010/main" val="2886030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Segnaposto contenuto 6" descr="Immagine che contiene tavolo&#10;&#10;Descrizione generata automaticamente">
            <a:extLst>
              <a:ext uri="{FF2B5EF4-FFF2-40B4-BE49-F238E27FC236}">
                <a16:creationId xmlns:a16="http://schemas.microsoft.com/office/drawing/2014/main" id="{AF834934-9EC3-734F-9F49-010BCEE72C1D}"/>
              </a:ext>
            </a:extLst>
          </p:cNvPr>
          <p:cNvPicPr>
            <a:picLocks noGrp="1" noChangeAspect="1"/>
          </p:cNvPicPr>
          <p:nvPr>
            <p:ph idx="1"/>
          </p:nvPr>
        </p:nvPicPr>
        <p:blipFill>
          <a:blip r:embed="rId2"/>
          <a:stretch>
            <a:fillRect/>
          </a:stretch>
        </p:blipFill>
        <p:spPr>
          <a:xfrm>
            <a:off x="643467" y="1316142"/>
            <a:ext cx="10905066" cy="4225714"/>
          </a:xfrm>
          <a:prstGeom prst="rect">
            <a:avLst/>
          </a:prstGeom>
        </p:spPr>
      </p:pic>
    </p:spTree>
    <p:extLst>
      <p:ext uri="{BB962C8B-B14F-4D97-AF65-F5344CB8AC3E}">
        <p14:creationId xmlns:p14="http://schemas.microsoft.com/office/powerpoint/2010/main" val="300194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0F50CD-D332-0940-A683-03F18617FF0F}"/>
              </a:ext>
            </a:extLst>
          </p:cNvPr>
          <p:cNvSpPr>
            <a:spLocks noGrp="1"/>
          </p:cNvSpPr>
          <p:nvPr>
            <p:ph type="title"/>
          </p:nvPr>
        </p:nvSpPr>
        <p:spPr/>
        <p:txBody>
          <a:bodyPr/>
          <a:lstStyle/>
          <a:p>
            <a:pPr algn="ctr"/>
            <a:r>
              <a:rPr lang="en-US" dirty="0">
                <a:latin typeface="Garamond" panose="02020404030301010803" pitchFamily="18" charset="0"/>
              </a:rPr>
              <a:t>Canonical Transformations</a:t>
            </a:r>
          </a:p>
        </p:txBody>
      </p:sp>
      <p:sp>
        <p:nvSpPr>
          <p:cNvPr id="3" name="Segnaposto contenuto 2">
            <a:extLst>
              <a:ext uri="{FF2B5EF4-FFF2-40B4-BE49-F238E27FC236}">
                <a16:creationId xmlns:a16="http://schemas.microsoft.com/office/drawing/2014/main" id="{2A3656D8-876A-5D4A-93AC-39D32CD64A96}"/>
              </a:ext>
            </a:extLst>
          </p:cNvPr>
          <p:cNvSpPr>
            <a:spLocks noGrp="1"/>
          </p:cNvSpPr>
          <p:nvPr>
            <p:ph idx="1"/>
          </p:nvPr>
        </p:nvSpPr>
        <p:spPr/>
        <p:txBody>
          <a:bodyPr>
            <a:normAutofit lnSpcReduction="10000"/>
          </a:bodyPr>
          <a:lstStyle/>
          <a:p>
            <a:r>
              <a:rPr lang="en-US" dirty="0">
                <a:latin typeface="Garamond" panose="02020404030301010803" pitchFamily="18" charset="0"/>
              </a:rPr>
              <a:t>In Hamiltonian theory a transformation of variables                                among the canonical variables              and               is a canonical transformation if the </a:t>
            </a:r>
            <a:r>
              <a:rPr lang="en-US" dirty="0" err="1">
                <a:latin typeface="Garamond" panose="02020404030301010803" pitchFamily="18" charset="0"/>
              </a:rPr>
              <a:t>symplectic</a:t>
            </a:r>
            <a:r>
              <a:rPr lang="en-US" dirty="0">
                <a:latin typeface="Garamond" panose="02020404030301010803" pitchFamily="18" charset="0"/>
              </a:rPr>
              <a:t> two form                          is invariant, that is, in the new coordinates,                        . This is equivalent to the following condition on the Poisson Brackets </a:t>
            </a: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r>
              <a:rPr lang="en-US" dirty="0">
                <a:latin typeface="Garamond" panose="02020404030301010803" pitchFamily="18" charset="0"/>
              </a:rPr>
              <a:t>Transformations from the Jordan to the Einstein frame are the followings </a:t>
            </a:r>
          </a:p>
        </p:txBody>
      </p:sp>
      <p:pic>
        <p:nvPicPr>
          <p:cNvPr id="5" name="Immagine 4">
            <a:extLst>
              <a:ext uri="{FF2B5EF4-FFF2-40B4-BE49-F238E27FC236}">
                <a16:creationId xmlns:a16="http://schemas.microsoft.com/office/drawing/2014/main" id="{FB221F42-BADD-E442-8E19-8061F4CD96CD}"/>
              </a:ext>
            </a:extLst>
          </p:cNvPr>
          <p:cNvPicPr>
            <a:picLocks noChangeAspect="1"/>
          </p:cNvPicPr>
          <p:nvPr/>
        </p:nvPicPr>
        <p:blipFill>
          <a:blip r:embed="rId3"/>
          <a:stretch>
            <a:fillRect/>
          </a:stretch>
        </p:blipFill>
        <p:spPr>
          <a:xfrm>
            <a:off x="5520296" y="2190027"/>
            <a:ext cx="780660" cy="346065"/>
          </a:xfrm>
          <a:prstGeom prst="rect">
            <a:avLst/>
          </a:prstGeom>
        </p:spPr>
      </p:pic>
      <p:pic>
        <p:nvPicPr>
          <p:cNvPr id="7" name="Immagine 6">
            <a:extLst>
              <a:ext uri="{FF2B5EF4-FFF2-40B4-BE49-F238E27FC236}">
                <a16:creationId xmlns:a16="http://schemas.microsoft.com/office/drawing/2014/main" id="{1FD1E057-ED84-EB4C-BC12-62F769FC0647}"/>
              </a:ext>
            </a:extLst>
          </p:cNvPr>
          <p:cNvPicPr>
            <a:picLocks noChangeAspect="1"/>
          </p:cNvPicPr>
          <p:nvPr/>
        </p:nvPicPr>
        <p:blipFill>
          <a:blip r:embed="rId4"/>
          <a:stretch>
            <a:fillRect/>
          </a:stretch>
        </p:blipFill>
        <p:spPr>
          <a:xfrm>
            <a:off x="8484441" y="1861621"/>
            <a:ext cx="2195396" cy="348347"/>
          </a:xfrm>
          <a:prstGeom prst="rect">
            <a:avLst/>
          </a:prstGeom>
        </p:spPr>
      </p:pic>
      <p:pic>
        <p:nvPicPr>
          <p:cNvPr id="8" name="Immagine 7">
            <a:extLst>
              <a:ext uri="{FF2B5EF4-FFF2-40B4-BE49-F238E27FC236}">
                <a16:creationId xmlns:a16="http://schemas.microsoft.com/office/drawing/2014/main" id="{A8F3424A-424F-674B-90E3-987236BD7E3C}"/>
              </a:ext>
            </a:extLst>
          </p:cNvPr>
          <p:cNvPicPr>
            <a:picLocks noChangeAspect="1"/>
          </p:cNvPicPr>
          <p:nvPr/>
        </p:nvPicPr>
        <p:blipFill>
          <a:blip r:embed="rId5"/>
          <a:stretch>
            <a:fillRect/>
          </a:stretch>
        </p:blipFill>
        <p:spPr>
          <a:xfrm>
            <a:off x="7203598" y="2229690"/>
            <a:ext cx="852002" cy="324213"/>
          </a:xfrm>
          <a:prstGeom prst="rect">
            <a:avLst/>
          </a:prstGeom>
        </p:spPr>
      </p:pic>
      <p:pic>
        <p:nvPicPr>
          <p:cNvPr id="9" name="Immagine 8">
            <a:extLst>
              <a:ext uri="{FF2B5EF4-FFF2-40B4-BE49-F238E27FC236}">
                <a16:creationId xmlns:a16="http://schemas.microsoft.com/office/drawing/2014/main" id="{3C65E08E-FAC7-A140-8BE2-612917320FCD}"/>
              </a:ext>
            </a:extLst>
          </p:cNvPr>
          <p:cNvPicPr>
            <a:picLocks noChangeAspect="1"/>
          </p:cNvPicPr>
          <p:nvPr/>
        </p:nvPicPr>
        <p:blipFill>
          <a:blip r:embed="rId6"/>
          <a:stretch>
            <a:fillRect/>
          </a:stretch>
        </p:blipFill>
        <p:spPr>
          <a:xfrm>
            <a:off x="7203598" y="2490240"/>
            <a:ext cx="2091263" cy="406070"/>
          </a:xfrm>
          <a:prstGeom prst="rect">
            <a:avLst/>
          </a:prstGeom>
        </p:spPr>
      </p:pic>
      <p:pic>
        <p:nvPicPr>
          <p:cNvPr id="10" name="Immagine 9">
            <a:extLst>
              <a:ext uri="{FF2B5EF4-FFF2-40B4-BE49-F238E27FC236}">
                <a16:creationId xmlns:a16="http://schemas.microsoft.com/office/drawing/2014/main" id="{B058C2FB-E83F-C24E-A1AB-D7E3E4718FA4}"/>
              </a:ext>
            </a:extLst>
          </p:cNvPr>
          <p:cNvPicPr>
            <a:picLocks noChangeAspect="1"/>
          </p:cNvPicPr>
          <p:nvPr/>
        </p:nvPicPr>
        <p:blipFill>
          <a:blip r:embed="rId7"/>
          <a:stretch>
            <a:fillRect/>
          </a:stretch>
        </p:blipFill>
        <p:spPr>
          <a:xfrm>
            <a:off x="5398314" y="2874695"/>
            <a:ext cx="1929508" cy="347659"/>
          </a:xfrm>
          <a:prstGeom prst="rect">
            <a:avLst/>
          </a:prstGeom>
        </p:spPr>
      </p:pic>
      <p:pic>
        <p:nvPicPr>
          <p:cNvPr id="11" name="Immagine 10">
            <a:extLst>
              <a:ext uri="{FF2B5EF4-FFF2-40B4-BE49-F238E27FC236}">
                <a16:creationId xmlns:a16="http://schemas.microsoft.com/office/drawing/2014/main" id="{318D57FC-71B9-D44E-8D7F-9552229A5C6D}"/>
              </a:ext>
            </a:extLst>
          </p:cNvPr>
          <p:cNvPicPr>
            <a:picLocks noChangeAspect="1"/>
          </p:cNvPicPr>
          <p:nvPr/>
        </p:nvPicPr>
        <p:blipFill>
          <a:blip r:embed="rId8"/>
          <a:stretch>
            <a:fillRect/>
          </a:stretch>
        </p:blipFill>
        <p:spPr>
          <a:xfrm>
            <a:off x="2635326" y="3988723"/>
            <a:ext cx="6299354" cy="830147"/>
          </a:xfrm>
          <a:prstGeom prst="rect">
            <a:avLst/>
          </a:prstGeom>
        </p:spPr>
      </p:pic>
      <p:pic>
        <p:nvPicPr>
          <p:cNvPr id="12" name="Immagine 11">
            <a:extLst>
              <a:ext uri="{FF2B5EF4-FFF2-40B4-BE49-F238E27FC236}">
                <a16:creationId xmlns:a16="http://schemas.microsoft.com/office/drawing/2014/main" id="{1650AE2F-87A9-8F45-AD91-B1121BA76F96}"/>
              </a:ext>
            </a:extLst>
          </p:cNvPr>
          <p:cNvPicPr>
            <a:picLocks noChangeAspect="1"/>
          </p:cNvPicPr>
          <p:nvPr/>
        </p:nvPicPr>
        <p:blipFill>
          <a:blip r:embed="rId9"/>
          <a:stretch>
            <a:fillRect/>
          </a:stretch>
        </p:blipFill>
        <p:spPr>
          <a:xfrm>
            <a:off x="1472970" y="6041724"/>
            <a:ext cx="8314292" cy="426374"/>
          </a:xfrm>
          <a:prstGeom prst="rect">
            <a:avLst/>
          </a:prstGeom>
        </p:spPr>
      </p:pic>
    </p:spTree>
    <p:extLst>
      <p:ext uri="{BB962C8B-B14F-4D97-AF65-F5344CB8AC3E}">
        <p14:creationId xmlns:p14="http://schemas.microsoft.com/office/powerpoint/2010/main" val="277811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07443A-8219-CB4D-AC30-6DB5120BBC72}"/>
              </a:ext>
            </a:extLst>
          </p:cNvPr>
          <p:cNvSpPr>
            <a:spLocks noGrp="1"/>
          </p:cNvSpPr>
          <p:nvPr>
            <p:ph type="title"/>
          </p:nvPr>
        </p:nvSpPr>
        <p:spPr/>
        <p:txBody>
          <a:bodyPr/>
          <a:lstStyle/>
          <a:p>
            <a:pPr algn="ctr"/>
            <a:r>
              <a:rPr lang="en-US">
                <a:latin typeface="Garamond" panose="02020404030301010803" pitchFamily="18" charset="0"/>
              </a:rPr>
              <a:t>Canonical Transformations</a:t>
            </a:r>
            <a:endParaRPr lang="en-US" dirty="0">
              <a:latin typeface="Garamond" panose="02020404030301010803" pitchFamily="18" charset="0"/>
            </a:endParaRPr>
          </a:p>
        </p:txBody>
      </p:sp>
      <p:sp>
        <p:nvSpPr>
          <p:cNvPr id="3" name="Segnaposto contenuto 2">
            <a:extLst>
              <a:ext uri="{FF2B5EF4-FFF2-40B4-BE49-F238E27FC236}">
                <a16:creationId xmlns:a16="http://schemas.microsoft.com/office/drawing/2014/main" id="{358DD3DA-B55A-664B-9BC1-A8AB0C1869E1}"/>
              </a:ext>
            </a:extLst>
          </p:cNvPr>
          <p:cNvSpPr>
            <a:spLocks noGrp="1"/>
          </p:cNvSpPr>
          <p:nvPr>
            <p:ph idx="1"/>
          </p:nvPr>
        </p:nvSpPr>
        <p:spPr/>
        <p:txBody>
          <a:bodyPr>
            <a:normAutofit fontScale="85000" lnSpcReduction="20000"/>
          </a:bodyPr>
          <a:lstStyle/>
          <a:p>
            <a:r>
              <a:rPr lang="en-US" dirty="0">
                <a:latin typeface="Garamond" panose="02020404030301010803" pitchFamily="18" charset="0"/>
              </a:rPr>
              <a:t>Here, for simplicity, we repeat the transformations from the Jordan to the Einstein Frame in Hamiltonian formalism</a:t>
            </a: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r>
              <a:rPr lang="en-US" dirty="0">
                <a:latin typeface="Garamond" panose="02020404030301010803" pitchFamily="18" charset="0"/>
              </a:rPr>
              <a:t>One can check they are not Hamiltonian Canonical Transformations</a:t>
            </a:r>
          </a:p>
          <a:p>
            <a:endParaRPr lang="en-US" dirty="0">
              <a:latin typeface="Garamond" panose="02020404030301010803" pitchFamily="18" charset="0"/>
            </a:endParaRPr>
          </a:p>
          <a:p>
            <a:endParaRPr lang="en-US" dirty="0">
              <a:latin typeface="Garamond" panose="02020404030301010803" pitchFamily="18" charset="0"/>
            </a:endParaRPr>
          </a:p>
          <a:p>
            <a:pPr marL="0" indent="0">
              <a:buNone/>
            </a:pPr>
            <a:endParaRPr lang="en-US" dirty="0">
              <a:latin typeface="Garamond" panose="02020404030301010803" pitchFamily="18" charset="0"/>
            </a:endParaRPr>
          </a:p>
          <a:p>
            <a:r>
              <a:rPr lang="en-US" dirty="0">
                <a:latin typeface="Garamond" panose="02020404030301010803" pitchFamily="18" charset="0"/>
              </a:rPr>
              <a:t>Therefore it is meaningless to perform the Dirac’s constraint analysis in the Einstein Frame and show that the constraint algebra, for Brans-</a:t>
            </a:r>
            <a:r>
              <a:rPr lang="en-US" dirty="0" err="1">
                <a:latin typeface="Garamond" panose="02020404030301010803" pitchFamily="18" charset="0"/>
              </a:rPr>
              <a:t>Dicke</a:t>
            </a:r>
            <a:r>
              <a:rPr lang="en-US" dirty="0">
                <a:latin typeface="Garamond" panose="02020404030301010803" pitchFamily="18" charset="0"/>
              </a:rPr>
              <a:t>, closes in this frame</a:t>
            </a:r>
          </a:p>
          <a:p>
            <a:endParaRPr lang="en-US" dirty="0">
              <a:latin typeface="Garamond" panose="02020404030301010803" pitchFamily="18" charset="0"/>
            </a:endParaRPr>
          </a:p>
        </p:txBody>
      </p:sp>
      <p:pic>
        <p:nvPicPr>
          <p:cNvPr id="4" name="Immagine 3">
            <a:extLst>
              <a:ext uri="{FF2B5EF4-FFF2-40B4-BE49-F238E27FC236}">
                <a16:creationId xmlns:a16="http://schemas.microsoft.com/office/drawing/2014/main" id="{15745BB7-4508-B74E-A815-C59926D646EE}"/>
              </a:ext>
            </a:extLst>
          </p:cNvPr>
          <p:cNvPicPr>
            <a:picLocks noChangeAspect="1"/>
          </p:cNvPicPr>
          <p:nvPr/>
        </p:nvPicPr>
        <p:blipFill>
          <a:blip r:embed="rId2"/>
          <a:stretch>
            <a:fillRect/>
          </a:stretch>
        </p:blipFill>
        <p:spPr>
          <a:xfrm>
            <a:off x="1578013" y="2576338"/>
            <a:ext cx="8119431" cy="1307731"/>
          </a:xfrm>
          <a:prstGeom prst="rect">
            <a:avLst/>
          </a:prstGeom>
        </p:spPr>
      </p:pic>
      <p:pic>
        <p:nvPicPr>
          <p:cNvPr id="5" name="Immagine 4">
            <a:extLst>
              <a:ext uri="{FF2B5EF4-FFF2-40B4-BE49-F238E27FC236}">
                <a16:creationId xmlns:a16="http://schemas.microsoft.com/office/drawing/2014/main" id="{475D99F0-2308-1E46-B666-4BB82B8B9CD4}"/>
              </a:ext>
            </a:extLst>
          </p:cNvPr>
          <p:cNvPicPr>
            <a:picLocks noChangeAspect="1"/>
          </p:cNvPicPr>
          <p:nvPr/>
        </p:nvPicPr>
        <p:blipFill>
          <a:blip r:embed="rId3"/>
          <a:stretch>
            <a:fillRect/>
          </a:stretch>
        </p:blipFill>
        <p:spPr>
          <a:xfrm>
            <a:off x="2120439" y="4634782"/>
            <a:ext cx="6770172" cy="688355"/>
          </a:xfrm>
          <a:prstGeom prst="rect">
            <a:avLst/>
          </a:prstGeom>
        </p:spPr>
      </p:pic>
    </p:spTree>
    <p:extLst>
      <p:ext uri="{BB962C8B-B14F-4D97-AF65-F5344CB8AC3E}">
        <p14:creationId xmlns:p14="http://schemas.microsoft.com/office/powerpoint/2010/main" val="2330824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C64F28-39A7-0C4A-925C-E423EFCE42D1}"/>
              </a:ext>
            </a:extLst>
          </p:cNvPr>
          <p:cNvSpPr>
            <a:spLocks noGrp="1"/>
          </p:cNvSpPr>
          <p:nvPr>
            <p:ph type="title"/>
          </p:nvPr>
        </p:nvSpPr>
        <p:spPr>
          <a:xfrm>
            <a:off x="838200" y="365125"/>
            <a:ext cx="10515600" cy="1099691"/>
          </a:xfrm>
        </p:spPr>
        <p:txBody>
          <a:bodyPr>
            <a:normAutofit/>
          </a:bodyPr>
          <a:lstStyle/>
          <a:p>
            <a:pPr algn="ctr"/>
            <a:r>
              <a:rPr lang="it-IT" dirty="0" err="1">
                <a:latin typeface="Garamond" panose="02020404030301010803" pitchFamily="18" charset="0"/>
              </a:rPr>
              <a:t>Main</a:t>
            </a:r>
            <a:r>
              <a:rPr lang="it-IT" dirty="0">
                <a:latin typeface="Garamond" panose="02020404030301010803" pitchFamily="18" charset="0"/>
              </a:rPr>
              <a:t> </a:t>
            </a:r>
            <a:r>
              <a:rPr lang="it-IT" dirty="0" err="1">
                <a:latin typeface="Garamond" panose="02020404030301010803" pitchFamily="18" charset="0"/>
              </a:rPr>
              <a:t>criticism</a:t>
            </a:r>
            <a:r>
              <a:rPr lang="it-IT" dirty="0">
                <a:latin typeface="Garamond" panose="02020404030301010803" pitchFamily="18" charset="0"/>
              </a:rPr>
              <a:t> to </a:t>
            </a:r>
            <a:r>
              <a:rPr lang="it-IT" dirty="0" err="1">
                <a:latin typeface="Garamond" panose="02020404030301010803" pitchFamily="18" charset="0"/>
              </a:rPr>
              <a:t>this</a:t>
            </a:r>
            <a:r>
              <a:rPr lang="it-IT" dirty="0">
                <a:latin typeface="Garamond" panose="02020404030301010803" pitchFamily="18" charset="0"/>
              </a:rPr>
              <a:t> non-</a:t>
            </a:r>
            <a:r>
              <a:rPr lang="it-IT" dirty="0" err="1">
                <a:latin typeface="Garamond" panose="02020404030301010803" pitchFamily="18" charset="0"/>
              </a:rPr>
              <a:t>canonicity</a:t>
            </a:r>
            <a:r>
              <a:rPr lang="it-IT" dirty="0">
                <a:latin typeface="Garamond" panose="02020404030301010803" pitchFamily="18" charset="0"/>
              </a:rPr>
              <a:t> </a:t>
            </a:r>
            <a:r>
              <a:rPr lang="it-IT" dirty="0" err="1">
                <a:latin typeface="Garamond" panose="02020404030301010803" pitchFamily="18" charset="0"/>
              </a:rPr>
              <a:t>argument</a:t>
            </a:r>
            <a:endParaRPr lang="it-IT" dirty="0">
              <a:latin typeface="Garamond" panose="02020404030301010803" pitchFamily="18" charset="0"/>
            </a:endParaRPr>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9B3CEEA5-DFAF-B145-9892-4A899AB0FD1E}"/>
                  </a:ext>
                </a:extLst>
              </p:cNvPr>
              <p:cNvSpPr>
                <a:spLocks noGrp="1"/>
              </p:cNvSpPr>
              <p:nvPr>
                <p:ph idx="1"/>
              </p:nvPr>
            </p:nvSpPr>
            <p:spPr>
              <a:xfrm>
                <a:off x="838200" y="1577049"/>
                <a:ext cx="10685016" cy="4805995"/>
              </a:xfrm>
            </p:spPr>
            <p:txBody>
              <a:bodyPr>
                <a:normAutofit/>
              </a:bodyPr>
              <a:lstStyle/>
              <a:p>
                <a:r>
                  <a:rPr lang="it-IT" dirty="0">
                    <a:latin typeface="Garamond" panose="02020404030301010803" pitchFamily="18" charset="0"/>
                  </a:rPr>
                  <a:t>In </a:t>
                </a:r>
                <a:r>
                  <a:rPr lang="it-IT" dirty="0" err="1">
                    <a:latin typeface="Garamond" panose="02020404030301010803" pitchFamily="18" charset="0"/>
                  </a:rPr>
                  <a:t>litterature</a:t>
                </a:r>
                <a:r>
                  <a:rPr lang="it-IT" dirty="0">
                    <a:latin typeface="Garamond" panose="02020404030301010803" pitchFamily="18" charset="0"/>
                  </a:rPr>
                  <a:t>, </a:t>
                </a:r>
                <a:r>
                  <a:rPr lang="it-IT" dirty="0" err="1">
                    <a:latin typeface="Garamond" panose="02020404030301010803" pitchFamily="18" charset="0"/>
                  </a:rPr>
                  <a:t>people</a:t>
                </a:r>
                <a:r>
                  <a:rPr lang="it-IT" dirty="0">
                    <a:latin typeface="Garamond" panose="02020404030301010803" pitchFamily="18" charset="0"/>
                  </a:rPr>
                  <a:t> </a:t>
                </a:r>
                <a:r>
                  <a:rPr lang="it-IT" dirty="0" err="1">
                    <a:latin typeface="Garamond" panose="02020404030301010803" pitchFamily="18" charset="0"/>
                  </a:rPr>
                  <a:t>object</a:t>
                </a:r>
                <a:r>
                  <a:rPr lang="it-IT" dirty="0">
                    <a:latin typeface="Garamond" panose="02020404030301010803" pitchFamily="18" charset="0"/>
                  </a:rPr>
                  <a:t>  </a:t>
                </a:r>
                <a:r>
                  <a:rPr lang="it-IT" dirty="0" err="1">
                    <a:latin typeface="Garamond" panose="02020404030301010803" pitchFamily="18" charset="0"/>
                  </a:rPr>
                  <a:t>N</a:t>
                </a:r>
                <a:r>
                  <a:rPr lang="it-IT" dirty="0">
                    <a:latin typeface="Garamond" panose="02020404030301010803" pitchFamily="18" charset="0"/>
                  </a:rPr>
                  <a:t>, N</a:t>
                </a:r>
                <a:r>
                  <a:rPr lang="it-IT" baseline="30000" dirty="0">
                    <a:latin typeface="Garamond" panose="02020404030301010803" pitchFamily="18" charset="0"/>
                  </a:rPr>
                  <a:t>i   </a:t>
                </a:r>
                <a:r>
                  <a:rPr lang="it-IT" dirty="0">
                    <a:latin typeface="Garamond" panose="02020404030301010803" pitchFamily="18" charset="0"/>
                  </a:rPr>
                  <a:t>are mere  </a:t>
                </a:r>
                <a:r>
                  <a:rPr lang="it-IT" dirty="0" err="1">
                    <a:latin typeface="Garamond" panose="02020404030301010803" pitchFamily="18" charset="0"/>
                  </a:rPr>
                  <a:t>Lagrangian</a:t>
                </a:r>
                <a:r>
                  <a:rPr lang="it-IT" dirty="0">
                    <a:latin typeface="Garamond" panose="02020404030301010803" pitchFamily="18" charset="0"/>
                  </a:rPr>
                  <a:t> </a:t>
                </a:r>
                <a:r>
                  <a:rPr lang="it-IT" dirty="0" err="1">
                    <a:latin typeface="Garamond" panose="02020404030301010803" pitchFamily="18" charset="0"/>
                  </a:rPr>
                  <a:t>multipliers</a:t>
                </a:r>
                <a:r>
                  <a:rPr lang="it-IT" dirty="0">
                    <a:latin typeface="Garamond" panose="02020404030301010803" pitchFamily="18" charset="0"/>
                  </a:rPr>
                  <a:t> and </a:t>
                </a:r>
                <a:r>
                  <a:rPr lang="it-IT" dirty="0" err="1">
                    <a:latin typeface="Garamond" panose="02020404030301010803" pitchFamily="18" charset="0"/>
                  </a:rPr>
                  <a:t>canonicity</a:t>
                </a:r>
                <a:r>
                  <a:rPr lang="it-IT" dirty="0">
                    <a:latin typeface="Garamond" panose="02020404030301010803" pitchFamily="18" charset="0"/>
                  </a:rPr>
                  <a:t> </a:t>
                </a:r>
                <a:r>
                  <a:rPr lang="it-IT" dirty="0" err="1">
                    <a:latin typeface="Garamond" panose="02020404030301010803" pitchFamily="18" charset="0"/>
                  </a:rPr>
                  <a:t>should</a:t>
                </a:r>
                <a:r>
                  <a:rPr lang="it-IT" dirty="0">
                    <a:latin typeface="Garamond" panose="02020404030301010803" pitchFamily="18" charset="0"/>
                  </a:rPr>
                  <a:t> be </a:t>
                </a:r>
                <a:r>
                  <a:rPr lang="it-IT" dirty="0" err="1">
                    <a:latin typeface="Garamond" panose="02020404030301010803" pitchFamily="18" charset="0"/>
                  </a:rPr>
                  <a:t>checked</a:t>
                </a:r>
                <a:r>
                  <a:rPr lang="it-IT" dirty="0">
                    <a:latin typeface="Garamond" panose="02020404030301010803" pitchFamily="18" charset="0"/>
                  </a:rPr>
                  <a:t> on the </a:t>
                </a:r>
                <a:r>
                  <a:rPr lang="it-IT" dirty="0" err="1">
                    <a:latin typeface="Garamond" panose="02020404030301010803" pitchFamily="18" charset="0"/>
                  </a:rPr>
                  <a:t>true</a:t>
                </a:r>
                <a:r>
                  <a:rPr lang="it-IT" dirty="0">
                    <a:latin typeface="Garamond" panose="02020404030301010803" pitchFamily="18" charset="0"/>
                  </a:rPr>
                  <a:t> </a:t>
                </a:r>
                <a:r>
                  <a:rPr lang="it-IT" dirty="0" err="1">
                    <a:latin typeface="Garamond" panose="02020404030301010803" pitchFamily="18" charset="0"/>
                  </a:rPr>
                  <a:t>physical</a:t>
                </a:r>
                <a:r>
                  <a:rPr lang="it-IT" dirty="0">
                    <a:latin typeface="Garamond" panose="02020404030301010803" pitchFamily="18" charset="0"/>
                  </a:rPr>
                  <a:t> </a:t>
                </a:r>
                <a:r>
                  <a:rPr lang="it-IT" dirty="0" err="1">
                    <a:latin typeface="Garamond" panose="02020404030301010803" pitchFamily="18" charset="0"/>
                  </a:rPr>
                  <a:t>degrees</a:t>
                </a:r>
                <a:r>
                  <a:rPr lang="it-IT" dirty="0">
                    <a:latin typeface="Garamond" panose="02020404030301010803" pitchFamily="18" charset="0"/>
                  </a:rPr>
                  <a:t> of </a:t>
                </a:r>
                <a:r>
                  <a:rPr lang="it-IT" dirty="0" err="1">
                    <a:latin typeface="Garamond" panose="02020404030301010803" pitchFamily="18" charset="0"/>
                  </a:rPr>
                  <a:t>freedom</a:t>
                </a:r>
                <a:r>
                  <a:rPr lang="it-IT" dirty="0">
                    <a:latin typeface="Garamond" panose="02020404030301010803" pitchFamily="18" charset="0"/>
                  </a:rPr>
                  <a:t>.</a:t>
                </a:r>
              </a:p>
              <a:p>
                <a:pPr marL="0" indent="0">
                  <a:buNone/>
                </a:pPr>
                <a:endParaRPr lang="it-IT" dirty="0">
                  <a:latin typeface="Garamond" panose="02020404030301010803" pitchFamily="18" charset="0"/>
                </a:endParaRPr>
              </a:p>
              <a:p>
                <a:r>
                  <a:rPr lang="it-IT" dirty="0" err="1">
                    <a:latin typeface="Garamond" panose="02020404030301010803" pitchFamily="18" charset="0"/>
                  </a:rPr>
                  <a:t>This</a:t>
                </a:r>
                <a:r>
                  <a:rPr lang="it-IT" dirty="0">
                    <a:latin typeface="Garamond" panose="02020404030301010803" pitchFamily="18" charset="0"/>
                  </a:rPr>
                  <a:t> </a:t>
                </a:r>
                <a:r>
                  <a:rPr lang="it-IT" dirty="0" err="1">
                    <a:latin typeface="Garamond" panose="02020404030301010803" pitchFamily="18" charset="0"/>
                  </a:rPr>
                  <a:t>could</a:t>
                </a:r>
                <a:r>
                  <a:rPr lang="it-IT" dirty="0">
                    <a:latin typeface="Garamond" panose="02020404030301010803" pitchFamily="18" charset="0"/>
                  </a:rPr>
                  <a:t> be </a:t>
                </a:r>
                <a:r>
                  <a:rPr lang="it-IT" dirty="0" err="1">
                    <a:latin typeface="Garamond" panose="02020404030301010803" pitchFamily="18" charset="0"/>
                  </a:rPr>
                  <a:t>misleading</a:t>
                </a:r>
                <a:r>
                  <a:rPr lang="it-IT" dirty="0">
                    <a:latin typeface="Garamond" panose="02020404030301010803" pitchFamily="18" charset="0"/>
                  </a:rPr>
                  <a:t>. </a:t>
                </a:r>
                <a:r>
                  <a:rPr lang="it-IT" dirty="0" err="1">
                    <a:latin typeface="Garamond" panose="02020404030301010803" pitchFamily="18" charset="0"/>
                  </a:rPr>
                  <a:t>Lapse</a:t>
                </a:r>
                <a:r>
                  <a:rPr lang="it-IT" dirty="0">
                    <a:latin typeface="Garamond" panose="02020404030301010803" pitchFamily="18" charset="0"/>
                  </a:rPr>
                  <a:t> and </a:t>
                </a:r>
                <a:r>
                  <a:rPr lang="it-IT" dirty="0" err="1">
                    <a:latin typeface="Garamond" panose="02020404030301010803" pitchFamily="18" charset="0"/>
                  </a:rPr>
                  <a:t>Shifts</a:t>
                </a:r>
                <a:r>
                  <a:rPr lang="it-IT" dirty="0">
                    <a:latin typeface="Garamond" panose="02020404030301010803" pitchFamily="18" charset="0"/>
                  </a:rPr>
                  <a:t> </a:t>
                </a:r>
                <a:r>
                  <a:rPr lang="it-IT" dirty="0" err="1">
                    <a:latin typeface="Garamond" panose="02020404030301010803" pitchFamily="18" charset="0"/>
                  </a:rPr>
                  <a:t>cannot</a:t>
                </a:r>
                <a:r>
                  <a:rPr lang="it-IT" dirty="0">
                    <a:latin typeface="Garamond" panose="02020404030301010803" pitchFamily="18" charset="0"/>
                  </a:rPr>
                  <a:t> be </a:t>
                </a:r>
                <a:r>
                  <a:rPr lang="it-IT" dirty="0" err="1">
                    <a:latin typeface="Garamond" panose="02020404030301010803" pitchFamily="18" charset="0"/>
                  </a:rPr>
                  <a:t>eliminated</a:t>
                </a:r>
                <a:r>
                  <a:rPr lang="it-IT" dirty="0">
                    <a:latin typeface="Garamond" panose="02020404030301010803" pitchFamily="18" charset="0"/>
                  </a:rPr>
                  <a:t> ❝ad hoc❞, </a:t>
                </a:r>
                <a:r>
                  <a:rPr lang="it-IT" dirty="0" err="1">
                    <a:latin typeface="Garamond" panose="02020404030301010803" pitchFamily="18" charset="0"/>
                  </a:rPr>
                  <a:t>they</a:t>
                </a:r>
                <a:r>
                  <a:rPr lang="it-IT" dirty="0">
                    <a:latin typeface="Garamond" panose="02020404030301010803" pitchFamily="18" charset="0"/>
                  </a:rPr>
                  <a:t> are </a:t>
                </a:r>
                <a:r>
                  <a:rPr lang="it-IT" dirty="0" err="1">
                    <a:latin typeface="Garamond" panose="02020404030301010803" pitchFamily="18" charset="0"/>
                  </a:rPr>
                  <a:t>still</a:t>
                </a:r>
                <a:r>
                  <a:rPr lang="it-IT" dirty="0">
                    <a:latin typeface="Garamond" panose="02020404030301010803" pitchFamily="18" charset="0"/>
                  </a:rPr>
                  <a:t> </a:t>
                </a:r>
                <a:r>
                  <a:rPr lang="it-IT" dirty="0" err="1">
                    <a:latin typeface="Garamond" panose="02020404030301010803" pitchFamily="18" charset="0"/>
                  </a:rPr>
                  <a:t>canonical</a:t>
                </a:r>
                <a:r>
                  <a:rPr lang="it-IT" dirty="0">
                    <a:latin typeface="Garamond" panose="02020404030301010803" pitchFamily="18" charset="0"/>
                  </a:rPr>
                  <a:t> </a:t>
                </a:r>
                <a:r>
                  <a:rPr lang="it-IT" dirty="0" err="1">
                    <a:latin typeface="Garamond" panose="02020404030301010803" pitchFamily="18" charset="0"/>
                  </a:rPr>
                  <a:t>variables</a:t>
                </a:r>
                <a:r>
                  <a:rPr lang="it-IT" dirty="0">
                    <a:latin typeface="Garamond" panose="02020404030301010803" pitchFamily="18" charset="0"/>
                  </a:rPr>
                  <a:t>  </a:t>
                </a:r>
              </a:p>
              <a:p>
                <a:pPr marL="0" indent="0">
                  <a:buNone/>
                </a:pPr>
                <a:endParaRPr lang="it-IT" dirty="0">
                  <a:latin typeface="Garamond" panose="02020404030301010803" pitchFamily="18" charset="0"/>
                </a:endParaRPr>
              </a:p>
              <a:p>
                <a:r>
                  <a:rPr lang="it-IT" dirty="0">
                    <a:latin typeface="Garamond" panose="02020404030301010803" pitchFamily="18" charset="0"/>
                  </a:rPr>
                  <a:t>The </a:t>
                </a:r>
                <a:r>
                  <a:rPr lang="it-IT" dirty="0" err="1">
                    <a:latin typeface="Garamond" panose="02020404030301010803" pitchFamily="18" charset="0"/>
                  </a:rPr>
                  <a:t>only</a:t>
                </a:r>
                <a:r>
                  <a:rPr lang="it-IT" dirty="0">
                    <a:latin typeface="Garamond" panose="02020404030301010803" pitchFamily="18" charset="0"/>
                  </a:rPr>
                  <a:t> way </a:t>
                </a:r>
                <a:r>
                  <a:rPr lang="it-IT" dirty="0" err="1">
                    <a:latin typeface="Garamond" panose="02020404030301010803" pitchFamily="18" charset="0"/>
                  </a:rPr>
                  <a:t>we</a:t>
                </a:r>
                <a:r>
                  <a:rPr lang="it-IT" dirty="0">
                    <a:latin typeface="Garamond" panose="02020404030301010803" pitchFamily="18" charset="0"/>
                  </a:rPr>
                  <a:t> can ❝</a:t>
                </a:r>
                <a:r>
                  <a:rPr lang="it-IT" dirty="0" err="1">
                    <a:latin typeface="Garamond" panose="02020404030301010803" pitchFamily="18" charset="0"/>
                  </a:rPr>
                  <a:t>safely</a:t>
                </a:r>
                <a:r>
                  <a:rPr lang="it-IT" dirty="0">
                    <a:latin typeface="Garamond" panose="02020404030301010803" pitchFamily="18" charset="0"/>
                  </a:rPr>
                  <a:t>❞ </a:t>
                </a:r>
                <a:r>
                  <a:rPr lang="it-IT" dirty="0" err="1">
                    <a:latin typeface="Garamond" panose="02020404030301010803" pitchFamily="18" charset="0"/>
                  </a:rPr>
                  <a:t>treat</a:t>
                </a:r>
                <a:r>
                  <a:rPr lang="it-IT" dirty="0">
                    <a:latin typeface="Garamond" panose="02020404030301010803" pitchFamily="18" charset="0"/>
                  </a:rPr>
                  <a:t> </a:t>
                </a:r>
                <a:r>
                  <a:rPr lang="it-IT" dirty="0" err="1">
                    <a:latin typeface="Garamond" panose="02020404030301010803" pitchFamily="18" charset="0"/>
                  </a:rPr>
                  <a:t>them</a:t>
                </a:r>
                <a:r>
                  <a:rPr lang="it-IT" dirty="0">
                    <a:latin typeface="Garamond" panose="02020404030301010803" pitchFamily="18" charset="0"/>
                  </a:rPr>
                  <a:t> </a:t>
                </a:r>
                <a:r>
                  <a:rPr lang="it-IT" dirty="0" err="1">
                    <a:latin typeface="Garamond" panose="02020404030301010803" pitchFamily="18" charset="0"/>
                  </a:rPr>
                  <a:t>is</a:t>
                </a:r>
                <a:r>
                  <a:rPr lang="it-IT" dirty="0">
                    <a:latin typeface="Garamond" panose="02020404030301010803" pitchFamily="18" charset="0"/>
                  </a:rPr>
                  <a:t> by </a:t>
                </a:r>
                <a:r>
                  <a:rPr lang="it-IT" dirty="0" err="1">
                    <a:latin typeface="Garamond" panose="02020404030301010803" pitchFamily="18" charset="0"/>
                  </a:rPr>
                  <a:t>making</a:t>
                </a:r>
                <a:r>
                  <a:rPr lang="it-IT" dirty="0">
                    <a:latin typeface="Garamond" panose="02020404030301010803" pitchFamily="18" charset="0"/>
                  </a:rPr>
                  <a:t> a </a:t>
                </a:r>
                <a:r>
                  <a:rPr lang="it-IT" dirty="0" err="1">
                    <a:latin typeface="Garamond" panose="02020404030301010803" pitchFamily="18" charset="0"/>
                  </a:rPr>
                  <a:t>gauge</a:t>
                </a:r>
                <a:r>
                  <a:rPr lang="it-IT" dirty="0">
                    <a:latin typeface="Garamond" panose="02020404030301010803" pitchFamily="18" charset="0"/>
                  </a:rPr>
                  <a:t> fixing (ex. </a:t>
                </a:r>
                <a:r>
                  <a:rPr lang="it-IT" dirty="0" err="1">
                    <a:latin typeface="Garamond" panose="02020404030301010803" pitchFamily="18" charset="0"/>
                  </a:rPr>
                  <a:t>N</a:t>
                </a:r>
                <a14:m>
                  <m:oMath xmlns:m="http://schemas.openxmlformats.org/officeDocument/2006/math">
                    <m:r>
                      <a:rPr lang="it-IT" i="1" smtClean="0">
                        <a:latin typeface="Cambria Math" panose="02040503050406030204" pitchFamily="18" charset="0"/>
                        <a:ea typeface="Cambria Math" panose="02040503050406030204" pitchFamily="18" charset="0"/>
                      </a:rPr>
                      <m:t>≈</m:t>
                    </m:r>
                  </m:oMath>
                </a14:m>
                <a:r>
                  <a:rPr lang="it-IT" dirty="0">
                    <a:latin typeface="Garamond" panose="02020404030301010803" pitchFamily="18" charset="0"/>
                  </a:rPr>
                  <a:t>c</a:t>
                </a:r>
                <a:r>
                  <a:rPr lang="it-IT" baseline="-25000" dirty="0">
                    <a:latin typeface="Garamond" panose="02020404030301010803" pitchFamily="18" charset="0"/>
                  </a:rPr>
                  <a:t>1</a:t>
                </a:r>
                <a:r>
                  <a:rPr lang="it-IT" dirty="0">
                    <a:latin typeface="Garamond" panose="02020404030301010803" pitchFamily="18" charset="0"/>
                  </a:rPr>
                  <a:t> , N</a:t>
                </a:r>
                <a:r>
                  <a:rPr lang="it-IT" baseline="30000" dirty="0">
                    <a:latin typeface="Garamond" panose="02020404030301010803" pitchFamily="18" charset="0"/>
                  </a:rPr>
                  <a:t>i</a:t>
                </a:r>
                <a:r>
                  <a:rPr lang="it-IT" baseline="-25000" dirty="0">
                    <a:latin typeface="Garamond" panose="02020404030301010803" pitchFamily="18" charset="0"/>
                  </a:rPr>
                  <a:t> </a:t>
                </a:r>
                <a14:m>
                  <m:oMath xmlns:m="http://schemas.openxmlformats.org/officeDocument/2006/math">
                    <m:r>
                      <a:rPr lang="it-IT" i="1" dirty="0" smtClean="0">
                        <a:latin typeface="Cambria Math" panose="02040503050406030204" pitchFamily="18" charset="0"/>
                        <a:ea typeface="Cambria Math" panose="02040503050406030204" pitchFamily="18" charset="0"/>
                      </a:rPr>
                      <m:t>≈</m:t>
                    </m:r>
                  </m:oMath>
                </a14:m>
                <a:r>
                  <a:rPr lang="it-IT" dirty="0">
                    <a:latin typeface="Garamond" panose="02020404030301010803" pitchFamily="18" charset="0"/>
                  </a:rPr>
                  <a:t>c</a:t>
                </a:r>
                <a:r>
                  <a:rPr lang="it-IT" baseline="30000" dirty="0">
                    <a:latin typeface="Garamond" panose="02020404030301010803" pitchFamily="18" charset="0"/>
                  </a:rPr>
                  <a:t>i  </a:t>
                </a:r>
                <a:r>
                  <a:rPr lang="it-IT" dirty="0">
                    <a:latin typeface="Garamond" panose="02020404030301010803" pitchFamily="18" charset="0"/>
                  </a:rPr>
                  <a:t> so </a:t>
                </a:r>
                <a:r>
                  <a:rPr lang="it-IT" dirty="0" err="1">
                    <a:latin typeface="Garamond" panose="02020404030301010803" pitchFamily="18" charset="0"/>
                  </a:rPr>
                  <a:t>that</a:t>
                </a:r>
                <a:r>
                  <a:rPr lang="it-IT" dirty="0">
                    <a:latin typeface="Garamond" panose="02020404030301010803" pitchFamily="18" charset="0"/>
                  </a:rPr>
                  <a:t> </a:t>
                </a:r>
                <a14:m>
                  <m:oMath xmlns:m="http://schemas.openxmlformats.org/officeDocument/2006/math">
                    <m:r>
                      <a:rPr lang="it-IT" i="1" smtClean="0">
                        <a:latin typeface="Cambria Math" panose="02040503050406030204" pitchFamily="18" charset="0"/>
                        <a:ea typeface="Cambria Math" panose="02040503050406030204" pitchFamily="18" charset="0"/>
                      </a:rPr>
                      <m:t>𝜋</m:t>
                    </m:r>
                    <m:r>
                      <a:rPr lang="it-IT" i="1" smtClean="0">
                        <a:latin typeface="Cambria Math" panose="02040503050406030204" pitchFamily="18" charset="0"/>
                        <a:ea typeface="Cambria Math" panose="02040503050406030204" pitchFamily="18" charset="0"/>
                      </a:rPr>
                      <m:t>≈0  </m:t>
                    </m:r>
                  </m:oMath>
                </a14:m>
                <a:r>
                  <a:rPr lang="it-IT" dirty="0">
                    <a:latin typeface="Garamond" panose="02020404030301010803" pitchFamily="18" charset="0"/>
                  </a:rPr>
                  <a:t>, </a:t>
                </a:r>
                <a14:m>
                  <m:oMath xmlns:m="http://schemas.openxmlformats.org/officeDocument/2006/math">
                    <m:sSub>
                      <m:sSubPr>
                        <m:ctrlPr>
                          <a:rPr lang="it-IT" i="1" smtClean="0">
                            <a:latin typeface="Cambria Math" panose="02040503050406030204" pitchFamily="18" charset="0"/>
                          </a:rPr>
                        </m:ctrlPr>
                      </m:sSubPr>
                      <m:e>
                        <m:r>
                          <a:rPr lang="it-IT" i="1" smtClean="0">
                            <a:latin typeface="Cambria Math" panose="02040503050406030204" pitchFamily="18" charset="0"/>
                            <a:ea typeface="Cambria Math" panose="02040503050406030204" pitchFamily="18" charset="0"/>
                          </a:rPr>
                          <m:t>𝜋</m:t>
                        </m:r>
                      </m:e>
                      <m:sub>
                        <m:r>
                          <a:rPr lang="it-IT" b="0" i="1" smtClean="0">
                            <a:latin typeface="Cambria Math" panose="02040503050406030204" pitchFamily="18" charset="0"/>
                          </a:rPr>
                          <m:t>𝑖</m:t>
                        </m:r>
                      </m:sub>
                    </m:sSub>
                    <m:r>
                      <a:rPr lang="it-IT"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0</m:t>
                    </m:r>
                  </m:oMath>
                </a14:m>
                <a:r>
                  <a:rPr lang="it-IT" dirty="0">
                    <a:latin typeface="Garamond" panose="02020404030301010803" pitchFamily="18" charset="0"/>
                  </a:rPr>
                  <a:t> </a:t>
                </a:r>
                <a:r>
                  <a:rPr lang="it-IT" dirty="0" err="1">
                    <a:latin typeface="Garamond" panose="02020404030301010803" pitchFamily="18" charset="0"/>
                  </a:rPr>
                  <a:t>becomes</a:t>
                </a:r>
                <a:r>
                  <a:rPr lang="it-IT" dirty="0">
                    <a:latin typeface="Garamond" panose="02020404030301010803" pitchFamily="18" charset="0"/>
                  </a:rPr>
                  <a:t> </a:t>
                </a:r>
                <a:r>
                  <a:rPr lang="it-IT" dirty="0" err="1">
                    <a:latin typeface="Garamond" panose="02020404030301010803" pitchFamily="18" charset="0"/>
                  </a:rPr>
                  <a:t>second</a:t>
                </a:r>
                <a:r>
                  <a:rPr lang="it-IT" dirty="0">
                    <a:latin typeface="Garamond" panose="02020404030301010803" pitchFamily="18" charset="0"/>
                  </a:rPr>
                  <a:t> </a:t>
                </a:r>
                <a:r>
                  <a:rPr lang="it-IT" dirty="0" err="1">
                    <a:latin typeface="Garamond" panose="02020404030301010803" pitchFamily="18" charset="0"/>
                  </a:rPr>
                  <a:t>class</a:t>
                </a:r>
                <a:r>
                  <a:rPr lang="it-IT" dirty="0">
                    <a:latin typeface="Garamond" panose="02020404030301010803" pitchFamily="18" charset="0"/>
                  </a:rPr>
                  <a:t> </a:t>
                </a:r>
                <a:r>
                  <a:rPr lang="it-IT" dirty="0" err="1">
                    <a:latin typeface="Garamond" panose="02020404030301010803" pitchFamily="18" charset="0"/>
                  </a:rPr>
                  <a:t>constraints</a:t>
                </a:r>
                <a:r>
                  <a:rPr lang="it-IT" dirty="0">
                    <a:latin typeface="Garamond" panose="02020404030301010803" pitchFamily="18" charset="0"/>
                  </a:rPr>
                  <a:t>). </a:t>
                </a:r>
              </a:p>
              <a:p>
                <a:pPr marL="0" indent="0">
                  <a:buNone/>
                </a:pPr>
                <a:endParaRPr lang="it-IT" dirty="0">
                  <a:latin typeface="Garamond" panose="02020404030301010803" pitchFamily="18" charset="0"/>
                </a:endParaRPr>
              </a:p>
              <a:p>
                <a:r>
                  <a:rPr lang="it-IT" dirty="0" err="1">
                    <a:latin typeface="Garamond" panose="02020404030301010803" pitchFamily="18" charset="0"/>
                  </a:rPr>
                  <a:t>N</a:t>
                </a:r>
                <a:r>
                  <a:rPr lang="it-IT" dirty="0">
                    <a:latin typeface="Garamond" panose="02020404030301010803" pitchFamily="18" charset="0"/>
                  </a:rPr>
                  <a:t>, N</a:t>
                </a:r>
                <a:r>
                  <a:rPr lang="it-IT" baseline="30000" dirty="0">
                    <a:latin typeface="Garamond" panose="02020404030301010803" pitchFamily="18" charset="0"/>
                  </a:rPr>
                  <a:t>i </a:t>
                </a:r>
                <a14:m>
                  <m:oMath xmlns:m="http://schemas.openxmlformats.org/officeDocument/2006/math">
                    <m:r>
                      <a:rPr lang="it-IT" b="0" i="0" smtClean="0">
                        <a:latin typeface="Cambria Math" panose="02040503050406030204" pitchFamily="18" charset="0"/>
                        <a:ea typeface="Cambria Math" panose="02040503050406030204" pitchFamily="18" charset="0"/>
                      </a:rPr>
                      <m:t>,   </m:t>
                    </m:r>
                    <m:r>
                      <a:rPr lang="it-IT" i="1">
                        <a:latin typeface="Cambria Math" panose="02040503050406030204" pitchFamily="18" charset="0"/>
                        <a:ea typeface="Cambria Math" panose="02040503050406030204" pitchFamily="18" charset="0"/>
                      </a:rPr>
                      <m:t>𝜋</m:t>
                    </m:r>
                    <m:r>
                      <a:rPr lang="it-IT" i="1">
                        <a:latin typeface="Cambria Math" panose="02040503050406030204" pitchFamily="18" charset="0"/>
                        <a:ea typeface="Cambria Math" panose="02040503050406030204" pitchFamily="18" charset="0"/>
                      </a:rPr>
                      <m:t> </m:t>
                    </m:r>
                  </m:oMath>
                </a14:m>
                <a:r>
                  <a:rPr lang="it-IT" dirty="0">
                    <a:latin typeface="Garamond" panose="02020404030301010803" pitchFamily="18" charset="0"/>
                  </a:rPr>
                  <a:t>,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ea typeface="Cambria Math" panose="02040503050406030204" pitchFamily="18" charset="0"/>
                          </a:rPr>
                          <m:t>𝜋</m:t>
                        </m:r>
                      </m:e>
                      <m:sub>
                        <m:r>
                          <a:rPr lang="it-IT" i="1">
                            <a:latin typeface="Cambria Math" panose="02040503050406030204" pitchFamily="18" charset="0"/>
                          </a:rPr>
                          <m:t>𝑖</m:t>
                        </m:r>
                      </m:sub>
                    </m:sSub>
                  </m:oMath>
                </a14:m>
                <a:r>
                  <a:rPr lang="it-IT" dirty="0">
                    <a:latin typeface="Garamond" panose="02020404030301010803" pitchFamily="18" charset="0"/>
                  </a:rPr>
                  <a:t> are </a:t>
                </a:r>
                <a:r>
                  <a:rPr lang="it-IT" dirty="0" err="1">
                    <a:latin typeface="Garamond" panose="02020404030301010803" pitchFamily="18" charset="0"/>
                  </a:rPr>
                  <a:t>then</a:t>
                </a:r>
                <a:r>
                  <a:rPr lang="it-IT" dirty="0">
                    <a:latin typeface="Garamond" panose="02020404030301010803" pitchFamily="18" charset="0"/>
                  </a:rPr>
                  <a:t> </a:t>
                </a:r>
                <a:r>
                  <a:rPr lang="it-IT" dirty="0" err="1">
                    <a:latin typeface="Garamond" panose="02020404030301010803" pitchFamily="18" charset="0"/>
                  </a:rPr>
                  <a:t>eliminated</a:t>
                </a:r>
                <a:r>
                  <a:rPr lang="it-IT" dirty="0">
                    <a:latin typeface="Garamond" panose="02020404030301010803" pitchFamily="18" charset="0"/>
                  </a:rPr>
                  <a:t> </a:t>
                </a:r>
                <a:r>
                  <a:rPr lang="it-IT" dirty="0" err="1">
                    <a:latin typeface="Garamond" panose="02020404030301010803" pitchFamily="18" charset="0"/>
                  </a:rPr>
                  <a:t>defining</a:t>
                </a:r>
                <a:r>
                  <a:rPr lang="it-IT" dirty="0">
                    <a:latin typeface="Garamond" panose="02020404030301010803" pitchFamily="18" charset="0"/>
                  </a:rPr>
                  <a:t> </a:t>
                </a:r>
                <a:r>
                  <a:rPr lang="it-IT" dirty="0" err="1">
                    <a:latin typeface="Garamond" panose="02020404030301010803" pitchFamily="18" charset="0"/>
                  </a:rPr>
                  <a:t>Dirac’s</a:t>
                </a:r>
                <a:r>
                  <a:rPr lang="it-IT" dirty="0">
                    <a:latin typeface="Garamond" panose="02020404030301010803" pitchFamily="18" charset="0"/>
                  </a:rPr>
                  <a:t> </a:t>
                </a:r>
                <a:r>
                  <a:rPr lang="it-IT" dirty="0" err="1">
                    <a:latin typeface="Garamond" panose="02020404030301010803" pitchFamily="18" charset="0"/>
                  </a:rPr>
                  <a:t>brackets</a:t>
                </a:r>
                <a:r>
                  <a:rPr lang="it-IT" dirty="0">
                    <a:latin typeface="Garamond" panose="02020404030301010803" pitchFamily="18" charset="0"/>
                  </a:rPr>
                  <a:t>. </a:t>
                </a:r>
              </a:p>
            </p:txBody>
          </p:sp>
        </mc:Choice>
        <mc:Fallback xmlns="">
          <p:sp>
            <p:nvSpPr>
              <p:cNvPr id="3" name="Segnaposto contenuto 2">
                <a:extLst>
                  <a:ext uri="{FF2B5EF4-FFF2-40B4-BE49-F238E27FC236}">
                    <a16:creationId xmlns:a16="http://schemas.microsoft.com/office/drawing/2014/main" id="{9B3CEEA5-DFAF-B145-9892-4A899AB0FD1E}"/>
                  </a:ext>
                </a:extLst>
              </p:cNvPr>
              <p:cNvSpPr>
                <a:spLocks noGrp="1" noRot="1" noChangeAspect="1" noMove="1" noResize="1" noEditPoints="1" noAdjustHandles="1" noChangeArrowheads="1" noChangeShapeType="1" noTextEdit="1"/>
              </p:cNvSpPr>
              <p:nvPr>
                <p:ph idx="1"/>
              </p:nvPr>
            </p:nvSpPr>
            <p:spPr>
              <a:xfrm>
                <a:off x="838200" y="1577049"/>
                <a:ext cx="10685016" cy="4805995"/>
              </a:xfrm>
              <a:blipFill>
                <a:blip r:embed="rId2"/>
                <a:stretch>
                  <a:fillRect l="-1069" t="-2111" r="-1900" b="-1319"/>
                </a:stretch>
              </a:blipFill>
            </p:spPr>
            <p:txBody>
              <a:bodyPr/>
              <a:lstStyle/>
              <a:p>
                <a:r>
                  <a:rPr lang="it-IT">
                    <a:noFill/>
                  </a:rPr>
                  <a:t> </a:t>
                </a:r>
              </a:p>
            </p:txBody>
          </p:sp>
        </mc:Fallback>
      </mc:AlternateContent>
    </p:spTree>
    <p:extLst>
      <p:ext uri="{BB962C8B-B14F-4D97-AF65-F5344CB8AC3E}">
        <p14:creationId xmlns:p14="http://schemas.microsoft.com/office/powerpoint/2010/main" val="3142977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7F9F8E-75DE-624C-A700-491825339785}"/>
              </a:ext>
            </a:extLst>
          </p:cNvPr>
          <p:cNvSpPr>
            <a:spLocks noGrp="1"/>
          </p:cNvSpPr>
          <p:nvPr>
            <p:ph type="title"/>
          </p:nvPr>
        </p:nvSpPr>
        <p:spPr/>
        <p:txBody>
          <a:bodyPr/>
          <a:lstStyle/>
          <a:p>
            <a:pPr algn="ctr"/>
            <a:r>
              <a:rPr lang="en-US">
                <a:latin typeface="Garamond" panose="02020404030301010803" pitchFamily="18" charset="0"/>
              </a:rPr>
              <a:t>Canonical Transformations</a:t>
            </a:r>
            <a:endParaRPr lang="en-US" dirty="0">
              <a:latin typeface="Garamond" panose="02020404030301010803" pitchFamily="18" charset="0"/>
            </a:endParaRPr>
          </a:p>
        </p:txBody>
      </p:sp>
      <p:sp>
        <p:nvSpPr>
          <p:cNvPr id="3" name="Segnaposto contenuto 2">
            <a:extLst>
              <a:ext uri="{FF2B5EF4-FFF2-40B4-BE49-F238E27FC236}">
                <a16:creationId xmlns:a16="http://schemas.microsoft.com/office/drawing/2014/main" id="{0023F6B3-0F73-ED49-8689-F525052DA84B}"/>
              </a:ext>
            </a:extLst>
          </p:cNvPr>
          <p:cNvSpPr>
            <a:spLocks noGrp="1"/>
          </p:cNvSpPr>
          <p:nvPr>
            <p:ph idx="1"/>
          </p:nvPr>
        </p:nvSpPr>
        <p:spPr>
          <a:xfrm>
            <a:off x="838200" y="1825624"/>
            <a:ext cx="11277600" cy="5032376"/>
          </a:xfrm>
        </p:spPr>
        <p:txBody>
          <a:bodyPr>
            <a:normAutofit fontScale="85000" lnSpcReduction="20000"/>
          </a:bodyPr>
          <a:lstStyle/>
          <a:p>
            <a:r>
              <a:rPr lang="en-US" dirty="0">
                <a:latin typeface="Garamond" panose="02020404030301010803" pitchFamily="18" charset="0"/>
              </a:rPr>
              <a:t>There exist Hamiltonian Canonical Transformations (Anti-Gravity transformations)</a:t>
            </a:r>
          </a:p>
          <a:p>
            <a:pPr marL="0" indent="0">
              <a:buNone/>
            </a:pPr>
            <a:r>
              <a:rPr lang="en-US" dirty="0">
                <a:latin typeface="Garamond" panose="02020404030301010803" pitchFamily="18" charset="0"/>
              </a:rPr>
              <a:t>                                                                    (in two dim.                                         )</a:t>
            </a:r>
          </a:p>
          <a:p>
            <a:pPr marL="0" indent="0">
              <a:buNone/>
            </a:pPr>
            <a:r>
              <a:rPr lang="en-US" dirty="0">
                <a:latin typeface="Garamond" panose="02020404030301010803" pitchFamily="18" charset="0"/>
              </a:rPr>
              <a:t>        </a:t>
            </a:r>
          </a:p>
          <a:p>
            <a:endParaRPr lang="en-US" dirty="0">
              <a:latin typeface="Garamond" panose="02020404030301010803" pitchFamily="18" charset="0"/>
            </a:endParaRPr>
          </a:p>
          <a:p>
            <a:r>
              <a:rPr lang="en-US" dirty="0">
                <a:latin typeface="Garamond" panose="02020404030301010803" pitchFamily="18" charset="0"/>
              </a:rPr>
              <a:t>In this case the ADM Hamiltonian </a:t>
            </a:r>
          </a:p>
          <a:p>
            <a:pPr marL="0" indent="0">
              <a:buNone/>
            </a:pPr>
            <a:endParaRPr lang="en-US" dirty="0">
              <a:latin typeface="Garamond" panose="02020404030301010803" pitchFamily="18" charset="0"/>
            </a:endParaRPr>
          </a:p>
          <a:p>
            <a:endParaRPr lang="en-US" dirty="0">
              <a:latin typeface="Garamond" panose="02020404030301010803" pitchFamily="18" charset="0"/>
            </a:endParaRPr>
          </a:p>
          <a:p>
            <a:pPr marL="0" indent="0">
              <a:buNone/>
            </a:pPr>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r>
              <a:rPr lang="en-US" dirty="0">
                <a:latin typeface="Garamond" panose="02020404030301010803" pitchFamily="18" charset="0"/>
              </a:rPr>
              <a:t>Since this theory is canonically equivalent to B-D, the constraint algebra of secondary first class constraints (    ,      ) is like B-D’s one.</a:t>
            </a:r>
          </a:p>
        </p:txBody>
      </p:sp>
      <p:pic>
        <p:nvPicPr>
          <p:cNvPr id="4" name="Immagine 3">
            <a:extLst>
              <a:ext uri="{FF2B5EF4-FFF2-40B4-BE49-F238E27FC236}">
                <a16:creationId xmlns:a16="http://schemas.microsoft.com/office/drawing/2014/main" id="{6F0A9100-A250-E249-94B3-8823A66F82B3}"/>
              </a:ext>
            </a:extLst>
          </p:cNvPr>
          <p:cNvPicPr>
            <a:picLocks noChangeAspect="1"/>
          </p:cNvPicPr>
          <p:nvPr/>
        </p:nvPicPr>
        <p:blipFill>
          <a:blip r:embed="rId3"/>
          <a:stretch>
            <a:fillRect/>
          </a:stretch>
        </p:blipFill>
        <p:spPr>
          <a:xfrm>
            <a:off x="1137980" y="2808016"/>
            <a:ext cx="5128887" cy="370763"/>
          </a:xfrm>
          <a:prstGeom prst="rect">
            <a:avLst/>
          </a:prstGeom>
        </p:spPr>
      </p:pic>
      <p:pic>
        <p:nvPicPr>
          <p:cNvPr id="5" name="Immagine 4">
            <a:extLst>
              <a:ext uri="{FF2B5EF4-FFF2-40B4-BE49-F238E27FC236}">
                <a16:creationId xmlns:a16="http://schemas.microsoft.com/office/drawing/2014/main" id="{E75B00E3-8C33-E140-829F-1646018C2452}"/>
              </a:ext>
            </a:extLst>
          </p:cNvPr>
          <p:cNvPicPr>
            <a:picLocks noChangeAspect="1"/>
          </p:cNvPicPr>
          <p:nvPr/>
        </p:nvPicPr>
        <p:blipFill>
          <a:blip r:embed="rId4"/>
          <a:stretch>
            <a:fillRect/>
          </a:stretch>
        </p:blipFill>
        <p:spPr>
          <a:xfrm>
            <a:off x="5355282" y="3386074"/>
            <a:ext cx="961892" cy="293148"/>
          </a:xfrm>
          <a:prstGeom prst="rect">
            <a:avLst/>
          </a:prstGeom>
        </p:spPr>
      </p:pic>
      <p:pic>
        <p:nvPicPr>
          <p:cNvPr id="6" name="Immagine 5">
            <a:extLst>
              <a:ext uri="{FF2B5EF4-FFF2-40B4-BE49-F238E27FC236}">
                <a16:creationId xmlns:a16="http://schemas.microsoft.com/office/drawing/2014/main" id="{A5302AD0-7D8B-4E4D-9B90-8AF15E058CDE}"/>
              </a:ext>
            </a:extLst>
          </p:cNvPr>
          <p:cNvPicPr>
            <a:picLocks noChangeAspect="1"/>
          </p:cNvPicPr>
          <p:nvPr/>
        </p:nvPicPr>
        <p:blipFill>
          <a:blip r:embed="rId5"/>
          <a:stretch>
            <a:fillRect/>
          </a:stretch>
        </p:blipFill>
        <p:spPr>
          <a:xfrm>
            <a:off x="1382619" y="4200291"/>
            <a:ext cx="7618194" cy="1608595"/>
          </a:xfrm>
          <a:prstGeom prst="rect">
            <a:avLst/>
          </a:prstGeom>
        </p:spPr>
      </p:pic>
      <p:pic>
        <p:nvPicPr>
          <p:cNvPr id="7" name="Immagine 6">
            <a:extLst>
              <a:ext uri="{FF2B5EF4-FFF2-40B4-BE49-F238E27FC236}">
                <a16:creationId xmlns:a16="http://schemas.microsoft.com/office/drawing/2014/main" id="{F6921BA5-D865-8A40-BE25-BBB7BDF2A875}"/>
              </a:ext>
            </a:extLst>
          </p:cNvPr>
          <p:cNvPicPr>
            <a:picLocks noChangeAspect="1"/>
          </p:cNvPicPr>
          <p:nvPr/>
        </p:nvPicPr>
        <p:blipFill>
          <a:blip r:embed="rId6"/>
          <a:stretch>
            <a:fillRect/>
          </a:stretch>
        </p:blipFill>
        <p:spPr>
          <a:xfrm>
            <a:off x="3257978" y="6290319"/>
            <a:ext cx="287385" cy="277475"/>
          </a:xfrm>
          <a:prstGeom prst="rect">
            <a:avLst/>
          </a:prstGeom>
        </p:spPr>
      </p:pic>
      <p:pic>
        <p:nvPicPr>
          <p:cNvPr id="8" name="Immagine 7">
            <a:extLst>
              <a:ext uri="{FF2B5EF4-FFF2-40B4-BE49-F238E27FC236}">
                <a16:creationId xmlns:a16="http://schemas.microsoft.com/office/drawing/2014/main" id="{8B2D0444-83AB-F945-83A7-DF280B36FC7D}"/>
              </a:ext>
            </a:extLst>
          </p:cNvPr>
          <p:cNvPicPr>
            <a:picLocks noChangeAspect="1"/>
          </p:cNvPicPr>
          <p:nvPr/>
        </p:nvPicPr>
        <p:blipFill>
          <a:blip r:embed="rId7"/>
          <a:stretch>
            <a:fillRect/>
          </a:stretch>
        </p:blipFill>
        <p:spPr>
          <a:xfrm>
            <a:off x="3702424" y="6290319"/>
            <a:ext cx="390548" cy="320450"/>
          </a:xfrm>
          <a:prstGeom prst="rect">
            <a:avLst/>
          </a:prstGeom>
        </p:spPr>
      </p:pic>
      <p:pic>
        <p:nvPicPr>
          <p:cNvPr id="9" name="Immagine 8">
            <a:extLst>
              <a:ext uri="{FF2B5EF4-FFF2-40B4-BE49-F238E27FC236}">
                <a16:creationId xmlns:a16="http://schemas.microsoft.com/office/drawing/2014/main" id="{EA99D719-D13F-5346-8A9B-DE2B6A2FE22D}"/>
              </a:ext>
            </a:extLst>
          </p:cNvPr>
          <p:cNvPicPr>
            <a:picLocks noChangeAspect="1"/>
          </p:cNvPicPr>
          <p:nvPr/>
        </p:nvPicPr>
        <p:blipFill>
          <a:blip r:embed="rId8"/>
          <a:stretch>
            <a:fillRect/>
          </a:stretch>
        </p:blipFill>
        <p:spPr>
          <a:xfrm>
            <a:off x="9240462" y="2736884"/>
            <a:ext cx="2516109" cy="2795677"/>
          </a:xfrm>
          <a:prstGeom prst="rect">
            <a:avLst/>
          </a:prstGeom>
        </p:spPr>
      </p:pic>
      <p:pic>
        <p:nvPicPr>
          <p:cNvPr id="23" name="Immagine 22">
            <a:extLst>
              <a:ext uri="{FF2B5EF4-FFF2-40B4-BE49-F238E27FC236}">
                <a16:creationId xmlns:a16="http://schemas.microsoft.com/office/drawing/2014/main" id="{978752A1-5D33-9142-8F6E-B6A1C23076F1}"/>
              </a:ext>
            </a:extLst>
          </p:cNvPr>
          <p:cNvPicPr>
            <a:picLocks noChangeAspect="1"/>
          </p:cNvPicPr>
          <p:nvPr/>
        </p:nvPicPr>
        <p:blipFill>
          <a:blip r:embed="rId9"/>
          <a:stretch>
            <a:fillRect/>
          </a:stretch>
        </p:blipFill>
        <p:spPr>
          <a:xfrm>
            <a:off x="1268417" y="2243972"/>
            <a:ext cx="4554319" cy="391671"/>
          </a:xfrm>
          <a:prstGeom prst="rect">
            <a:avLst/>
          </a:prstGeom>
        </p:spPr>
      </p:pic>
      <p:pic>
        <p:nvPicPr>
          <p:cNvPr id="25" name="Immagine 24">
            <a:extLst>
              <a:ext uri="{FF2B5EF4-FFF2-40B4-BE49-F238E27FC236}">
                <a16:creationId xmlns:a16="http://schemas.microsoft.com/office/drawing/2014/main" id="{4810BAB2-26C1-A947-9717-B984C6CA7ACD}"/>
              </a:ext>
            </a:extLst>
          </p:cNvPr>
          <p:cNvPicPr>
            <a:picLocks noChangeAspect="1"/>
          </p:cNvPicPr>
          <p:nvPr/>
        </p:nvPicPr>
        <p:blipFill>
          <a:blip r:embed="rId10"/>
          <a:stretch>
            <a:fillRect/>
          </a:stretch>
        </p:blipFill>
        <p:spPr>
          <a:xfrm>
            <a:off x="7594107" y="2243972"/>
            <a:ext cx="2979983" cy="282772"/>
          </a:xfrm>
          <a:prstGeom prst="rect">
            <a:avLst/>
          </a:prstGeom>
        </p:spPr>
      </p:pic>
      <p:sp>
        <p:nvSpPr>
          <p:cNvPr id="27" name="CasellaDiTesto 26">
            <a:extLst>
              <a:ext uri="{FF2B5EF4-FFF2-40B4-BE49-F238E27FC236}">
                <a16:creationId xmlns:a16="http://schemas.microsoft.com/office/drawing/2014/main" id="{7367BC45-35C2-8B41-B63A-33414F39AE06}"/>
              </a:ext>
            </a:extLst>
          </p:cNvPr>
          <p:cNvSpPr txBox="1"/>
          <p:nvPr/>
        </p:nvSpPr>
        <p:spPr>
          <a:xfrm>
            <a:off x="9583555" y="5439555"/>
            <a:ext cx="2255406" cy="369332"/>
          </a:xfrm>
          <a:prstGeom prst="rect">
            <a:avLst/>
          </a:prstGeom>
          <a:noFill/>
        </p:spPr>
        <p:txBody>
          <a:bodyPr wrap="square" rtlCol="0">
            <a:spAutoFit/>
          </a:bodyPr>
          <a:lstStyle/>
          <a:p>
            <a:r>
              <a:rPr lang="en-US" dirty="0">
                <a:latin typeface="Garamond" panose="02020404030301010803" pitchFamily="18" charset="0"/>
              </a:rPr>
              <a:t>M. </a:t>
            </a:r>
            <a:r>
              <a:rPr lang="en-US" dirty="0" err="1">
                <a:latin typeface="Garamond" panose="02020404030301010803" pitchFamily="18" charset="0"/>
              </a:rPr>
              <a:t>Niedermaier</a:t>
            </a:r>
            <a:r>
              <a:rPr lang="en-US" dirty="0">
                <a:latin typeface="Garamond" panose="02020404030301010803" pitchFamily="18" charset="0"/>
              </a:rPr>
              <a:t> 2019</a:t>
            </a:r>
          </a:p>
        </p:txBody>
      </p:sp>
      <mc:AlternateContent xmlns:mc="http://schemas.openxmlformats.org/markup-compatibility/2006">
        <mc:Choice xmlns:a14="http://schemas.microsoft.com/office/drawing/2010/main" Requires="a14">
          <p:sp>
            <p:nvSpPr>
              <p:cNvPr id="10" name="CasellaDiTesto 9">
                <a:extLst>
                  <a:ext uri="{FF2B5EF4-FFF2-40B4-BE49-F238E27FC236}">
                    <a16:creationId xmlns:a16="http://schemas.microsoft.com/office/drawing/2014/main" id="{F7CF51D2-29F6-8F65-4B7A-27507E6EB63F}"/>
                  </a:ext>
                </a:extLst>
              </p:cNvPr>
              <p:cNvSpPr txBox="1"/>
              <p:nvPr/>
            </p:nvSpPr>
            <p:spPr>
              <a:xfrm>
                <a:off x="8030405" y="3888219"/>
                <a:ext cx="2343305" cy="707886"/>
              </a:xfrm>
              <a:prstGeom prst="rect">
                <a:avLst/>
              </a:prstGeom>
              <a:noFill/>
            </p:spPr>
            <p:txBody>
              <a:bodyPr wrap="square" rtlCol="0">
                <a:spAutoFit/>
              </a:bodyPr>
              <a:lstStyle/>
              <a:p>
                <a:r>
                  <a:rPr lang="en-US" sz="2000" dirty="0">
                    <a:latin typeface="Garamond" panose="02020404030301010803" pitchFamily="18" charset="0"/>
                  </a:rPr>
                  <a:t>Carrolian Gravity,</a:t>
                </a:r>
              </a:p>
              <a:p>
                <a:r>
                  <a:rPr lang="en-US" sz="2000" dirty="0">
                    <a:latin typeface="Garamond" panose="02020404030301010803" pitchFamily="18" charset="0"/>
                  </a:rPr>
                  <a:t>G</a:t>
                </a:r>
                <a14:m>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it-IT" sz="2000" b="0" i="1" smtClean="0">
                        <a:latin typeface="Cambria Math" panose="02040503050406030204" pitchFamily="18" charset="0"/>
                        <a:ea typeface="Cambria Math" panose="02040503050406030204" pitchFamily="18" charset="0"/>
                      </a:rPr>
                      <m:t> , </m:t>
                    </m:r>
                    <m:r>
                      <a:rPr lang="it-IT" sz="2000" b="0" i="1" smtClean="0">
                        <a:latin typeface="Cambria Math" panose="02040503050406030204" pitchFamily="18" charset="0"/>
                        <a:ea typeface="Cambria Math" panose="02040503050406030204" pitchFamily="18" charset="0"/>
                      </a:rPr>
                      <m:t>𝑐</m:t>
                    </m:r>
                    <m:r>
                      <a:rPr lang="it-IT" sz="2000" b="0" i="1" smtClean="0">
                        <a:latin typeface="Cambria Math" panose="02040503050406030204" pitchFamily="18" charset="0"/>
                        <a:ea typeface="Cambria Math" panose="02040503050406030204" pitchFamily="18" charset="0"/>
                      </a:rPr>
                      <m:t>→</m:t>
                    </m:r>
                  </m:oMath>
                </a14:m>
                <a:r>
                  <a:rPr lang="en-US" sz="2000" dirty="0">
                    <a:latin typeface="Garamond" panose="02020404030301010803" pitchFamily="18" charset="0"/>
                  </a:rPr>
                  <a:t>0</a:t>
                </a:r>
              </a:p>
            </p:txBody>
          </p:sp>
        </mc:Choice>
        <mc:Fallback>
          <p:sp>
            <p:nvSpPr>
              <p:cNvPr id="10" name="CasellaDiTesto 9">
                <a:extLst>
                  <a:ext uri="{FF2B5EF4-FFF2-40B4-BE49-F238E27FC236}">
                    <a16:creationId xmlns:a16="http://schemas.microsoft.com/office/drawing/2014/main" id="{F7CF51D2-29F6-8F65-4B7A-27507E6EB63F}"/>
                  </a:ext>
                </a:extLst>
              </p:cNvPr>
              <p:cNvSpPr txBox="1">
                <a:spLocks noRot="1" noChangeAspect="1" noMove="1" noResize="1" noEditPoints="1" noAdjustHandles="1" noChangeArrowheads="1" noChangeShapeType="1" noTextEdit="1"/>
              </p:cNvSpPr>
              <p:nvPr/>
            </p:nvSpPr>
            <p:spPr>
              <a:xfrm>
                <a:off x="8030405" y="3888219"/>
                <a:ext cx="2343305" cy="707886"/>
              </a:xfrm>
              <a:prstGeom prst="rect">
                <a:avLst/>
              </a:prstGeom>
              <a:blipFill>
                <a:blip r:embed="rId11"/>
                <a:stretch>
                  <a:fillRect l="-2703" t="-5357" b="-1785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CasellaDiTesto 10">
                <a:extLst>
                  <a:ext uri="{FF2B5EF4-FFF2-40B4-BE49-F238E27FC236}">
                    <a16:creationId xmlns:a16="http://schemas.microsoft.com/office/drawing/2014/main" id="{8BCA93E8-528B-54E9-33A3-78F676C3CCA7}"/>
                  </a:ext>
                </a:extLst>
              </p:cNvPr>
              <p:cNvSpPr txBox="1"/>
              <p:nvPr/>
            </p:nvSpPr>
            <p:spPr>
              <a:xfrm>
                <a:off x="5638800" y="2974427"/>
                <a:ext cx="2438168"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a:fld id="{825F15A7-03F4-43D7-82C5-3E23DA2F108C}" type="mathplaceholder">
                        <a:rPr lang="en-US" i="1" smtClean="0">
                          <a:latin typeface="Cambria Math" panose="02040503050406030204" pitchFamily="18" charset="0"/>
                        </a:rPr>
                        <a:t>Digitare l'equazione qui.</a:t>
                      </a:fld>
                    </m:oMath>
                  </m:oMathPara>
                </a14:m>
                <a:endParaRPr lang="en-US" dirty="0"/>
              </a:p>
            </p:txBody>
          </p:sp>
        </mc:Choice>
        <mc:Fallback>
          <p:sp>
            <p:nvSpPr>
              <p:cNvPr id="11" name="CasellaDiTesto 10">
                <a:extLst>
                  <a:ext uri="{FF2B5EF4-FFF2-40B4-BE49-F238E27FC236}">
                    <a16:creationId xmlns:a16="http://schemas.microsoft.com/office/drawing/2014/main" id="{8BCA93E8-528B-54E9-33A3-78F676C3CCA7}"/>
                  </a:ext>
                </a:extLst>
              </p:cNvPr>
              <p:cNvSpPr txBox="1">
                <a:spLocks noRot="1" noChangeAspect="1" noMove="1" noResize="1" noEditPoints="1" noAdjustHandles="1" noChangeArrowheads="1" noChangeShapeType="1" noTextEdit="1"/>
              </p:cNvSpPr>
              <p:nvPr/>
            </p:nvSpPr>
            <p:spPr>
              <a:xfrm>
                <a:off x="5638800" y="2974427"/>
                <a:ext cx="2438168" cy="276999"/>
              </a:xfrm>
              <a:prstGeom prst="rect">
                <a:avLst/>
              </a:prstGeom>
              <a:blipFill>
                <a:blip r:embed="rId12"/>
                <a:stretch>
                  <a:fillRect l="-3125" t="-9091" r="-3125" b="-40909"/>
                </a:stretch>
              </a:blipFill>
            </p:spPr>
            <p:txBody>
              <a:bodyPr/>
              <a:lstStyle/>
              <a:p>
                <a:r>
                  <a:rPr lang="en-US">
                    <a:noFill/>
                  </a:rPr>
                  <a:t> </a:t>
                </a:r>
              </a:p>
            </p:txBody>
          </p:sp>
        </mc:Fallback>
      </mc:AlternateContent>
    </p:spTree>
    <p:extLst>
      <p:ext uri="{BB962C8B-B14F-4D97-AF65-F5344CB8AC3E}">
        <p14:creationId xmlns:p14="http://schemas.microsoft.com/office/powerpoint/2010/main" val="1525025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a:extLst>
                  <a:ext uri="{FF2B5EF4-FFF2-40B4-BE49-F238E27FC236}">
                    <a16:creationId xmlns:a16="http://schemas.microsoft.com/office/drawing/2014/main" id="{9BEB7FEC-801A-0147-8873-93276F31DF05}"/>
                  </a:ext>
                </a:extLst>
              </p:cNvPr>
              <p:cNvSpPr>
                <a:spLocks noGrp="1"/>
              </p:cNvSpPr>
              <p:nvPr>
                <p:ph type="title"/>
              </p:nvPr>
            </p:nvSpPr>
            <p:spPr>
              <a:xfrm>
                <a:off x="795769" y="136525"/>
                <a:ext cx="10591800" cy="1006475"/>
              </a:xfrm>
            </p:spPr>
            <p:txBody>
              <a:bodyPr>
                <a:normAutofit fontScale="90000"/>
              </a:bodyPr>
              <a:lstStyle/>
              <a:p>
                <a:pPr algn="ctr"/>
                <a:r>
                  <a:rPr lang="en-US" dirty="0">
                    <a:latin typeface="Garamond" panose="02020404030301010803" pitchFamily="18" charset="0"/>
                  </a:rPr>
                  <a:t>BRANS-DICKE PARTICULAR CASE </a:t>
                </a:r>
                <a14:m>
                  <m:oMath xmlns:m="http://schemas.openxmlformats.org/officeDocument/2006/math">
                    <m:r>
                      <a:rPr lang="en-US" i="1" smtClean="0">
                        <a:latin typeface="Cambria Math" panose="02040503050406030204" pitchFamily="18" charset="0"/>
                        <a:ea typeface="Cambria Math" panose="02040503050406030204" pitchFamily="18" charset="0"/>
                      </a:rPr>
                      <m:t>𝜔</m:t>
                    </m:r>
                    <m:r>
                      <a:rPr lang="it-IT" b="0" i="1" smtClean="0">
                        <a:latin typeface="Cambria Math" panose="02040503050406030204" pitchFamily="18" charset="0"/>
                        <a:ea typeface="Cambria Math" panose="02040503050406030204" pitchFamily="18" charset="0"/>
                      </a:rPr>
                      <m:t>=−</m:t>
                    </m:r>
                    <m:f>
                      <m:fPr>
                        <m:ctrlPr>
                          <a:rPr lang="it-IT" b="0" i="1" smtClean="0">
                            <a:latin typeface="Cambria Math" panose="02040503050406030204" pitchFamily="18" charset="0"/>
                            <a:ea typeface="Cambria Math" panose="02040503050406030204" pitchFamily="18" charset="0"/>
                          </a:rPr>
                        </m:ctrlPr>
                      </m:fPr>
                      <m:num>
                        <m:r>
                          <a:rPr lang="it-IT" b="0" i="1" smtClean="0">
                            <a:latin typeface="Cambria Math" panose="02040503050406030204" pitchFamily="18" charset="0"/>
                            <a:ea typeface="Cambria Math" panose="02040503050406030204" pitchFamily="18" charset="0"/>
                          </a:rPr>
                          <m:t>3</m:t>
                        </m:r>
                      </m:num>
                      <m:den>
                        <m:r>
                          <a:rPr lang="it-IT" b="0" i="1" smtClean="0">
                            <a:latin typeface="Cambria Math" panose="02040503050406030204" pitchFamily="18" charset="0"/>
                            <a:ea typeface="Cambria Math" panose="02040503050406030204" pitchFamily="18" charset="0"/>
                          </a:rPr>
                          <m:t>2</m:t>
                        </m:r>
                      </m:den>
                    </m:f>
                  </m:oMath>
                </a14:m>
                <a:r>
                  <a:rPr lang="en-US" dirty="0">
                    <a:latin typeface="Garamond" panose="02020404030301010803" pitchFamily="18" charset="0"/>
                  </a:rPr>
                  <a:t> </a:t>
                </a:r>
              </a:p>
            </p:txBody>
          </p:sp>
        </mc:Choice>
        <mc:Fallback xmlns="">
          <p:sp>
            <p:nvSpPr>
              <p:cNvPr id="2" name="Titolo 1">
                <a:extLst>
                  <a:ext uri="{FF2B5EF4-FFF2-40B4-BE49-F238E27FC236}">
                    <a16:creationId xmlns:a16="http://schemas.microsoft.com/office/drawing/2014/main" id="{9BEB7FEC-801A-0147-8873-93276F31DF05}"/>
                  </a:ext>
                </a:extLst>
              </p:cNvPr>
              <p:cNvSpPr>
                <a:spLocks noGrp="1" noRot="1" noChangeAspect="1" noMove="1" noResize="1" noEditPoints="1" noAdjustHandles="1" noChangeArrowheads="1" noChangeShapeType="1" noTextEdit="1"/>
              </p:cNvSpPr>
              <p:nvPr>
                <p:ph type="title"/>
              </p:nvPr>
            </p:nvSpPr>
            <p:spPr>
              <a:xfrm>
                <a:off x="795769" y="136525"/>
                <a:ext cx="10591800" cy="1006475"/>
              </a:xfrm>
              <a:blipFill>
                <a:blip r:embed="rId2"/>
                <a:stretch>
                  <a:fillRect b="-8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2D7AA233-33E2-7443-8C8B-D0E51BF77EC5}"/>
                  </a:ext>
                </a:extLst>
              </p:cNvPr>
              <p:cNvSpPr>
                <a:spLocks noGrp="1"/>
              </p:cNvSpPr>
              <p:nvPr>
                <p:ph idx="1"/>
              </p:nvPr>
            </p:nvSpPr>
            <p:spPr>
              <a:xfrm>
                <a:off x="795769" y="1143000"/>
                <a:ext cx="10591800" cy="5272421"/>
              </a:xfrm>
            </p:spPr>
            <p:txBody>
              <a:bodyPr>
                <a:normAutofit/>
              </a:bodyPr>
              <a:lstStyle/>
              <a:p>
                <a:r>
                  <a:rPr lang="en-US" sz="2400" dirty="0">
                    <a:latin typeface="Garamond" panose="02020404030301010803" pitchFamily="18" charset="0"/>
                  </a:rPr>
                  <a:t>The B-D action for </a:t>
                </a:r>
                <a14:m>
                  <m:oMath xmlns:m="http://schemas.openxmlformats.org/officeDocument/2006/math">
                    <m:r>
                      <a:rPr lang="en-US" sz="2400" i="1">
                        <a:latin typeface="Cambria Math" panose="02040503050406030204" pitchFamily="18" charset="0"/>
                        <a:ea typeface="Cambria Math" panose="02040503050406030204" pitchFamily="18" charset="0"/>
                      </a:rPr>
                      <m:t>𝜔</m:t>
                    </m:r>
                    <m:r>
                      <a:rPr lang="it-IT" sz="2400" i="1">
                        <a:latin typeface="Cambria Math" panose="02040503050406030204" pitchFamily="18" charset="0"/>
                        <a:ea typeface="Cambria Math" panose="02040503050406030204" pitchFamily="18" charset="0"/>
                      </a:rPr>
                      <m:t>=−</m:t>
                    </m:r>
                    <m:f>
                      <m:fPr>
                        <m:ctrlPr>
                          <a:rPr lang="it-IT" sz="2400" i="1">
                            <a:latin typeface="Cambria Math" panose="02040503050406030204" pitchFamily="18" charset="0"/>
                            <a:ea typeface="Cambria Math" panose="02040503050406030204" pitchFamily="18" charset="0"/>
                          </a:rPr>
                        </m:ctrlPr>
                      </m:fPr>
                      <m:num>
                        <m:r>
                          <a:rPr lang="it-IT" sz="2400" i="1">
                            <a:latin typeface="Cambria Math" panose="02040503050406030204" pitchFamily="18" charset="0"/>
                            <a:ea typeface="Cambria Math" panose="02040503050406030204" pitchFamily="18" charset="0"/>
                          </a:rPr>
                          <m:t>3</m:t>
                        </m:r>
                      </m:num>
                      <m:den>
                        <m:r>
                          <a:rPr lang="it-IT" sz="2400" i="1">
                            <a:latin typeface="Cambria Math" panose="02040503050406030204" pitchFamily="18" charset="0"/>
                            <a:ea typeface="Cambria Math" panose="02040503050406030204" pitchFamily="18" charset="0"/>
                          </a:rPr>
                          <m:t>2</m:t>
                        </m:r>
                      </m:den>
                    </m:f>
                  </m:oMath>
                </a14:m>
                <a:r>
                  <a:rPr lang="en-US" sz="2400" dirty="0">
                    <a:latin typeface="Garamond" panose="02020404030301010803" pitchFamily="18" charset="0"/>
                  </a:rPr>
                  <a:t>  is (for consistency reasons here U(</a:t>
                </a:r>
                <a14:m>
                  <m:oMath xmlns:m="http://schemas.openxmlformats.org/officeDocument/2006/math">
                    <m:r>
                      <a:rPr lang="en-US" sz="2400" i="1" smtClean="0">
                        <a:latin typeface="Cambria Math" panose="02040503050406030204" pitchFamily="18" charset="0"/>
                        <a:ea typeface="Cambria Math" panose="02040503050406030204" pitchFamily="18" charset="0"/>
                      </a:rPr>
                      <m:t>𝜙</m:t>
                    </m:r>
                  </m:oMath>
                </a14:m>
                <a:r>
                  <a:rPr lang="en-US" sz="2400" dirty="0">
                    <a:latin typeface="Garamond" panose="02020404030301010803" pitchFamily="18" charset="0"/>
                  </a:rPr>
                  <a:t>)=</a:t>
                </a:r>
                <a14:m>
                  <m:oMath xmlns:m="http://schemas.openxmlformats.org/officeDocument/2006/math">
                    <m:r>
                      <a:rPr lang="en-US" sz="2400" i="1" dirty="0" smtClean="0">
                        <a:latin typeface="Cambria Math" panose="02040503050406030204" pitchFamily="18" charset="0"/>
                        <a:ea typeface="Cambria Math" panose="02040503050406030204" pitchFamily="18" charset="0"/>
                      </a:rPr>
                      <m:t>𝛼</m:t>
                    </m:r>
                    <m:sSup>
                      <m:sSupPr>
                        <m:ctrlPr>
                          <a:rPr lang="en-US" sz="2400" i="1" dirty="0" smtClean="0">
                            <a:latin typeface="Cambria Math" panose="02040503050406030204" pitchFamily="18" charset="0"/>
                            <a:ea typeface="Cambria Math" panose="02040503050406030204" pitchFamily="18" charset="0"/>
                          </a:rPr>
                        </m:ctrlPr>
                      </m:sSupPr>
                      <m:e>
                        <m:r>
                          <a:rPr lang="en-US" sz="2400" i="1" dirty="0" smtClean="0">
                            <a:latin typeface="Cambria Math" panose="02040503050406030204" pitchFamily="18" charset="0"/>
                            <a:ea typeface="Cambria Math" panose="02040503050406030204" pitchFamily="18" charset="0"/>
                          </a:rPr>
                          <m:t>𝜙</m:t>
                        </m:r>
                      </m:e>
                      <m:sup>
                        <m:r>
                          <a:rPr lang="it-IT" sz="2400" b="0" i="1" dirty="0" smtClean="0">
                            <a:latin typeface="Cambria Math" panose="02040503050406030204" pitchFamily="18" charset="0"/>
                            <a:ea typeface="Cambria Math" panose="02040503050406030204" pitchFamily="18" charset="0"/>
                          </a:rPr>
                          <m:t>2</m:t>
                        </m:r>
                      </m:sup>
                    </m:sSup>
                  </m:oMath>
                </a14:m>
                <a:r>
                  <a:rPr lang="en-US" sz="2400" dirty="0">
                    <a:latin typeface="Garamond" panose="02020404030301010803" pitchFamily="18" charset="0"/>
                  </a:rPr>
                  <a:t> </a:t>
                </a:r>
                <a14:m>
                  <m:oMath xmlns:m="http://schemas.openxmlformats.org/officeDocument/2006/math">
                    <m:r>
                      <a:rPr lang="en-US" sz="2400" i="1" dirty="0" smtClean="0">
                        <a:latin typeface="Cambria Math" panose="02040503050406030204" pitchFamily="18" charset="0"/>
                        <a:ea typeface="Cambria Math" panose="02040503050406030204" pitchFamily="18" charset="0"/>
                      </a:rPr>
                      <m:t>𝛼</m:t>
                    </m:r>
                  </m:oMath>
                </a14:m>
                <a:r>
                  <a:rPr lang="en-US" sz="2400" dirty="0">
                    <a:latin typeface="Garamond" panose="02020404030301010803" pitchFamily="18" charset="0"/>
                  </a:rPr>
                  <a:t> is a constant)</a:t>
                </a:r>
              </a:p>
              <a:p>
                <a:endParaRPr lang="en-US" sz="2400" dirty="0">
                  <a:latin typeface="Garamond" panose="02020404030301010803" pitchFamily="18" charset="0"/>
                </a:endParaRPr>
              </a:p>
              <a:p>
                <a:pPr marL="0" indent="0">
                  <a:buNone/>
                </a:pPr>
                <a:endParaRPr lang="en-US" sz="2400" dirty="0">
                  <a:latin typeface="Garamond" panose="02020404030301010803" pitchFamily="18" charset="0"/>
                </a:endParaRPr>
              </a:p>
              <a:p>
                <a:r>
                  <a:rPr lang="en-US" sz="2400" dirty="0">
                    <a:latin typeface="Garamond" panose="02020404030301010803" pitchFamily="18" charset="0"/>
                  </a:rPr>
                  <a:t>It is invariant under this conformal transformations</a:t>
                </a:r>
              </a:p>
              <a:p>
                <a:pPr marL="0" indent="0">
                  <a:buNone/>
                </a:pPr>
                <a:endParaRPr lang="en-US" sz="2400" dirty="0">
                  <a:latin typeface="Garamond" panose="02020404030301010803" pitchFamily="18" charset="0"/>
                </a:endParaRPr>
              </a:p>
              <a:p>
                <a:pPr marL="0" indent="0">
                  <a:buNone/>
                </a:pPr>
                <a:endParaRPr lang="en-US" sz="2400" dirty="0">
                  <a:latin typeface="Garamond" panose="02020404030301010803" pitchFamily="18" charset="0"/>
                </a:endParaRPr>
              </a:p>
              <a:p>
                <a:r>
                  <a:rPr lang="en-US" sz="2400" dirty="0">
                    <a:latin typeface="Garamond" panose="02020404030301010803" pitchFamily="18" charset="0"/>
                  </a:rPr>
                  <a:t>The ADM Hamiltonian in this particular case is </a:t>
                </a:r>
              </a:p>
              <a:p>
                <a:endParaRPr lang="en-US" sz="2400" dirty="0">
                  <a:latin typeface="Garamond" panose="02020404030301010803" pitchFamily="18" charset="0"/>
                </a:endParaRPr>
              </a:p>
              <a:p>
                <a:endParaRPr lang="en-US" sz="2400" dirty="0">
                  <a:latin typeface="Garamond" panose="02020404030301010803" pitchFamily="18" charset="0"/>
                </a:endParaRPr>
              </a:p>
              <a:p>
                <a:endParaRPr lang="en-US" sz="2400" dirty="0">
                  <a:latin typeface="Garamond" panose="02020404030301010803" pitchFamily="18" charset="0"/>
                </a:endParaRPr>
              </a:p>
              <a:p>
                <a:endParaRPr lang="en-US" sz="2400" dirty="0">
                  <a:latin typeface="Garamond" panose="02020404030301010803" pitchFamily="18" charset="0"/>
                </a:endParaRPr>
              </a:p>
              <a:p>
                <a:pPr marL="0" indent="0" algn="ctr">
                  <a:buNone/>
                </a:pPr>
                <a:endParaRPr lang="en-US" sz="2400" dirty="0">
                  <a:latin typeface="Garamond" panose="02020404030301010803" pitchFamily="18" charset="0"/>
                </a:endParaRPr>
              </a:p>
              <a:p>
                <a:pPr marL="0" indent="0" algn="ctr">
                  <a:buNone/>
                </a:pPr>
                <a:endParaRPr lang="en-US" sz="2400" dirty="0">
                  <a:latin typeface="Garamond" panose="02020404030301010803" pitchFamily="18" charset="0"/>
                </a:endParaRPr>
              </a:p>
              <a:p>
                <a:endParaRPr lang="en-US" sz="2400" dirty="0">
                  <a:latin typeface="Garamond" panose="02020404030301010803" pitchFamily="18" charset="0"/>
                </a:endParaRPr>
              </a:p>
              <a:p>
                <a:endParaRPr lang="en-US" sz="2400" dirty="0">
                  <a:latin typeface="Garamond" panose="02020404030301010803" pitchFamily="18" charset="0"/>
                </a:endParaRPr>
              </a:p>
              <a:p>
                <a:endParaRPr lang="en-US" sz="2400" dirty="0">
                  <a:latin typeface="Garamond" panose="02020404030301010803" pitchFamily="18" charset="0"/>
                </a:endParaRPr>
              </a:p>
            </p:txBody>
          </p:sp>
        </mc:Choice>
        <mc:Fallback xmlns="">
          <p:sp>
            <p:nvSpPr>
              <p:cNvPr id="3" name="Segnaposto contenuto 2">
                <a:extLst>
                  <a:ext uri="{FF2B5EF4-FFF2-40B4-BE49-F238E27FC236}">
                    <a16:creationId xmlns:a16="http://schemas.microsoft.com/office/drawing/2014/main" id="{2D7AA233-33E2-7443-8C8B-D0E51BF77EC5}"/>
                  </a:ext>
                </a:extLst>
              </p:cNvPr>
              <p:cNvSpPr>
                <a:spLocks noGrp="1" noRot="1" noChangeAspect="1" noMove="1" noResize="1" noEditPoints="1" noAdjustHandles="1" noChangeArrowheads="1" noChangeShapeType="1" noTextEdit="1"/>
              </p:cNvSpPr>
              <p:nvPr>
                <p:ph idx="1"/>
              </p:nvPr>
            </p:nvSpPr>
            <p:spPr>
              <a:xfrm>
                <a:off x="795769" y="1143000"/>
                <a:ext cx="10591800" cy="5272421"/>
              </a:xfrm>
              <a:blipFill>
                <a:blip r:embed="rId3"/>
                <a:stretch>
                  <a:fillRect l="-719"/>
                </a:stretch>
              </a:blipFill>
            </p:spPr>
            <p:txBody>
              <a:bodyPr/>
              <a:lstStyle/>
              <a:p>
                <a:r>
                  <a:rPr lang="it-IT">
                    <a:noFill/>
                  </a:rPr>
                  <a:t> </a:t>
                </a:r>
              </a:p>
            </p:txBody>
          </p:sp>
        </mc:Fallback>
      </mc:AlternateContent>
      <p:pic>
        <p:nvPicPr>
          <p:cNvPr id="4" name="Immagine 3">
            <a:extLst>
              <a:ext uri="{FF2B5EF4-FFF2-40B4-BE49-F238E27FC236}">
                <a16:creationId xmlns:a16="http://schemas.microsoft.com/office/drawing/2014/main" id="{7C1368A6-76C9-DD4B-B593-96ED4DE2CC07}"/>
              </a:ext>
            </a:extLst>
          </p:cNvPr>
          <p:cNvPicPr>
            <a:picLocks noChangeAspect="1"/>
          </p:cNvPicPr>
          <p:nvPr/>
        </p:nvPicPr>
        <p:blipFill>
          <a:blip r:embed="rId4"/>
          <a:stretch>
            <a:fillRect/>
          </a:stretch>
        </p:blipFill>
        <p:spPr>
          <a:xfrm>
            <a:off x="973756" y="2149475"/>
            <a:ext cx="9698544" cy="728018"/>
          </a:xfrm>
          <a:prstGeom prst="rect">
            <a:avLst/>
          </a:prstGeom>
        </p:spPr>
      </p:pic>
      <p:pic>
        <p:nvPicPr>
          <p:cNvPr id="6" name="Immagine 5">
            <a:extLst>
              <a:ext uri="{FF2B5EF4-FFF2-40B4-BE49-F238E27FC236}">
                <a16:creationId xmlns:a16="http://schemas.microsoft.com/office/drawing/2014/main" id="{493177F0-5326-DE4A-BEC7-D75FB5C43380}"/>
              </a:ext>
            </a:extLst>
          </p:cNvPr>
          <p:cNvPicPr>
            <a:picLocks noChangeAspect="1"/>
          </p:cNvPicPr>
          <p:nvPr/>
        </p:nvPicPr>
        <p:blipFill>
          <a:blip r:embed="rId5"/>
          <a:stretch>
            <a:fillRect/>
          </a:stretch>
        </p:blipFill>
        <p:spPr>
          <a:xfrm>
            <a:off x="3805260" y="3519959"/>
            <a:ext cx="3212986" cy="728018"/>
          </a:xfrm>
          <a:prstGeom prst="rect">
            <a:avLst/>
          </a:prstGeom>
        </p:spPr>
      </p:pic>
      <p:pic>
        <p:nvPicPr>
          <p:cNvPr id="9" name="Immagine 8">
            <a:extLst>
              <a:ext uri="{FF2B5EF4-FFF2-40B4-BE49-F238E27FC236}">
                <a16:creationId xmlns:a16="http://schemas.microsoft.com/office/drawing/2014/main" id="{540CFC2F-B9BB-B144-AFBF-F726BFC39813}"/>
              </a:ext>
            </a:extLst>
          </p:cNvPr>
          <p:cNvPicPr>
            <a:picLocks noChangeAspect="1"/>
          </p:cNvPicPr>
          <p:nvPr/>
        </p:nvPicPr>
        <p:blipFill>
          <a:blip r:embed="rId6"/>
          <a:stretch>
            <a:fillRect/>
          </a:stretch>
        </p:blipFill>
        <p:spPr>
          <a:xfrm>
            <a:off x="1952998" y="5042734"/>
            <a:ext cx="7325414" cy="1678741"/>
          </a:xfrm>
          <a:prstGeom prst="rect">
            <a:avLst/>
          </a:prstGeom>
        </p:spPr>
      </p:pic>
    </p:spTree>
    <p:extLst>
      <p:ext uri="{BB962C8B-B14F-4D97-AF65-F5344CB8AC3E}">
        <p14:creationId xmlns:p14="http://schemas.microsoft.com/office/powerpoint/2010/main" val="1595704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a:extLst>
                  <a:ext uri="{FF2B5EF4-FFF2-40B4-BE49-F238E27FC236}">
                    <a16:creationId xmlns:a16="http://schemas.microsoft.com/office/drawing/2014/main" id="{7B38F3A9-3397-5944-8D50-801FC608CB75}"/>
                  </a:ext>
                </a:extLst>
              </p:cNvPr>
              <p:cNvSpPr>
                <a:spLocks noGrp="1"/>
              </p:cNvSpPr>
              <p:nvPr>
                <p:ph type="title"/>
              </p:nvPr>
            </p:nvSpPr>
            <p:spPr>
              <a:xfrm>
                <a:off x="630382" y="0"/>
                <a:ext cx="10515600" cy="954520"/>
              </a:xfrm>
            </p:spPr>
            <p:txBody>
              <a:bodyPr>
                <a:normAutofit fontScale="90000"/>
              </a:bodyPr>
              <a:lstStyle/>
              <a:p>
                <a:r>
                  <a:rPr lang="en-US" dirty="0">
                    <a:latin typeface="Garamond" panose="02020404030301010803" pitchFamily="18" charset="0"/>
                  </a:rPr>
                  <a:t>BRANS-DICKE PARTICULAR CASE </a:t>
                </a:r>
                <a14:m>
                  <m:oMath xmlns:m="http://schemas.openxmlformats.org/officeDocument/2006/math">
                    <m:r>
                      <a:rPr lang="en-US" i="1">
                        <a:latin typeface="Cambria Math" panose="02040503050406030204" pitchFamily="18" charset="0"/>
                        <a:ea typeface="Cambria Math" panose="02040503050406030204" pitchFamily="18" charset="0"/>
                      </a:rPr>
                      <m:t>𝜔</m:t>
                    </m:r>
                    <m:r>
                      <a:rPr lang="it-IT" i="1">
                        <a:latin typeface="Cambria Math" panose="02040503050406030204" pitchFamily="18" charset="0"/>
                        <a:ea typeface="Cambria Math" panose="02040503050406030204" pitchFamily="18" charset="0"/>
                      </a:rPr>
                      <m:t>=−</m:t>
                    </m:r>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3</m:t>
                        </m:r>
                      </m:num>
                      <m:den>
                        <m:r>
                          <a:rPr lang="it-IT" i="1">
                            <a:latin typeface="Cambria Math" panose="02040503050406030204" pitchFamily="18" charset="0"/>
                            <a:ea typeface="Cambria Math" panose="02040503050406030204" pitchFamily="18" charset="0"/>
                          </a:rPr>
                          <m:t>2</m:t>
                        </m:r>
                      </m:den>
                    </m:f>
                  </m:oMath>
                </a14:m>
                <a:r>
                  <a:rPr lang="en-US" dirty="0">
                    <a:latin typeface="Garamond" panose="02020404030301010803" pitchFamily="18" charset="0"/>
                  </a:rPr>
                  <a:t> </a:t>
                </a:r>
                <a:endParaRPr lang="en-US" dirty="0"/>
              </a:p>
            </p:txBody>
          </p:sp>
        </mc:Choice>
        <mc:Fallback xmlns="">
          <p:sp>
            <p:nvSpPr>
              <p:cNvPr id="2" name="Titolo 1">
                <a:extLst>
                  <a:ext uri="{FF2B5EF4-FFF2-40B4-BE49-F238E27FC236}">
                    <a16:creationId xmlns:a16="http://schemas.microsoft.com/office/drawing/2014/main" id="{7B38F3A9-3397-5944-8D50-801FC608CB75}"/>
                  </a:ext>
                </a:extLst>
              </p:cNvPr>
              <p:cNvSpPr>
                <a:spLocks noGrp="1" noRot="1" noChangeAspect="1" noMove="1" noResize="1" noEditPoints="1" noAdjustHandles="1" noChangeArrowheads="1" noChangeShapeType="1" noTextEdit="1"/>
              </p:cNvSpPr>
              <p:nvPr>
                <p:ph type="title"/>
              </p:nvPr>
            </p:nvSpPr>
            <p:spPr>
              <a:xfrm>
                <a:off x="630382" y="0"/>
                <a:ext cx="10515600" cy="954520"/>
              </a:xfrm>
              <a:blipFill>
                <a:blip r:embed="rId3"/>
                <a:stretch>
                  <a:fillRect l="-2051" b="-11842"/>
                </a:stretch>
              </a:blipFill>
            </p:spPr>
            <p:txBody>
              <a:bodyPr/>
              <a:lstStyle/>
              <a:p>
                <a:r>
                  <a:rPr lang="en-US">
                    <a:noFill/>
                  </a:rPr>
                  <a:t> </a:t>
                </a:r>
              </a:p>
            </p:txBody>
          </p:sp>
        </mc:Fallback>
      </mc:AlternateContent>
      <p:sp>
        <p:nvSpPr>
          <p:cNvPr id="3" name="Segnaposto contenuto 2">
            <a:extLst>
              <a:ext uri="{FF2B5EF4-FFF2-40B4-BE49-F238E27FC236}">
                <a16:creationId xmlns:a16="http://schemas.microsoft.com/office/drawing/2014/main" id="{61629786-BE8D-7F44-8B68-1FE3ECDB967A}"/>
              </a:ext>
            </a:extLst>
          </p:cNvPr>
          <p:cNvSpPr>
            <a:spLocks noGrp="1"/>
          </p:cNvSpPr>
          <p:nvPr>
            <p:ph idx="1"/>
          </p:nvPr>
        </p:nvSpPr>
        <p:spPr>
          <a:xfrm>
            <a:off x="696191" y="954520"/>
            <a:ext cx="10799618" cy="5239543"/>
          </a:xfrm>
        </p:spPr>
        <p:txBody>
          <a:bodyPr>
            <a:normAutofit/>
          </a:bodyPr>
          <a:lstStyle/>
          <a:p>
            <a:r>
              <a:rPr lang="en-US" sz="2400" dirty="0">
                <a:latin typeface="Garamond" panose="02020404030301010803" pitchFamily="18" charset="0"/>
              </a:rPr>
              <a:t>Clearly the Hamiltonian and momenta constraints are</a:t>
            </a:r>
          </a:p>
          <a:p>
            <a:endParaRPr lang="en-US" sz="2400" dirty="0">
              <a:latin typeface="Garamond" panose="02020404030301010803" pitchFamily="18" charset="0"/>
            </a:endParaRPr>
          </a:p>
          <a:p>
            <a:endParaRPr lang="en-US" sz="2400" dirty="0">
              <a:latin typeface="Garamond" panose="02020404030301010803" pitchFamily="18" charset="0"/>
            </a:endParaRPr>
          </a:p>
          <a:p>
            <a:pPr marL="0" indent="0">
              <a:buNone/>
            </a:pPr>
            <a:endParaRPr lang="en-US" sz="2400" dirty="0">
              <a:latin typeface="Garamond" panose="02020404030301010803" pitchFamily="18" charset="0"/>
            </a:endParaRPr>
          </a:p>
          <a:p>
            <a:endParaRPr lang="en-US" sz="2400" dirty="0">
              <a:latin typeface="Garamond" panose="02020404030301010803" pitchFamily="18" charset="0"/>
            </a:endParaRPr>
          </a:p>
          <a:p>
            <a:r>
              <a:rPr lang="en-US" sz="2400" dirty="0">
                <a:latin typeface="Garamond" panose="02020404030301010803" pitchFamily="18" charset="0"/>
              </a:rPr>
              <a:t>We also have a further primary constraint due to conformal invariance</a:t>
            </a:r>
          </a:p>
          <a:p>
            <a:endParaRPr lang="en-US" sz="2400" dirty="0">
              <a:latin typeface="Garamond" panose="02020404030301010803" pitchFamily="18" charset="0"/>
            </a:endParaRPr>
          </a:p>
          <a:p>
            <a:pPr marL="0" indent="0">
              <a:buNone/>
            </a:pPr>
            <a:r>
              <a:rPr lang="en-US" sz="2400" dirty="0">
                <a:latin typeface="Garamond" panose="02020404030301010803" pitchFamily="18" charset="0"/>
              </a:rPr>
              <a:t> </a:t>
            </a:r>
          </a:p>
          <a:p>
            <a:endParaRPr lang="en-US" sz="2400" dirty="0">
              <a:latin typeface="Garamond" panose="02020404030301010803" pitchFamily="18" charset="0"/>
            </a:endParaRPr>
          </a:p>
          <a:p>
            <a:r>
              <a:rPr lang="en-US" sz="2400" dirty="0">
                <a:latin typeface="Garamond" panose="02020404030301010803" pitchFamily="18" charset="0"/>
              </a:rPr>
              <a:t>All the constraints (shown through lengthy and technically complicated calculations) are first class . </a:t>
            </a:r>
          </a:p>
        </p:txBody>
      </p:sp>
      <p:pic>
        <p:nvPicPr>
          <p:cNvPr id="7" name="Immagine 6">
            <a:extLst>
              <a:ext uri="{FF2B5EF4-FFF2-40B4-BE49-F238E27FC236}">
                <a16:creationId xmlns:a16="http://schemas.microsoft.com/office/drawing/2014/main" id="{31AB58A1-248B-A041-BC2E-867BABD4F41D}"/>
              </a:ext>
            </a:extLst>
          </p:cNvPr>
          <p:cNvPicPr>
            <a:picLocks noChangeAspect="1"/>
          </p:cNvPicPr>
          <p:nvPr/>
        </p:nvPicPr>
        <p:blipFill>
          <a:blip r:embed="rId4"/>
          <a:stretch>
            <a:fillRect/>
          </a:stretch>
        </p:blipFill>
        <p:spPr>
          <a:xfrm>
            <a:off x="1198179" y="1492794"/>
            <a:ext cx="8912772" cy="747877"/>
          </a:xfrm>
          <a:prstGeom prst="rect">
            <a:avLst/>
          </a:prstGeom>
        </p:spPr>
      </p:pic>
      <p:pic>
        <p:nvPicPr>
          <p:cNvPr id="8" name="Immagine 7">
            <a:extLst>
              <a:ext uri="{FF2B5EF4-FFF2-40B4-BE49-F238E27FC236}">
                <a16:creationId xmlns:a16="http://schemas.microsoft.com/office/drawing/2014/main" id="{D9A10BA2-79D7-C24A-B41C-3A5C13282E73}"/>
              </a:ext>
            </a:extLst>
          </p:cNvPr>
          <p:cNvPicPr>
            <a:picLocks noChangeAspect="1"/>
          </p:cNvPicPr>
          <p:nvPr/>
        </p:nvPicPr>
        <p:blipFill>
          <a:blip r:embed="rId5"/>
          <a:stretch>
            <a:fillRect/>
          </a:stretch>
        </p:blipFill>
        <p:spPr>
          <a:xfrm>
            <a:off x="1198179" y="2520987"/>
            <a:ext cx="4193628" cy="477635"/>
          </a:xfrm>
          <a:prstGeom prst="rect">
            <a:avLst/>
          </a:prstGeom>
        </p:spPr>
      </p:pic>
      <p:pic>
        <p:nvPicPr>
          <p:cNvPr id="10" name="Immagine 9">
            <a:extLst>
              <a:ext uri="{FF2B5EF4-FFF2-40B4-BE49-F238E27FC236}">
                <a16:creationId xmlns:a16="http://schemas.microsoft.com/office/drawing/2014/main" id="{7F38EF36-17EB-D94F-8047-7127D1BFAD36}"/>
              </a:ext>
            </a:extLst>
          </p:cNvPr>
          <p:cNvPicPr>
            <a:picLocks noChangeAspect="1"/>
          </p:cNvPicPr>
          <p:nvPr/>
        </p:nvPicPr>
        <p:blipFill>
          <a:blip r:embed="rId6"/>
          <a:stretch>
            <a:fillRect/>
          </a:stretch>
        </p:blipFill>
        <p:spPr>
          <a:xfrm>
            <a:off x="3604810" y="4063475"/>
            <a:ext cx="4372542" cy="553855"/>
          </a:xfrm>
          <a:prstGeom prst="rect">
            <a:avLst/>
          </a:prstGeom>
        </p:spPr>
      </p:pic>
    </p:spTree>
    <p:extLst>
      <p:ext uri="{BB962C8B-B14F-4D97-AF65-F5344CB8AC3E}">
        <p14:creationId xmlns:p14="http://schemas.microsoft.com/office/powerpoint/2010/main" val="1163607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35C737-0C7C-A44F-ACBF-E7F91FA44F3F}"/>
              </a:ext>
            </a:extLst>
          </p:cNvPr>
          <p:cNvSpPr>
            <a:spLocks noGrp="1"/>
          </p:cNvSpPr>
          <p:nvPr>
            <p:ph type="title"/>
          </p:nvPr>
        </p:nvSpPr>
        <p:spPr>
          <a:xfrm>
            <a:off x="838200" y="-352505"/>
            <a:ext cx="10515600" cy="1325563"/>
          </a:xfrm>
        </p:spPr>
        <p:txBody>
          <a:bodyPr/>
          <a:lstStyle/>
          <a:p>
            <a:pPr algn="ctr"/>
            <a:r>
              <a:rPr lang="en-US" dirty="0">
                <a:latin typeface="Garamond" panose="02020404030301010803" pitchFamily="18" charset="0"/>
              </a:rPr>
              <a:t>Outline</a:t>
            </a:r>
          </a:p>
        </p:txBody>
      </p:sp>
      <mc:AlternateContent xmlns:mc="http://schemas.openxmlformats.org/markup-compatibility/2006">
        <mc:Choice xmlns:a14="http://schemas.microsoft.com/office/drawing/2010/main" Requires="a14">
          <p:sp>
            <p:nvSpPr>
              <p:cNvPr id="3" name="Segnaposto contenuto 2">
                <a:extLst>
                  <a:ext uri="{FF2B5EF4-FFF2-40B4-BE49-F238E27FC236}">
                    <a16:creationId xmlns:a16="http://schemas.microsoft.com/office/drawing/2014/main" id="{83CD76F2-B59A-FB4C-8371-E9C05AA04BFF}"/>
                  </a:ext>
                </a:extLst>
              </p:cNvPr>
              <p:cNvSpPr>
                <a:spLocks noGrp="1"/>
              </p:cNvSpPr>
              <p:nvPr>
                <p:ph idx="1"/>
              </p:nvPr>
            </p:nvSpPr>
            <p:spPr>
              <a:xfrm>
                <a:off x="625135" y="659756"/>
                <a:ext cx="11461762" cy="6198244"/>
              </a:xfrm>
            </p:spPr>
            <p:txBody>
              <a:bodyPr>
                <a:normAutofit fontScale="25000" lnSpcReduction="20000"/>
              </a:bodyPr>
              <a:lstStyle/>
              <a:p>
                <a:r>
                  <a:rPr lang="en-US" sz="8000" dirty="0">
                    <a:latin typeface="Garamond" panose="02020404030301010803" pitchFamily="18" charset="0"/>
                  </a:rPr>
                  <a:t>Jordan and Einstein frame. Scalar-Tensor theory with (GHY)-boundary term and Weyl (conformal) transformations from Jordan to Einstein Frame. </a:t>
                </a:r>
              </a:p>
              <a:p>
                <a:endParaRPr lang="en-US" sz="8000" dirty="0">
                  <a:latin typeface="Garamond" panose="02020404030301010803" pitchFamily="18" charset="0"/>
                </a:endParaRPr>
              </a:p>
              <a:p>
                <a:r>
                  <a:rPr lang="en-US" sz="8000" dirty="0">
                    <a:latin typeface="Garamond" panose="02020404030301010803" pitchFamily="18" charset="0"/>
                  </a:rPr>
                  <a:t>Hamiltonian (canonical) analysis of Brans-</a:t>
                </a:r>
                <a:r>
                  <a:rPr lang="en-US" sz="8000" dirty="0" err="1">
                    <a:latin typeface="Garamond" panose="02020404030301010803" pitchFamily="18" charset="0"/>
                  </a:rPr>
                  <a:t>Dicke</a:t>
                </a:r>
                <a:r>
                  <a:rPr lang="en-US" sz="8000" dirty="0">
                    <a:latin typeface="Garamond" panose="02020404030301010803" pitchFamily="18" charset="0"/>
                  </a:rPr>
                  <a:t> theory with GHY-boundary term (case </a:t>
                </a:r>
                <a14:m>
                  <m:oMath xmlns:m="http://schemas.openxmlformats.org/officeDocument/2006/math">
                    <m:r>
                      <a:rPr lang="en-US" sz="8000" i="1" smtClean="0">
                        <a:latin typeface="Cambria Math" panose="02040503050406030204" pitchFamily="18" charset="0"/>
                        <a:ea typeface="Cambria Math" panose="02040503050406030204" pitchFamily="18" charset="0"/>
                      </a:rPr>
                      <m:t>𝜔</m:t>
                    </m:r>
                    <m:r>
                      <a:rPr lang="en-US" sz="8000" i="1" smtClean="0">
                        <a:latin typeface="Cambria Math" panose="02040503050406030204" pitchFamily="18" charset="0"/>
                        <a:ea typeface="Cambria Math" panose="02040503050406030204" pitchFamily="18" charset="0"/>
                      </a:rPr>
                      <m:t>≠−</m:t>
                    </m:r>
                    <m:f>
                      <m:fPr>
                        <m:ctrlPr>
                          <a:rPr lang="en-US" sz="8000" i="1" smtClean="0">
                            <a:latin typeface="Cambria Math" panose="02040503050406030204" pitchFamily="18" charset="0"/>
                            <a:ea typeface="Cambria Math" panose="02040503050406030204" pitchFamily="18" charset="0"/>
                          </a:rPr>
                        </m:ctrlPr>
                      </m:fPr>
                      <m:num>
                        <m:r>
                          <a:rPr lang="it-IT" sz="8000" b="0" i="1" smtClean="0">
                            <a:latin typeface="Cambria Math" panose="02040503050406030204" pitchFamily="18" charset="0"/>
                            <a:ea typeface="Cambria Math" panose="02040503050406030204" pitchFamily="18" charset="0"/>
                          </a:rPr>
                          <m:t>3</m:t>
                        </m:r>
                      </m:num>
                      <m:den>
                        <m:r>
                          <a:rPr lang="it-IT" sz="8000" b="0" i="1" smtClean="0">
                            <a:latin typeface="Cambria Math" panose="02040503050406030204" pitchFamily="18" charset="0"/>
                            <a:ea typeface="Cambria Math" panose="02040503050406030204" pitchFamily="18" charset="0"/>
                          </a:rPr>
                          <m:t>2</m:t>
                        </m:r>
                      </m:den>
                    </m:f>
                    <m:r>
                      <a:rPr lang="it-IT" sz="8000" b="0" i="0" smtClean="0">
                        <a:latin typeface="Cambria Math" panose="02040503050406030204" pitchFamily="18" charset="0"/>
                        <a:ea typeface="Cambria Math" panose="02040503050406030204" pitchFamily="18" charset="0"/>
                      </a:rPr>
                      <m:t> ). </m:t>
                    </m:r>
                  </m:oMath>
                </a14:m>
                <a:r>
                  <a:rPr lang="en-US" sz="8000" dirty="0">
                    <a:latin typeface="Garamond" panose="02020404030301010803" pitchFamily="18" charset="0"/>
                  </a:rPr>
                  <a:t> </a:t>
                </a:r>
              </a:p>
              <a:p>
                <a:endParaRPr lang="en-US" sz="8000" dirty="0">
                  <a:latin typeface="Garamond" panose="02020404030301010803" pitchFamily="18" charset="0"/>
                </a:endParaRPr>
              </a:p>
              <a:p>
                <a:r>
                  <a:rPr lang="en-US" sz="8000" dirty="0">
                    <a:latin typeface="Garamond" panose="02020404030301010803" pitchFamily="18" charset="0"/>
                  </a:rPr>
                  <a:t>Hamiltonian transformations from Jordan to the Einstein Frame. “</a:t>
                </a:r>
                <a:r>
                  <a:rPr lang="en-US" sz="8000" dirty="0" err="1">
                    <a:latin typeface="Garamond" panose="02020404030301010803" pitchFamily="18" charset="0"/>
                  </a:rPr>
                  <a:t>Vexata</a:t>
                </a:r>
                <a:r>
                  <a:rPr lang="en-US" sz="8000" dirty="0">
                    <a:latin typeface="Garamond" panose="02020404030301010803" pitchFamily="18" charset="0"/>
                  </a:rPr>
                  <a:t> </a:t>
                </a:r>
                <a:r>
                  <a:rPr lang="en-US" sz="8000" dirty="0" err="1">
                    <a:latin typeface="Garamond" panose="02020404030301010803" pitchFamily="18" charset="0"/>
                  </a:rPr>
                  <a:t>Questio</a:t>
                </a:r>
                <a:r>
                  <a:rPr lang="en-US" sz="8000" dirty="0">
                    <a:latin typeface="Garamond" panose="02020404030301010803" pitchFamily="18" charset="0"/>
                  </a:rPr>
                  <a:t>”: are these transformations canonical? “Anti-</a:t>
                </a:r>
                <a:r>
                  <a:rPr lang="en-US" sz="8000" dirty="0" err="1">
                    <a:latin typeface="Garamond" panose="02020404030301010803" pitchFamily="18" charset="0"/>
                  </a:rPr>
                  <a:t>Newtonian”transformations</a:t>
                </a:r>
                <a:r>
                  <a:rPr lang="en-US" sz="8000" dirty="0">
                    <a:latin typeface="Garamond" panose="02020404030301010803" pitchFamily="18" charset="0"/>
                  </a:rPr>
                  <a:t> as Hamiltonian canonical transformations.</a:t>
                </a:r>
              </a:p>
              <a:p>
                <a:endParaRPr lang="en-US" sz="8000" dirty="0">
                  <a:latin typeface="Garamond" panose="02020404030301010803" pitchFamily="18" charset="0"/>
                </a:endParaRPr>
              </a:p>
              <a:p>
                <a:r>
                  <a:rPr lang="en-US" sz="8000" dirty="0">
                    <a:latin typeface="Garamond" panose="02020404030301010803" pitchFamily="18" charset="0"/>
                  </a:rPr>
                  <a:t>Canonical analysis of BD theory in the case </a:t>
                </a:r>
                <a14:m>
                  <m:oMath xmlns:m="http://schemas.openxmlformats.org/officeDocument/2006/math">
                    <m:r>
                      <m:rPr>
                        <m:sty m:val="p"/>
                      </m:rPr>
                      <a:rPr lang="en-US" sz="8000">
                        <a:latin typeface="Cambria Math" panose="02040503050406030204" pitchFamily="18" charset="0"/>
                        <a:ea typeface="Cambria Math" panose="02040503050406030204" pitchFamily="18" charset="0"/>
                      </a:rPr>
                      <m:t>ω</m:t>
                    </m:r>
                    <m:r>
                      <a:rPr lang="it-IT" sz="8000">
                        <a:latin typeface="Cambria Math" panose="02040503050406030204" pitchFamily="18" charset="0"/>
                        <a:ea typeface="Cambria Math" panose="02040503050406030204" pitchFamily="18" charset="0"/>
                      </a:rPr>
                      <m:t>=−</m:t>
                    </m:r>
                    <m:f>
                      <m:fPr>
                        <m:ctrlPr>
                          <a:rPr lang="it-IT" sz="8000" i="1">
                            <a:latin typeface="Cambria Math" panose="02040503050406030204" pitchFamily="18" charset="0"/>
                            <a:ea typeface="Cambria Math" panose="02040503050406030204" pitchFamily="18" charset="0"/>
                          </a:rPr>
                        </m:ctrlPr>
                      </m:fPr>
                      <m:num>
                        <m:r>
                          <a:rPr lang="it-IT" sz="8000">
                            <a:latin typeface="Cambria Math" panose="02040503050406030204" pitchFamily="18" charset="0"/>
                            <a:ea typeface="Cambria Math" panose="02040503050406030204" pitchFamily="18" charset="0"/>
                          </a:rPr>
                          <m:t>3</m:t>
                        </m:r>
                      </m:num>
                      <m:den>
                        <m:r>
                          <a:rPr lang="it-IT" sz="8000">
                            <a:latin typeface="Cambria Math" panose="02040503050406030204" pitchFamily="18" charset="0"/>
                            <a:ea typeface="Cambria Math" panose="02040503050406030204" pitchFamily="18" charset="0"/>
                          </a:rPr>
                          <m:t>2</m:t>
                        </m:r>
                      </m:den>
                    </m:f>
                  </m:oMath>
                </a14:m>
                <a:r>
                  <a:rPr lang="en-US" sz="8000" dirty="0">
                    <a:latin typeface="Garamond" panose="02020404030301010803" pitchFamily="18" charset="0"/>
                  </a:rPr>
                  <a:t> in the Jordan Frame </a:t>
                </a:r>
              </a:p>
              <a:p>
                <a:endParaRPr lang="en-US" sz="8000" dirty="0">
                  <a:latin typeface="Garamond" panose="02020404030301010803" pitchFamily="18" charset="0"/>
                </a:endParaRPr>
              </a:p>
              <a:p>
                <a:r>
                  <a:rPr lang="en-US" sz="8000" dirty="0">
                    <a:latin typeface="Garamond" panose="02020404030301010803" pitchFamily="18" charset="0"/>
                  </a:rPr>
                  <a:t>BD theory for </a:t>
                </a:r>
                <a14:m>
                  <m:oMath xmlns:m="http://schemas.openxmlformats.org/officeDocument/2006/math">
                    <m:r>
                      <m:rPr>
                        <m:sty m:val="p"/>
                      </m:rPr>
                      <a:rPr lang="en-US" sz="8000">
                        <a:latin typeface="Cambria Math" panose="02040503050406030204" pitchFamily="18" charset="0"/>
                        <a:ea typeface="Cambria Math" panose="02040503050406030204" pitchFamily="18" charset="0"/>
                      </a:rPr>
                      <m:t>ω</m:t>
                    </m:r>
                    <m:r>
                      <a:rPr lang="it-IT" sz="8000">
                        <a:latin typeface="Cambria Math" panose="02040503050406030204" pitchFamily="18" charset="0"/>
                        <a:ea typeface="Cambria Math" panose="02040503050406030204" pitchFamily="18" charset="0"/>
                      </a:rPr>
                      <m:t>=−</m:t>
                    </m:r>
                    <m:f>
                      <m:fPr>
                        <m:ctrlPr>
                          <a:rPr lang="it-IT" sz="8000" i="1">
                            <a:latin typeface="Cambria Math" panose="02040503050406030204" pitchFamily="18" charset="0"/>
                            <a:ea typeface="Cambria Math" panose="02040503050406030204" pitchFamily="18" charset="0"/>
                          </a:rPr>
                        </m:ctrlPr>
                      </m:fPr>
                      <m:num>
                        <m:r>
                          <a:rPr lang="it-IT" sz="8000">
                            <a:latin typeface="Cambria Math" panose="02040503050406030204" pitchFamily="18" charset="0"/>
                            <a:ea typeface="Cambria Math" panose="02040503050406030204" pitchFamily="18" charset="0"/>
                          </a:rPr>
                          <m:t>3</m:t>
                        </m:r>
                      </m:num>
                      <m:den>
                        <m:r>
                          <a:rPr lang="it-IT" sz="8000">
                            <a:latin typeface="Cambria Math" panose="02040503050406030204" pitchFamily="18" charset="0"/>
                            <a:ea typeface="Cambria Math" panose="02040503050406030204" pitchFamily="18" charset="0"/>
                          </a:rPr>
                          <m:t>2</m:t>
                        </m:r>
                      </m:den>
                    </m:f>
                  </m:oMath>
                </a14:m>
                <a:r>
                  <a:rPr lang="en-US" sz="8000" dirty="0">
                    <a:latin typeface="Garamond" panose="02020404030301010803" pitchFamily="18" charset="0"/>
                  </a:rPr>
                  <a:t> in the Einstein Frame</a:t>
                </a:r>
              </a:p>
              <a:p>
                <a:endParaRPr lang="en-US" sz="8000" dirty="0">
                  <a:latin typeface="Garamond" panose="02020404030301010803" pitchFamily="18" charset="0"/>
                </a:endParaRPr>
              </a:p>
              <a:p>
                <a:r>
                  <a:rPr lang="en-US" sz="8000" dirty="0">
                    <a:latin typeface="Garamond" panose="02020404030301010803" pitchFamily="18" charset="0"/>
                  </a:rPr>
                  <a:t>The inequivalence of the Dirac constraints’ algebra of BD theory for </a:t>
                </a:r>
                <a14:m>
                  <m:oMath xmlns:m="http://schemas.openxmlformats.org/officeDocument/2006/math">
                    <m:r>
                      <m:rPr>
                        <m:sty m:val="p"/>
                      </m:rPr>
                      <a:rPr lang="en-US" sz="8000">
                        <a:latin typeface="Cambria Math" panose="02040503050406030204" pitchFamily="18" charset="0"/>
                        <a:ea typeface="Cambria Math" panose="02040503050406030204" pitchFamily="18" charset="0"/>
                      </a:rPr>
                      <m:t>ω</m:t>
                    </m:r>
                    <m:r>
                      <a:rPr lang="it-IT" sz="8000">
                        <a:latin typeface="Cambria Math" panose="02040503050406030204" pitchFamily="18" charset="0"/>
                        <a:ea typeface="Cambria Math" panose="02040503050406030204" pitchFamily="18" charset="0"/>
                      </a:rPr>
                      <m:t>=−</m:t>
                    </m:r>
                    <m:f>
                      <m:fPr>
                        <m:ctrlPr>
                          <a:rPr lang="it-IT" sz="8000" i="1">
                            <a:latin typeface="Cambria Math" panose="02040503050406030204" pitchFamily="18" charset="0"/>
                            <a:ea typeface="Cambria Math" panose="02040503050406030204" pitchFamily="18" charset="0"/>
                          </a:rPr>
                        </m:ctrlPr>
                      </m:fPr>
                      <m:num>
                        <m:r>
                          <a:rPr lang="it-IT" sz="8000">
                            <a:latin typeface="Cambria Math" panose="02040503050406030204" pitchFamily="18" charset="0"/>
                            <a:ea typeface="Cambria Math" panose="02040503050406030204" pitchFamily="18" charset="0"/>
                          </a:rPr>
                          <m:t>3</m:t>
                        </m:r>
                      </m:num>
                      <m:den>
                        <m:r>
                          <a:rPr lang="it-IT" sz="8000">
                            <a:latin typeface="Cambria Math" panose="02040503050406030204" pitchFamily="18" charset="0"/>
                            <a:ea typeface="Cambria Math" panose="02040503050406030204" pitchFamily="18" charset="0"/>
                          </a:rPr>
                          <m:t>2</m:t>
                        </m:r>
                      </m:den>
                    </m:f>
                  </m:oMath>
                </a14:m>
                <a:r>
                  <a:rPr lang="en-US" sz="8000" dirty="0">
                    <a:latin typeface="Garamond" panose="02020404030301010803" pitchFamily="18" charset="0"/>
                  </a:rPr>
                  <a:t>  in the Jordan </a:t>
                </a:r>
              </a:p>
              <a:p>
                <a:pPr marL="0" indent="0">
                  <a:buNone/>
                </a:pPr>
                <a:r>
                  <a:rPr lang="en-US" sz="8000" dirty="0">
                    <a:latin typeface="Garamond" panose="02020404030301010803" pitchFamily="18" charset="0"/>
                  </a:rPr>
                  <a:t>   shows the transformations from Jordan to Einstein frame are not canonical.  </a:t>
                </a:r>
              </a:p>
              <a:p>
                <a:endParaRPr lang="en-US" sz="8000" dirty="0">
                  <a:latin typeface="Garamond" panose="02020404030301010803" pitchFamily="18" charset="0"/>
                </a:endParaRPr>
              </a:p>
              <a:p>
                <a:r>
                  <a:rPr lang="en-US" sz="8000" dirty="0">
                    <a:latin typeface="Garamond" panose="02020404030301010803" pitchFamily="18" charset="0"/>
                  </a:rPr>
                  <a:t>Brans- </a:t>
                </a:r>
                <a:r>
                  <a:rPr lang="en-US" sz="8000" dirty="0" err="1">
                    <a:latin typeface="Garamond" panose="02020404030301010803" pitchFamily="18" charset="0"/>
                  </a:rPr>
                  <a:t>Dicke</a:t>
                </a:r>
                <a:r>
                  <a:rPr lang="en-US" sz="8000" dirty="0">
                    <a:latin typeface="Garamond" panose="02020404030301010803" pitchFamily="18" charset="0"/>
                  </a:rPr>
                  <a:t> FLRW flat, k=0, case as finite dimensional example. </a:t>
                </a:r>
              </a:p>
              <a:p>
                <a:pPr marL="0" indent="0">
                  <a:buNone/>
                </a:pPr>
                <a:endParaRPr lang="en-US" sz="8000" dirty="0">
                  <a:latin typeface="Garamond" panose="02020404030301010803" pitchFamily="18" charset="0"/>
                </a:endParaRPr>
              </a:p>
              <a:p>
                <a:r>
                  <a:rPr lang="en-US" sz="8000" dirty="0">
                    <a:latin typeface="Garamond" panose="02020404030301010803" pitchFamily="18" charset="0"/>
                  </a:rPr>
                  <a:t>Conclusions. </a:t>
                </a:r>
              </a:p>
              <a:p>
                <a:endParaRPr lang="en-US" sz="2600" dirty="0">
                  <a:latin typeface="Garamond" panose="02020404030301010803" pitchFamily="18" charset="0"/>
                </a:endParaRPr>
              </a:p>
              <a:p>
                <a:pPr marL="0" indent="0">
                  <a:buNone/>
                </a:pPr>
                <a:endParaRPr lang="en-US" sz="2400" dirty="0">
                  <a:latin typeface="Garamond" panose="02020404030301010803" pitchFamily="18" charset="0"/>
                </a:endParaRPr>
              </a:p>
              <a:p>
                <a:pPr marL="0" indent="0">
                  <a:buNone/>
                </a:pPr>
                <a:endParaRPr lang="en-US" sz="2400"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p:txBody>
          </p:sp>
        </mc:Choice>
        <mc:Fallback>
          <p:sp>
            <p:nvSpPr>
              <p:cNvPr id="3" name="Segnaposto contenuto 2">
                <a:extLst>
                  <a:ext uri="{FF2B5EF4-FFF2-40B4-BE49-F238E27FC236}">
                    <a16:creationId xmlns:a16="http://schemas.microsoft.com/office/drawing/2014/main" id="{83CD76F2-B59A-FB4C-8371-E9C05AA04BFF}"/>
                  </a:ext>
                </a:extLst>
              </p:cNvPr>
              <p:cNvSpPr>
                <a:spLocks noGrp="1" noRot="1" noChangeAspect="1" noMove="1" noResize="1" noEditPoints="1" noAdjustHandles="1" noChangeArrowheads="1" noChangeShapeType="1" noTextEdit="1"/>
              </p:cNvSpPr>
              <p:nvPr>
                <p:ph idx="1"/>
              </p:nvPr>
            </p:nvSpPr>
            <p:spPr>
              <a:xfrm>
                <a:off x="625135" y="659756"/>
                <a:ext cx="11461762" cy="6198244"/>
              </a:xfrm>
              <a:blipFill>
                <a:blip r:embed="rId2"/>
                <a:stretch>
                  <a:fillRect l="-443" t="-1431" b="-2045"/>
                </a:stretch>
              </a:blipFill>
            </p:spPr>
            <p:txBody>
              <a:bodyPr/>
              <a:lstStyle/>
              <a:p>
                <a:r>
                  <a:rPr lang="en-US">
                    <a:noFill/>
                  </a:rPr>
                  <a:t> </a:t>
                </a:r>
              </a:p>
            </p:txBody>
          </p:sp>
        </mc:Fallback>
      </mc:AlternateContent>
    </p:spTree>
    <p:extLst>
      <p:ext uri="{BB962C8B-B14F-4D97-AF65-F5344CB8AC3E}">
        <p14:creationId xmlns:p14="http://schemas.microsoft.com/office/powerpoint/2010/main" val="1540949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a:extLst>
                  <a:ext uri="{FF2B5EF4-FFF2-40B4-BE49-F238E27FC236}">
                    <a16:creationId xmlns:a16="http://schemas.microsoft.com/office/drawing/2014/main" id="{B6E0CA12-6E38-E344-8C8F-EC005C14DB84}"/>
                  </a:ext>
                </a:extLst>
              </p:cNvPr>
              <p:cNvSpPr>
                <a:spLocks noGrp="1"/>
              </p:cNvSpPr>
              <p:nvPr>
                <p:ph type="title"/>
              </p:nvPr>
            </p:nvSpPr>
            <p:spPr>
              <a:xfrm>
                <a:off x="813952" y="-85654"/>
                <a:ext cx="10515600" cy="1325563"/>
              </a:xfrm>
            </p:spPr>
            <p:txBody>
              <a:bodyPr>
                <a:normAutofit fontScale="90000"/>
              </a:bodyPr>
              <a:lstStyle/>
              <a:p>
                <a:r>
                  <a:rPr lang="en-US" dirty="0">
                    <a:latin typeface="Garamond" panose="02020404030301010803" pitchFamily="18" charset="0"/>
                  </a:rPr>
                  <a:t>BRANS-DICKE PARTICULAR CASE </a:t>
                </a:r>
                <a14:m>
                  <m:oMath xmlns:m="http://schemas.openxmlformats.org/officeDocument/2006/math">
                    <m:r>
                      <a:rPr lang="en-US" i="1">
                        <a:latin typeface="Cambria Math" panose="02040503050406030204" pitchFamily="18" charset="0"/>
                        <a:ea typeface="Cambria Math" panose="02040503050406030204" pitchFamily="18" charset="0"/>
                      </a:rPr>
                      <m:t>𝜔</m:t>
                    </m:r>
                    <m:r>
                      <a:rPr lang="it-IT" i="1">
                        <a:latin typeface="Cambria Math" panose="02040503050406030204" pitchFamily="18" charset="0"/>
                        <a:ea typeface="Cambria Math" panose="02040503050406030204" pitchFamily="18" charset="0"/>
                      </a:rPr>
                      <m:t>=−</m:t>
                    </m:r>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3</m:t>
                        </m:r>
                      </m:num>
                      <m:den>
                        <m:r>
                          <a:rPr lang="it-IT" i="1">
                            <a:latin typeface="Cambria Math" panose="02040503050406030204" pitchFamily="18" charset="0"/>
                            <a:ea typeface="Cambria Math" panose="02040503050406030204" pitchFamily="18" charset="0"/>
                          </a:rPr>
                          <m:t>2</m:t>
                        </m:r>
                      </m:den>
                    </m:f>
                  </m:oMath>
                </a14:m>
                <a:r>
                  <a:rPr lang="en-US" dirty="0">
                    <a:latin typeface="Garamond" panose="02020404030301010803" pitchFamily="18" charset="0"/>
                  </a:rPr>
                  <a:t> </a:t>
                </a:r>
                <a:endParaRPr lang="en-US" dirty="0"/>
              </a:p>
            </p:txBody>
          </p:sp>
        </mc:Choice>
        <mc:Fallback xmlns="">
          <p:sp>
            <p:nvSpPr>
              <p:cNvPr id="2" name="Titolo 1">
                <a:extLst>
                  <a:ext uri="{FF2B5EF4-FFF2-40B4-BE49-F238E27FC236}">
                    <a16:creationId xmlns:a16="http://schemas.microsoft.com/office/drawing/2014/main" id="{B6E0CA12-6E38-E344-8C8F-EC005C14DB84}"/>
                  </a:ext>
                </a:extLst>
              </p:cNvPr>
              <p:cNvSpPr>
                <a:spLocks noGrp="1" noRot="1" noChangeAspect="1" noMove="1" noResize="1" noEditPoints="1" noAdjustHandles="1" noChangeArrowheads="1" noChangeShapeType="1" noTextEdit="1"/>
              </p:cNvSpPr>
              <p:nvPr>
                <p:ph type="title"/>
              </p:nvPr>
            </p:nvSpPr>
            <p:spPr>
              <a:xfrm>
                <a:off x="813952" y="-85654"/>
                <a:ext cx="10515600" cy="1325563"/>
              </a:xfrm>
              <a:blipFill>
                <a:blip r:embed="rId3"/>
                <a:stretch>
                  <a:fillRect l="-20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8824971F-8E94-4844-A6AB-7C6DE9B409B0}"/>
                  </a:ext>
                </a:extLst>
              </p:cNvPr>
              <p:cNvSpPr>
                <a:spLocks noGrp="1"/>
              </p:cNvSpPr>
              <p:nvPr>
                <p:ph idx="1"/>
              </p:nvPr>
            </p:nvSpPr>
            <p:spPr>
              <a:xfrm>
                <a:off x="477982" y="1063084"/>
                <a:ext cx="10771909" cy="5628662"/>
              </a:xfrm>
            </p:spPr>
            <p:txBody>
              <a:bodyPr>
                <a:normAutofit/>
              </a:bodyPr>
              <a:lstStyle/>
              <a:p>
                <a:r>
                  <a:rPr lang="en-US" sz="2200" dirty="0">
                    <a:latin typeface="Garamond" panose="02020404030301010803" pitchFamily="18" charset="0"/>
                  </a:rPr>
                  <a:t>Momentum and Hamiltonian constraints have the same algebra as Einstein </a:t>
                </a:r>
                <a:r>
                  <a:rPr lang="en-US" sz="2200" dirty="0" err="1">
                    <a:latin typeface="Garamond" panose="02020404030301010803" pitchFamily="18" charset="0"/>
                  </a:rPr>
                  <a:t>geometro</a:t>
                </a:r>
                <a:r>
                  <a:rPr lang="en-US" sz="2200" dirty="0">
                    <a:latin typeface="Garamond" panose="02020404030301010803" pitchFamily="18" charset="0"/>
                  </a:rPr>
                  <a:t>-dynamics. </a:t>
                </a:r>
              </a:p>
              <a:p>
                <a:endParaRPr lang="en-US" sz="2400" dirty="0">
                  <a:latin typeface="Garamond" panose="02020404030301010803" pitchFamily="18" charset="0"/>
                </a:endParaRPr>
              </a:p>
              <a:p>
                <a:r>
                  <a:rPr lang="en-US" sz="2200" dirty="0">
                    <a:latin typeface="Garamond" panose="02020404030301010803" pitchFamily="18" charset="0"/>
                  </a:rPr>
                  <a:t>The constraint algebra of the primary constraint </a:t>
                </a:r>
                <a14:m>
                  <m:oMath xmlns:m="http://schemas.openxmlformats.org/officeDocument/2006/math">
                    <m:sSub>
                      <m:sSubPr>
                        <m:ctrlPr>
                          <a:rPr lang="en-US" sz="2200" i="1" smtClean="0">
                            <a:latin typeface="Cambria Math" panose="02040503050406030204" pitchFamily="18" charset="0"/>
                          </a:rPr>
                        </m:ctrlPr>
                      </m:sSubPr>
                      <m:e>
                        <m:r>
                          <a:rPr lang="it-IT" sz="2200" b="0" i="1" smtClean="0">
                            <a:latin typeface="Cambria Math" panose="02040503050406030204" pitchFamily="18" charset="0"/>
                          </a:rPr>
                          <m:t>𝐶</m:t>
                        </m:r>
                      </m:e>
                      <m:sub>
                        <m:r>
                          <a:rPr lang="en-US" sz="2200" i="1" smtClean="0">
                            <a:latin typeface="Cambria Math" panose="02040503050406030204" pitchFamily="18" charset="0"/>
                            <a:ea typeface="Cambria Math" panose="02040503050406030204" pitchFamily="18" charset="0"/>
                          </a:rPr>
                          <m:t>𝜙</m:t>
                        </m:r>
                      </m:sub>
                    </m:sSub>
                  </m:oMath>
                </a14:m>
                <a:r>
                  <a:rPr lang="en-US" sz="2200" dirty="0">
                    <a:latin typeface="Garamond" panose="02020404030301010803" pitchFamily="18" charset="0"/>
                  </a:rPr>
                  <a:t> the momentum and Hamiltonian constraint is </a:t>
                </a:r>
              </a:p>
              <a:p>
                <a:pPr marL="0" indent="0">
                  <a:buNone/>
                </a:pPr>
                <a:endParaRPr lang="en-US" sz="2400" dirty="0">
                  <a:latin typeface="Garamond" panose="02020404030301010803" pitchFamily="18" charset="0"/>
                </a:endParaRPr>
              </a:p>
              <a:p>
                <a:endParaRPr lang="en-US" dirty="0">
                  <a:latin typeface="Garamond" panose="02020404030301010803" pitchFamily="18" charset="0"/>
                </a:endParaRPr>
              </a:p>
              <a:p>
                <a:r>
                  <a:rPr lang="en-US" sz="2200" dirty="0">
                    <a:latin typeface="Garamond" panose="02020404030301010803" pitchFamily="18" charset="0"/>
                  </a:rPr>
                  <a:t>The Poisson Bracket of the Hamiltonian-Hamiltonian constraint results to be</a:t>
                </a:r>
              </a:p>
              <a:p>
                <a:pPr marL="0" indent="0">
                  <a:buNone/>
                </a:pPr>
                <a:endParaRPr lang="en-US" sz="2400" dirty="0">
                  <a:latin typeface="Garamond" panose="02020404030301010803" pitchFamily="18" charset="0"/>
                </a:endParaRPr>
              </a:p>
              <a:p>
                <a:pPr marL="0" indent="0">
                  <a:buNone/>
                </a:pPr>
                <a:r>
                  <a:rPr lang="en-US" sz="2000" dirty="0">
                    <a:latin typeface="Garamond" panose="02020404030301010803" pitchFamily="18" charset="0"/>
                  </a:rPr>
                  <a:t> </a:t>
                </a:r>
              </a:p>
              <a:p>
                <a:r>
                  <a:rPr lang="en-US" sz="2000" dirty="0">
                    <a:latin typeface="Garamond" panose="02020404030301010803" pitchFamily="18" charset="0"/>
                  </a:rPr>
                  <a:t>Notice the extra term is generated by the diffeomorphisms for conformal invariance</a:t>
                </a:r>
              </a:p>
            </p:txBody>
          </p:sp>
        </mc:Choice>
        <mc:Fallback xmlns="">
          <p:sp>
            <p:nvSpPr>
              <p:cNvPr id="3" name="Segnaposto contenuto 2">
                <a:extLst>
                  <a:ext uri="{FF2B5EF4-FFF2-40B4-BE49-F238E27FC236}">
                    <a16:creationId xmlns:a16="http://schemas.microsoft.com/office/drawing/2014/main" id="{8824971F-8E94-4844-A6AB-7C6DE9B409B0}"/>
                  </a:ext>
                </a:extLst>
              </p:cNvPr>
              <p:cNvSpPr>
                <a:spLocks noGrp="1" noRot="1" noChangeAspect="1" noMove="1" noResize="1" noEditPoints="1" noAdjustHandles="1" noChangeArrowheads="1" noChangeShapeType="1" noTextEdit="1"/>
              </p:cNvSpPr>
              <p:nvPr>
                <p:ph idx="1"/>
              </p:nvPr>
            </p:nvSpPr>
            <p:spPr>
              <a:xfrm>
                <a:off x="477982" y="1063084"/>
                <a:ext cx="10771909" cy="5628662"/>
              </a:xfrm>
              <a:blipFill>
                <a:blip r:embed="rId4"/>
                <a:stretch>
                  <a:fillRect l="-589" t="-1124"/>
                </a:stretch>
              </a:blipFill>
            </p:spPr>
            <p:txBody>
              <a:bodyPr/>
              <a:lstStyle/>
              <a:p>
                <a:r>
                  <a:rPr lang="it-IT">
                    <a:noFill/>
                  </a:rPr>
                  <a:t> </a:t>
                </a:r>
              </a:p>
            </p:txBody>
          </p:sp>
        </mc:Fallback>
      </mc:AlternateContent>
      <p:pic>
        <p:nvPicPr>
          <p:cNvPr id="5" name="Immagine 4">
            <a:extLst>
              <a:ext uri="{FF2B5EF4-FFF2-40B4-BE49-F238E27FC236}">
                <a16:creationId xmlns:a16="http://schemas.microsoft.com/office/drawing/2014/main" id="{8829B06F-F8E1-564F-ACCA-BFB966E6B9DC}"/>
              </a:ext>
            </a:extLst>
          </p:cNvPr>
          <p:cNvPicPr>
            <a:picLocks noChangeAspect="1"/>
          </p:cNvPicPr>
          <p:nvPr/>
        </p:nvPicPr>
        <p:blipFill>
          <a:blip r:embed="rId5"/>
          <a:stretch>
            <a:fillRect/>
          </a:stretch>
        </p:blipFill>
        <p:spPr>
          <a:xfrm>
            <a:off x="1498063" y="2956812"/>
            <a:ext cx="6225408" cy="631147"/>
          </a:xfrm>
          <a:prstGeom prst="rect">
            <a:avLst/>
          </a:prstGeom>
        </p:spPr>
      </p:pic>
      <p:pic>
        <p:nvPicPr>
          <p:cNvPr id="6" name="Immagine 5">
            <a:extLst>
              <a:ext uri="{FF2B5EF4-FFF2-40B4-BE49-F238E27FC236}">
                <a16:creationId xmlns:a16="http://schemas.microsoft.com/office/drawing/2014/main" id="{BB666935-A9B5-F448-8A8F-853B65FD111F}"/>
              </a:ext>
            </a:extLst>
          </p:cNvPr>
          <p:cNvPicPr>
            <a:picLocks noChangeAspect="1"/>
          </p:cNvPicPr>
          <p:nvPr/>
        </p:nvPicPr>
        <p:blipFill>
          <a:blip r:embed="rId6"/>
          <a:stretch>
            <a:fillRect/>
          </a:stretch>
        </p:blipFill>
        <p:spPr>
          <a:xfrm>
            <a:off x="1498063" y="4411281"/>
            <a:ext cx="6225408" cy="682610"/>
          </a:xfrm>
          <a:prstGeom prst="rect">
            <a:avLst/>
          </a:prstGeom>
        </p:spPr>
      </p:pic>
      <p:pic>
        <p:nvPicPr>
          <p:cNvPr id="9" name="Immagine 8">
            <a:extLst>
              <a:ext uri="{FF2B5EF4-FFF2-40B4-BE49-F238E27FC236}">
                <a16:creationId xmlns:a16="http://schemas.microsoft.com/office/drawing/2014/main" id="{B334D7AA-E4EE-B840-AEF0-594F21B6042B}"/>
              </a:ext>
            </a:extLst>
          </p:cNvPr>
          <p:cNvPicPr>
            <a:picLocks noChangeAspect="1"/>
          </p:cNvPicPr>
          <p:nvPr/>
        </p:nvPicPr>
        <p:blipFill>
          <a:blip r:embed="rId7"/>
          <a:stretch>
            <a:fillRect/>
          </a:stretch>
        </p:blipFill>
        <p:spPr>
          <a:xfrm>
            <a:off x="1562552" y="5794916"/>
            <a:ext cx="9066895" cy="831532"/>
          </a:xfrm>
          <a:prstGeom prst="rect">
            <a:avLst/>
          </a:prstGeom>
        </p:spPr>
      </p:pic>
    </p:spTree>
    <p:extLst>
      <p:ext uri="{BB962C8B-B14F-4D97-AF65-F5344CB8AC3E}">
        <p14:creationId xmlns:p14="http://schemas.microsoft.com/office/powerpoint/2010/main" val="3899429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5352BA-C26A-8240-8DF0-708569CB79E2}"/>
              </a:ext>
            </a:extLst>
          </p:cNvPr>
          <p:cNvSpPr>
            <a:spLocks noGrp="1"/>
          </p:cNvSpPr>
          <p:nvPr>
            <p:ph type="title"/>
          </p:nvPr>
        </p:nvSpPr>
        <p:spPr>
          <a:xfrm>
            <a:off x="682337" y="0"/>
            <a:ext cx="10515600" cy="1325563"/>
          </a:xfrm>
        </p:spPr>
        <p:txBody>
          <a:bodyPr>
            <a:normAutofit/>
          </a:bodyPr>
          <a:lstStyle/>
          <a:p>
            <a:pPr algn="ctr"/>
            <a:r>
              <a:rPr lang="en-US" sz="4000" dirty="0">
                <a:latin typeface="Garamond" panose="02020404030301010803" pitchFamily="18" charset="0"/>
              </a:rPr>
              <a:t>BD PARTICULAR CASE EINSTEIN FRAME</a:t>
            </a:r>
          </a:p>
        </p:txBody>
      </p:sp>
      <mc:AlternateContent xmlns:mc="http://schemas.openxmlformats.org/markup-compatibility/2006">
        <mc:Choice xmlns:a14="http://schemas.microsoft.com/office/drawing/2010/main" Requires="a14">
          <p:sp>
            <p:nvSpPr>
              <p:cNvPr id="3" name="Segnaposto contenuto 2">
                <a:extLst>
                  <a:ext uri="{FF2B5EF4-FFF2-40B4-BE49-F238E27FC236}">
                    <a16:creationId xmlns:a16="http://schemas.microsoft.com/office/drawing/2014/main" id="{46775C44-AA15-9847-93EB-8223F7C27E63}"/>
                  </a:ext>
                </a:extLst>
              </p:cNvPr>
              <p:cNvSpPr>
                <a:spLocks noGrp="1"/>
              </p:cNvSpPr>
              <p:nvPr>
                <p:ph idx="1"/>
              </p:nvPr>
            </p:nvSpPr>
            <p:spPr>
              <a:xfrm>
                <a:off x="765463" y="1325563"/>
                <a:ext cx="10515599" cy="4815465"/>
              </a:xfrm>
            </p:spPr>
            <p:txBody>
              <a:bodyPr>
                <a:normAutofit fontScale="77500" lnSpcReduction="20000"/>
              </a:bodyPr>
              <a:lstStyle/>
              <a:p>
                <a:r>
                  <a:rPr lang="en-US" dirty="0">
                    <a:latin typeface="Garamond" panose="02020404030301010803" pitchFamily="18" charset="0"/>
                  </a:rPr>
                  <a:t>The B-D action for </a:t>
                </a:r>
                <a14:m>
                  <m:oMath xmlns:m="http://schemas.openxmlformats.org/officeDocument/2006/math">
                    <m:r>
                      <a:rPr lang="en-US" i="1">
                        <a:latin typeface="Cambria Math" panose="02040503050406030204" pitchFamily="18" charset="0"/>
                        <a:ea typeface="Cambria Math" panose="02040503050406030204" pitchFamily="18" charset="0"/>
                      </a:rPr>
                      <m:t>𝜔</m:t>
                    </m:r>
                    <m:r>
                      <a:rPr lang="it-IT" i="1">
                        <a:latin typeface="Cambria Math" panose="02040503050406030204" pitchFamily="18" charset="0"/>
                        <a:ea typeface="Cambria Math" panose="02040503050406030204" pitchFamily="18" charset="0"/>
                      </a:rPr>
                      <m:t>=−</m:t>
                    </m:r>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3</m:t>
                        </m:r>
                      </m:num>
                      <m:den>
                        <m:r>
                          <a:rPr lang="it-IT" i="1">
                            <a:latin typeface="Cambria Math" panose="02040503050406030204" pitchFamily="18" charset="0"/>
                            <a:ea typeface="Cambria Math" panose="02040503050406030204" pitchFamily="18" charset="0"/>
                          </a:rPr>
                          <m:t>2</m:t>
                        </m:r>
                      </m:den>
                    </m:f>
                  </m:oMath>
                </a14:m>
                <a:r>
                  <a:rPr lang="en-US" dirty="0">
                    <a:latin typeface="Garamond" panose="02020404030301010803" pitchFamily="18" charset="0"/>
                  </a:rPr>
                  <a:t> in the Einstein Frame is nothing else but (the potential   is now a constant function) </a:t>
                </a:r>
              </a:p>
              <a:p>
                <a:pPr marL="0" indent="0">
                  <a:buNone/>
                </a:pPr>
                <a:endParaRPr lang="en-US" sz="2400" dirty="0">
                  <a:latin typeface="Garamond" panose="02020404030301010803" pitchFamily="18" charset="0"/>
                </a:endParaRPr>
              </a:p>
              <a:p>
                <a:endParaRPr lang="en-US" sz="2400" dirty="0">
                  <a:latin typeface="Garamond" panose="02020404030301010803" pitchFamily="18" charset="0"/>
                </a:endParaRPr>
              </a:p>
              <a:p>
                <a:endParaRPr lang="en-US" sz="2400" dirty="0">
                  <a:latin typeface="Garamond" panose="02020404030301010803" pitchFamily="18" charset="0"/>
                </a:endParaRPr>
              </a:p>
              <a:p>
                <a:r>
                  <a:rPr lang="en-US" sz="2400" dirty="0">
                    <a:latin typeface="Garamond" panose="02020404030301010803" pitchFamily="18" charset="0"/>
                  </a:rPr>
                  <a:t> </a:t>
                </a:r>
                <a:r>
                  <a:rPr lang="en-US" dirty="0">
                    <a:latin typeface="Garamond" panose="02020404030301010803" pitchFamily="18" charset="0"/>
                  </a:rPr>
                  <a:t>Notice that the theory is just Einstein GR and is not (Weyl)-Conformal invariant</a:t>
                </a:r>
              </a:p>
              <a:p>
                <a:endParaRPr lang="en-US" dirty="0">
                  <a:latin typeface="Garamond" panose="02020404030301010803" pitchFamily="18" charset="0"/>
                </a:endParaRPr>
              </a:p>
              <a:p>
                <a:r>
                  <a:rPr lang="en-US" dirty="0">
                    <a:latin typeface="Garamond" panose="02020404030301010803" pitchFamily="18" charset="0"/>
                  </a:rPr>
                  <a:t>The relative ADM Hamiltonian </a:t>
                </a:r>
              </a:p>
              <a:p>
                <a:endParaRPr lang="en-US" sz="2400" dirty="0">
                  <a:latin typeface="Garamond" panose="02020404030301010803" pitchFamily="18" charset="0"/>
                </a:endParaRPr>
              </a:p>
              <a:p>
                <a:endParaRPr lang="en-US" sz="2400" dirty="0">
                  <a:latin typeface="Garamond" panose="02020404030301010803" pitchFamily="18" charset="0"/>
                </a:endParaRPr>
              </a:p>
              <a:p>
                <a:endParaRPr lang="en-US" sz="2400" dirty="0">
                  <a:latin typeface="Garamond" panose="02020404030301010803" pitchFamily="18" charset="0"/>
                </a:endParaRPr>
              </a:p>
              <a:p>
                <a:endParaRPr lang="en-US" sz="2400" dirty="0">
                  <a:latin typeface="Garamond" panose="02020404030301010803" pitchFamily="18" charset="0"/>
                </a:endParaRPr>
              </a:p>
              <a:p>
                <a:r>
                  <a:rPr lang="en-US" dirty="0">
                    <a:latin typeface="Garamond" panose="02020404030301010803" pitchFamily="18" charset="0"/>
                  </a:rPr>
                  <a:t>The Dirac primary constraint </a:t>
                </a:r>
                <a14:m>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𝐶</m:t>
                        </m:r>
                      </m:e>
                      <m:sub>
                        <m:r>
                          <a:rPr lang="en-US" i="1">
                            <a:latin typeface="Cambria Math" panose="02040503050406030204" pitchFamily="18" charset="0"/>
                            <a:ea typeface="Cambria Math" panose="02040503050406030204" pitchFamily="18" charset="0"/>
                          </a:rPr>
                          <m:t>𝜙</m:t>
                        </m:r>
                      </m:sub>
                    </m:sSub>
                  </m:oMath>
                </a14:m>
                <a:r>
                  <a:rPr lang="en-US" dirty="0">
                    <a:latin typeface="Garamond" panose="02020404030301010803" pitchFamily="18" charset="0"/>
                  </a:rPr>
                  <a:t>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0 </m:t>
                    </m:r>
                  </m:oMath>
                </a14:m>
                <a:r>
                  <a:rPr lang="en-US" dirty="0">
                    <a:latin typeface="Garamond" panose="02020404030301010803" pitchFamily="18" charset="0"/>
                  </a:rPr>
                  <a:t> becomes        </a:t>
                </a:r>
                <a14:m>
                  <m:oMath xmlns:m="http://schemas.openxmlformats.org/officeDocument/2006/math">
                    <m:r>
                      <a:rPr lang="it-IT" b="0" i="0" smtClean="0">
                        <a:latin typeface="Cambria Math" panose="02040503050406030204" pitchFamily="18" charset="0"/>
                        <a:ea typeface="Cambria Math" panose="02040503050406030204" pitchFamily="18" charset="0"/>
                      </a:rPr>
                      <m:t>      </m:t>
                    </m:r>
                    <m:r>
                      <a:rPr lang="en-US" i="1" smtClean="0">
                        <a:latin typeface="Cambria Math" panose="02040503050406030204" pitchFamily="18" charset="0"/>
                        <a:ea typeface="Cambria Math" panose="02040503050406030204" pitchFamily="18" charset="0"/>
                      </a:rPr>
                      <m:t>≈</m:t>
                    </m:r>
                  </m:oMath>
                </a14:m>
                <a:r>
                  <a:rPr lang="en-US" dirty="0">
                    <a:latin typeface="Garamond" panose="02020404030301010803" pitchFamily="18" charset="0"/>
                  </a:rPr>
                  <a:t>0. The other Dirac’s constraints are the same as Einstein’s GR. </a:t>
                </a:r>
              </a:p>
            </p:txBody>
          </p:sp>
        </mc:Choice>
        <mc:Fallback>
          <p:sp>
            <p:nvSpPr>
              <p:cNvPr id="3" name="Segnaposto contenuto 2">
                <a:extLst>
                  <a:ext uri="{FF2B5EF4-FFF2-40B4-BE49-F238E27FC236}">
                    <a16:creationId xmlns:a16="http://schemas.microsoft.com/office/drawing/2014/main" id="{46775C44-AA15-9847-93EB-8223F7C27E63}"/>
                  </a:ext>
                </a:extLst>
              </p:cNvPr>
              <p:cNvSpPr>
                <a:spLocks noGrp="1" noRot="1" noChangeAspect="1" noMove="1" noResize="1" noEditPoints="1" noAdjustHandles="1" noChangeArrowheads="1" noChangeShapeType="1" noTextEdit="1"/>
              </p:cNvSpPr>
              <p:nvPr>
                <p:ph idx="1"/>
              </p:nvPr>
            </p:nvSpPr>
            <p:spPr>
              <a:xfrm>
                <a:off x="765463" y="1325563"/>
                <a:ext cx="10515599" cy="4815465"/>
              </a:xfrm>
              <a:blipFill>
                <a:blip r:embed="rId2"/>
                <a:stretch>
                  <a:fillRect l="-724" t="-1316" r="-1327"/>
                </a:stretch>
              </a:blipFill>
            </p:spPr>
            <p:txBody>
              <a:bodyPr/>
              <a:lstStyle/>
              <a:p>
                <a:r>
                  <a:rPr lang="en-US">
                    <a:noFill/>
                  </a:rPr>
                  <a:t> </a:t>
                </a:r>
              </a:p>
            </p:txBody>
          </p:sp>
        </mc:Fallback>
      </mc:AlternateContent>
      <p:pic>
        <p:nvPicPr>
          <p:cNvPr id="4" name="Immagine 3">
            <a:extLst>
              <a:ext uri="{FF2B5EF4-FFF2-40B4-BE49-F238E27FC236}">
                <a16:creationId xmlns:a16="http://schemas.microsoft.com/office/drawing/2014/main" id="{378C106C-CC28-C84B-9FEB-74062A730A83}"/>
              </a:ext>
            </a:extLst>
          </p:cNvPr>
          <p:cNvPicPr>
            <a:picLocks noChangeAspect="1"/>
          </p:cNvPicPr>
          <p:nvPr/>
        </p:nvPicPr>
        <p:blipFill>
          <a:blip r:embed="rId3"/>
          <a:stretch>
            <a:fillRect/>
          </a:stretch>
        </p:blipFill>
        <p:spPr>
          <a:xfrm>
            <a:off x="1016041" y="2067561"/>
            <a:ext cx="9914717" cy="819721"/>
          </a:xfrm>
          <a:prstGeom prst="rect">
            <a:avLst/>
          </a:prstGeom>
        </p:spPr>
      </p:pic>
      <p:pic>
        <p:nvPicPr>
          <p:cNvPr id="5" name="Immagine 4">
            <a:extLst>
              <a:ext uri="{FF2B5EF4-FFF2-40B4-BE49-F238E27FC236}">
                <a16:creationId xmlns:a16="http://schemas.microsoft.com/office/drawing/2014/main" id="{8AA8FB2C-CD5E-D444-B23B-8489695AF246}"/>
              </a:ext>
            </a:extLst>
          </p:cNvPr>
          <p:cNvPicPr>
            <a:picLocks noChangeAspect="1"/>
          </p:cNvPicPr>
          <p:nvPr/>
        </p:nvPicPr>
        <p:blipFill>
          <a:blip r:embed="rId4"/>
          <a:stretch>
            <a:fillRect/>
          </a:stretch>
        </p:blipFill>
        <p:spPr>
          <a:xfrm>
            <a:off x="11196513" y="1325563"/>
            <a:ext cx="626299" cy="389321"/>
          </a:xfrm>
          <a:prstGeom prst="rect">
            <a:avLst/>
          </a:prstGeom>
        </p:spPr>
      </p:pic>
      <p:pic>
        <p:nvPicPr>
          <p:cNvPr id="8" name="Immagine 7">
            <a:extLst>
              <a:ext uri="{FF2B5EF4-FFF2-40B4-BE49-F238E27FC236}">
                <a16:creationId xmlns:a16="http://schemas.microsoft.com/office/drawing/2014/main" id="{57854A54-4E20-2048-8341-33E7E02ABD20}"/>
              </a:ext>
            </a:extLst>
          </p:cNvPr>
          <p:cNvPicPr>
            <a:picLocks noChangeAspect="1"/>
          </p:cNvPicPr>
          <p:nvPr/>
        </p:nvPicPr>
        <p:blipFill>
          <a:blip r:embed="rId5"/>
          <a:stretch>
            <a:fillRect/>
          </a:stretch>
        </p:blipFill>
        <p:spPr>
          <a:xfrm>
            <a:off x="2898606" y="4122525"/>
            <a:ext cx="8032152" cy="1152208"/>
          </a:xfrm>
          <a:prstGeom prst="rect">
            <a:avLst/>
          </a:prstGeom>
        </p:spPr>
      </p:pic>
      <p:pic>
        <p:nvPicPr>
          <p:cNvPr id="6" name="Immagine 5">
            <a:extLst>
              <a:ext uri="{FF2B5EF4-FFF2-40B4-BE49-F238E27FC236}">
                <a16:creationId xmlns:a16="http://schemas.microsoft.com/office/drawing/2014/main" id="{1F18180B-1A82-D405-00BD-FFA5D5D2F039}"/>
              </a:ext>
            </a:extLst>
          </p:cNvPr>
          <p:cNvPicPr>
            <a:picLocks noChangeAspect="1"/>
          </p:cNvPicPr>
          <p:nvPr/>
        </p:nvPicPr>
        <p:blipFill>
          <a:blip r:embed="rId6"/>
          <a:stretch>
            <a:fillRect/>
          </a:stretch>
        </p:blipFill>
        <p:spPr>
          <a:xfrm>
            <a:off x="6258949" y="5296056"/>
            <a:ext cx="870899" cy="519570"/>
          </a:xfrm>
          <a:prstGeom prst="rect">
            <a:avLst/>
          </a:prstGeom>
        </p:spPr>
      </p:pic>
    </p:spTree>
    <p:extLst>
      <p:ext uri="{BB962C8B-B14F-4D97-AF65-F5344CB8AC3E}">
        <p14:creationId xmlns:p14="http://schemas.microsoft.com/office/powerpoint/2010/main" val="4179906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39EFE1-0E24-2841-94BC-411471C2ABB7}"/>
              </a:ext>
            </a:extLst>
          </p:cNvPr>
          <p:cNvSpPr>
            <a:spLocks noGrp="1"/>
          </p:cNvSpPr>
          <p:nvPr>
            <p:ph type="title"/>
          </p:nvPr>
        </p:nvSpPr>
        <p:spPr>
          <a:xfrm>
            <a:off x="838200" y="0"/>
            <a:ext cx="10515600" cy="1325563"/>
          </a:xfrm>
        </p:spPr>
        <p:txBody>
          <a:bodyPr>
            <a:normAutofit/>
          </a:bodyPr>
          <a:lstStyle/>
          <a:p>
            <a:pPr algn="ctr"/>
            <a:r>
              <a:rPr lang="en-US" sz="4000" dirty="0">
                <a:latin typeface="Garamond" panose="02020404030301010803" pitchFamily="18" charset="0"/>
              </a:rPr>
              <a:t>BD PARTICULAR CASE IN EINSTEIN FRAME</a:t>
            </a:r>
            <a:endParaRPr lang="en-US" sz="4000" dirty="0"/>
          </a:p>
        </p:txBody>
      </p:sp>
      <p:sp>
        <p:nvSpPr>
          <p:cNvPr id="3" name="Segnaposto contenuto 2">
            <a:extLst>
              <a:ext uri="{FF2B5EF4-FFF2-40B4-BE49-F238E27FC236}">
                <a16:creationId xmlns:a16="http://schemas.microsoft.com/office/drawing/2014/main" id="{FCD57822-4208-E348-BA24-402EFF513483}"/>
              </a:ext>
            </a:extLst>
          </p:cNvPr>
          <p:cNvSpPr>
            <a:spLocks noGrp="1"/>
          </p:cNvSpPr>
          <p:nvPr>
            <p:ph idx="1"/>
          </p:nvPr>
        </p:nvSpPr>
        <p:spPr>
          <a:xfrm>
            <a:off x="838199" y="1353705"/>
            <a:ext cx="10830791" cy="4756149"/>
          </a:xfrm>
        </p:spPr>
        <p:txBody>
          <a:bodyPr>
            <a:normAutofit fontScale="92500" lnSpcReduction="20000"/>
          </a:bodyPr>
          <a:lstStyle/>
          <a:p>
            <a:r>
              <a:rPr lang="en-US" dirty="0">
                <a:latin typeface="Garamond" panose="02020404030301010803" pitchFamily="18" charset="0"/>
              </a:rPr>
              <a:t>The constraint algebra among momentum and Hamiltonian constraints are like Einstein </a:t>
            </a:r>
            <a:r>
              <a:rPr lang="en-US" dirty="0" err="1">
                <a:latin typeface="Garamond" panose="02020404030301010803" pitchFamily="18" charset="0"/>
              </a:rPr>
              <a:t>geometro</a:t>
            </a:r>
            <a:r>
              <a:rPr lang="en-US" dirty="0">
                <a:latin typeface="Garamond" panose="02020404030301010803" pitchFamily="18" charset="0"/>
              </a:rPr>
              <a:t>-dynamics </a:t>
            </a:r>
          </a:p>
          <a:p>
            <a:endParaRPr lang="en-US" dirty="0">
              <a:latin typeface="Garamond" panose="02020404030301010803" pitchFamily="18" charset="0"/>
            </a:endParaRPr>
          </a:p>
          <a:p>
            <a:r>
              <a:rPr lang="en-US" dirty="0">
                <a:latin typeface="Garamond" panose="02020404030301010803" pitchFamily="18" charset="0"/>
              </a:rPr>
              <a:t>The remaining constraint algebra is </a:t>
            </a: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r>
              <a:rPr lang="en-US" dirty="0">
                <a:latin typeface="Garamond" panose="02020404030301010803" pitchFamily="18" charset="0"/>
              </a:rPr>
              <a:t>Very clearly the algebra of the Dirac’s constraints of the BD theory in the Einstein Frame is completely different respect to the Jordan frame. Therefore, we continue to remark, the transformation between the two frames results not to be  canonical. </a:t>
            </a: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p:txBody>
      </p:sp>
      <p:pic>
        <p:nvPicPr>
          <p:cNvPr id="6" name="Immagine 5">
            <a:extLst>
              <a:ext uri="{FF2B5EF4-FFF2-40B4-BE49-F238E27FC236}">
                <a16:creationId xmlns:a16="http://schemas.microsoft.com/office/drawing/2014/main" id="{77634A14-C2CC-0C45-8AF2-8602FE40C536}"/>
              </a:ext>
            </a:extLst>
          </p:cNvPr>
          <p:cNvPicPr>
            <a:picLocks noChangeAspect="1"/>
          </p:cNvPicPr>
          <p:nvPr/>
        </p:nvPicPr>
        <p:blipFill>
          <a:blip r:embed="rId2"/>
          <a:stretch>
            <a:fillRect/>
          </a:stretch>
        </p:blipFill>
        <p:spPr>
          <a:xfrm>
            <a:off x="939478" y="3089607"/>
            <a:ext cx="8022021" cy="678786"/>
          </a:xfrm>
          <a:prstGeom prst="rect">
            <a:avLst/>
          </a:prstGeom>
        </p:spPr>
      </p:pic>
      <p:pic>
        <p:nvPicPr>
          <p:cNvPr id="8" name="Immagine 7">
            <a:extLst>
              <a:ext uri="{FF2B5EF4-FFF2-40B4-BE49-F238E27FC236}">
                <a16:creationId xmlns:a16="http://schemas.microsoft.com/office/drawing/2014/main" id="{B785DF42-67B3-C943-A2A8-D6636712603E}"/>
              </a:ext>
            </a:extLst>
          </p:cNvPr>
          <p:cNvPicPr>
            <a:picLocks noChangeAspect="1"/>
          </p:cNvPicPr>
          <p:nvPr/>
        </p:nvPicPr>
        <p:blipFill>
          <a:blip r:embed="rId3"/>
          <a:stretch>
            <a:fillRect/>
          </a:stretch>
        </p:blipFill>
        <p:spPr>
          <a:xfrm>
            <a:off x="976144" y="4179016"/>
            <a:ext cx="10657490" cy="429662"/>
          </a:xfrm>
          <a:prstGeom prst="rect">
            <a:avLst/>
          </a:prstGeom>
        </p:spPr>
      </p:pic>
    </p:spTree>
    <p:extLst>
      <p:ext uri="{BB962C8B-B14F-4D97-AF65-F5344CB8AC3E}">
        <p14:creationId xmlns:p14="http://schemas.microsoft.com/office/powerpoint/2010/main" val="1254647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descr="Immagine che contiene testo&#10;&#10;Descrizione generata automaticamente">
            <a:extLst>
              <a:ext uri="{FF2B5EF4-FFF2-40B4-BE49-F238E27FC236}">
                <a16:creationId xmlns:a16="http://schemas.microsoft.com/office/drawing/2014/main" id="{C46EE28B-B51A-7148-B8F3-89EBE967EC6E}"/>
              </a:ext>
            </a:extLst>
          </p:cNvPr>
          <p:cNvPicPr>
            <a:picLocks noGrp="1" noChangeAspect="1"/>
          </p:cNvPicPr>
          <p:nvPr>
            <p:ph idx="1"/>
          </p:nvPr>
        </p:nvPicPr>
        <p:blipFill>
          <a:blip r:embed="rId2"/>
          <a:stretch>
            <a:fillRect/>
          </a:stretch>
        </p:blipFill>
        <p:spPr>
          <a:xfrm>
            <a:off x="1710466" y="336537"/>
            <a:ext cx="9068696" cy="6394800"/>
          </a:xfrm>
        </p:spPr>
      </p:pic>
    </p:spTree>
    <p:extLst>
      <p:ext uri="{BB962C8B-B14F-4D97-AF65-F5344CB8AC3E}">
        <p14:creationId xmlns:p14="http://schemas.microsoft.com/office/powerpoint/2010/main" val="3528997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B0E3BA-2081-5C44-AE36-FCA46D961E38}"/>
              </a:ext>
            </a:extLst>
          </p:cNvPr>
          <p:cNvSpPr>
            <a:spLocks noGrp="1"/>
          </p:cNvSpPr>
          <p:nvPr>
            <p:ph type="title"/>
          </p:nvPr>
        </p:nvSpPr>
        <p:spPr/>
        <p:txBody>
          <a:bodyPr/>
          <a:lstStyle/>
          <a:p>
            <a:pPr algn="ctr"/>
            <a:r>
              <a:rPr lang="en-US">
                <a:latin typeface="Garamond" panose="02020404030301010803" pitchFamily="18" charset="0"/>
              </a:rPr>
              <a:t>Finite Dimensional Example</a:t>
            </a:r>
            <a:endParaRPr lang="en-US" dirty="0">
              <a:latin typeface="Garamond" panose="02020404030301010803" pitchFamily="18" charset="0"/>
            </a:endParaRPr>
          </a:p>
        </p:txBody>
      </p:sp>
      <p:sp>
        <p:nvSpPr>
          <p:cNvPr id="3" name="Segnaposto contenuto 2">
            <a:extLst>
              <a:ext uri="{FF2B5EF4-FFF2-40B4-BE49-F238E27FC236}">
                <a16:creationId xmlns:a16="http://schemas.microsoft.com/office/drawing/2014/main" id="{1764C563-28E3-B544-9406-CB9612C54DFD}"/>
              </a:ext>
            </a:extLst>
          </p:cNvPr>
          <p:cNvSpPr>
            <a:spLocks noGrp="1"/>
          </p:cNvSpPr>
          <p:nvPr>
            <p:ph idx="1"/>
          </p:nvPr>
        </p:nvSpPr>
        <p:spPr>
          <a:xfrm>
            <a:off x="838200" y="1825625"/>
            <a:ext cx="10619630" cy="4667250"/>
          </a:xfrm>
        </p:spPr>
        <p:txBody>
          <a:bodyPr/>
          <a:lstStyle/>
          <a:p>
            <a:r>
              <a:rPr lang="en-US" dirty="0">
                <a:latin typeface="Garamond" panose="02020404030301010803" pitchFamily="18" charset="0"/>
              </a:rPr>
              <a:t>We can apply these considerations on a finite dimensional example: FLRW case with k=0</a:t>
            </a:r>
          </a:p>
          <a:p>
            <a:pPr marL="0" indent="0">
              <a:buNone/>
            </a:pPr>
            <a:endParaRPr lang="en-US" dirty="0">
              <a:latin typeface="Garamond" panose="02020404030301010803" pitchFamily="18" charset="0"/>
            </a:endParaRPr>
          </a:p>
          <a:p>
            <a:r>
              <a:rPr lang="en-US" dirty="0">
                <a:latin typeface="Garamond" panose="02020404030301010803" pitchFamily="18" charset="0"/>
              </a:rPr>
              <a:t>If we put this metric in the B-D action, we obtain the following finite dimensional </a:t>
            </a:r>
            <a:r>
              <a:rPr lang="en-US" dirty="0" err="1">
                <a:latin typeface="Garamond" panose="02020404030301010803" pitchFamily="18" charset="0"/>
              </a:rPr>
              <a:t>Lagrangian</a:t>
            </a:r>
            <a:r>
              <a:rPr lang="en-US" dirty="0">
                <a:latin typeface="Garamond" panose="02020404030301010803" pitchFamily="18" charset="0"/>
              </a:rPr>
              <a:t> </a:t>
            </a:r>
          </a:p>
          <a:p>
            <a:endParaRPr lang="en-US" dirty="0">
              <a:latin typeface="Garamond" panose="02020404030301010803" pitchFamily="18" charset="0"/>
            </a:endParaRPr>
          </a:p>
          <a:p>
            <a:endParaRPr lang="en-US" dirty="0">
              <a:latin typeface="Garamond" panose="02020404030301010803" pitchFamily="18" charset="0"/>
            </a:endParaRPr>
          </a:p>
          <a:p>
            <a:r>
              <a:rPr lang="en-US" dirty="0">
                <a:latin typeface="Garamond" panose="02020404030301010803" pitchFamily="18" charset="0"/>
              </a:rPr>
              <a:t>The canonical momenta are </a:t>
            </a: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pPr marL="0" indent="0">
              <a:buNone/>
            </a:pPr>
            <a:endParaRPr lang="en-US" dirty="0">
              <a:latin typeface="Garamond" panose="02020404030301010803" pitchFamily="18" charset="0"/>
            </a:endParaRPr>
          </a:p>
        </p:txBody>
      </p:sp>
      <p:pic>
        <p:nvPicPr>
          <p:cNvPr id="6" name="Immagine 5">
            <a:extLst>
              <a:ext uri="{FF2B5EF4-FFF2-40B4-BE49-F238E27FC236}">
                <a16:creationId xmlns:a16="http://schemas.microsoft.com/office/drawing/2014/main" id="{BA6E75AC-67DA-3646-8917-CB4EFCA536E0}"/>
              </a:ext>
            </a:extLst>
          </p:cNvPr>
          <p:cNvPicPr>
            <a:picLocks noChangeAspect="1"/>
          </p:cNvPicPr>
          <p:nvPr/>
        </p:nvPicPr>
        <p:blipFill>
          <a:blip r:embed="rId2"/>
          <a:stretch>
            <a:fillRect/>
          </a:stretch>
        </p:blipFill>
        <p:spPr>
          <a:xfrm>
            <a:off x="3037519" y="4419569"/>
            <a:ext cx="6543024" cy="637819"/>
          </a:xfrm>
          <a:prstGeom prst="rect">
            <a:avLst/>
          </a:prstGeom>
        </p:spPr>
      </p:pic>
      <p:pic>
        <p:nvPicPr>
          <p:cNvPr id="7" name="Immagine 6">
            <a:extLst>
              <a:ext uri="{FF2B5EF4-FFF2-40B4-BE49-F238E27FC236}">
                <a16:creationId xmlns:a16="http://schemas.microsoft.com/office/drawing/2014/main" id="{5BEB21E0-1DEA-2346-992E-B16383A99520}"/>
              </a:ext>
            </a:extLst>
          </p:cNvPr>
          <p:cNvPicPr>
            <a:picLocks noChangeAspect="1"/>
          </p:cNvPicPr>
          <p:nvPr/>
        </p:nvPicPr>
        <p:blipFill>
          <a:blip r:embed="rId3"/>
          <a:stretch>
            <a:fillRect/>
          </a:stretch>
        </p:blipFill>
        <p:spPr>
          <a:xfrm>
            <a:off x="6096000" y="5158626"/>
            <a:ext cx="5141204" cy="1149771"/>
          </a:xfrm>
          <a:prstGeom prst="rect">
            <a:avLst/>
          </a:prstGeom>
        </p:spPr>
      </p:pic>
      <p:pic>
        <p:nvPicPr>
          <p:cNvPr id="11" name="Immagine 10">
            <a:extLst>
              <a:ext uri="{FF2B5EF4-FFF2-40B4-BE49-F238E27FC236}">
                <a16:creationId xmlns:a16="http://schemas.microsoft.com/office/drawing/2014/main" id="{48AF67E9-D1DB-1949-A6CA-90DC5DC8B998}"/>
              </a:ext>
            </a:extLst>
          </p:cNvPr>
          <p:cNvPicPr>
            <a:picLocks noChangeAspect="1"/>
          </p:cNvPicPr>
          <p:nvPr/>
        </p:nvPicPr>
        <p:blipFill>
          <a:blip r:embed="rId4"/>
          <a:stretch>
            <a:fillRect/>
          </a:stretch>
        </p:blipFill>
        <p:spPr>
          <a:xfrm>
            <a:off x="2391922" y="2741127"/>
            <a:ext cx="6543025" cy="381469"/>
          </a:xfrm>
          <a:prstGeom prst="rect">
            <a:avLst/>
          </a:prstGeom>
        </p:spPr>
      </p:pic>
    </p:spTree>
    <p:extLst>
      <p:ext uri="{BB962C8B-B14F-4D97-AF65-F5344CB8AC3E}">
        <p14:creationId xmlns:p14="http://schemas.microsoft.com/office/powerpoint/2010/main" val="448747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C02BE1-20C9-D241-A3A2-D7DB656BB6D4}"/>
              </a:ext>
            </a:extLst>
          </p:cNvPr>
          <p:cNvSpPr>
            <a:spLocks noGrp="1"/>
          </p:cNvSpPr>
          <p:nvPr>
            <p:ph type="title"/>
          </p:nvPr>
        </p:nvSpPr>
        <p:spPr>
          <a:xfrm>
            <a:off x="838200" y="182244"/>
            <a:ext cx="10515600" cy="1153575"/>
          </a:xfrm>
        </p:spPr>
        <p:txBody>
          <a:bodyPr>
            <a:normAutofit/>
          </a:bodyPr>
          <a:lstStyle/>
          <a:p>
            <a:pPr algn="ctr"/>
            <a:r>
              <a:rPr lang="it-IT" sz="3600" dirty="0">
                <a:latin typeface="Garamond" panose="02020404030301010803" pitchFamily="18" charset="0"/>
              </a:rPr>
              <a:t>FLAT FLRW B-D THEORY LAGRANGIAN</a:t>
            </a:r>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2FE336A7-B7A5-E843-859B-1C5611D4F57B}"/>
                  </a:ext>
                </a:extLst>
              </p:cNvPr>
              <p:cNvSpPr>
                <a:spLocks noGrp="1"/>
              </p:cNvSpPr>
              <p:nvPr>
                <p:ph idx="1"/>
              </p:nvPr>
            </p:nvSpPr>
            <p:spPr>
              <a:xfrm>
                <a:off x="774590" y="1340595"/>
                <a:ext cx="10650494" cy="4794733"/>
              </a:xfrm>
            </p:spPr>
            <p:txBody>
              <a:bodyPr>
                <a:normAutofit/>
              </a:bodyPr>
              <a:lstStyle/>
              <a:p>
                <a:r>
                  <a:rPr lang="it-IT" dirty="0">
                    <a:latin typeface="Garamond" panose="02020404030301010803" pitchFamily="18" charset="0"/>
                  </a:rPr>
                  <a:t>The </a:t>
                </a:r>
                <a:r>
                  <a:rPr lang="it-IT" dirty="0" err="1">
                    <a:latin typeface="Garamond" panose="02020404030301010803" pitchFamily="18" charset="0"/>
                  </a:rPr>
                  <a:t>determinant</a:t>
                </a:r>
                <a:r>
                  <a:rPr lang="it-IT" dirty="0">
                    <a:latin typeface="Garamond" panose="02020404030301010803" pitchFamily="18" charset="0"/>
                  </a:rPr>
                  <a:t> of the </a:t>
                </a:r>
                <a:r>
                  <a:rPr lang="it-IT" dirty="0" err="1">
                    <a:latin typeface="Garamond" panose="02020404030301010803" pitchFamily="18" charset="0"/>
                  </a:rPr>
                  <a:t>Hessian</a:t>
                </a:r>
                <a:r>
                  <a:rPr lang="it-IT" dirty="0">
                    <a:latin typeface="Garamond" panose="02020404030301010803" pitchFamily="18" charset="0"/>
                  </a:rPr>
                  <a:t> </a:t>
                </a:r>
                <a:r>
                  <a:rPr lang="it-IT" dirty="0" err="1">
                    <a:latin typeface="Garamond" panose="02020404030301010803" pitchFamily="18" charset="0"/>
                  </a:rPr>
                  <a:t>matrix</a:t>
                </a:r>
                <a:endParaRPr lang="it-IT" dirty="0">
                  <a:latin typeface="Garamond" panose="02020404030301010803" pitchFamily="18" charset="0"/>
                </a:endParaRPr>
              </a:p>
              <a:p>
                <a:endParaRPr lang="it-IT" dirty="0">
                  <a:latin typeface="Garamond" panose="02020404030301010803" pitchFamily="18" charset="0"/>
                </a:endParaRPr>
              </a:p>
              <a:p>
                <a:endParaRPr lang="it-IT" dirty="0">
                  <a:latin typeface="Garamond" panose="02020404030301010803" pitchFamily="18" charset="0"/>
                </a:endParaRPr>
              </a:p>
              <a:p>
                <a:pPr marL="0" indent="0">
                  <a:buNone/>
                </a:pPr>
                <a:r>
                  <a:rPr lang="it-IT" dirty="0">
                    <a:latin typeface="Garamond" panose="02020404030301010803" pitchFamily="18" charset="0"/>
                  </a:rPr>
                  <a:t>  </a:t>
                </a:r>
                <a:r>
                  <a:rPr lang="it-IT" dirty="0" err="1">
                    <a:latin typeface="Garamond" panose="02020404030301010803" pitchFamily="18" charset="0"/>
                  </a:rPr>
                  <a:t>is</a:t>
                </a:r>
                <a:r>
                  <a:rPr lang="it-IT" dirty="0">
                    <a:latin typeface="Garamond" panose="02020404030301010803" pitchFamily="18" charset="0"/>
                  </a:rPr>
                  <a:t> zero. </a:t>
                </a:r>
                <a:r>
                  <a:rPr lang="it-IT" dirty="0" err="1">
                    <a:latin typeface="Garamond" panose="02020404030301010803" pitchFamily="18" charset="0"/>
                  </a:rPr>
                  <a:t>Moreover</a:t>
                </a:r>
                <a:r>
                  <a:rPr lang="it-IT" dirty="0">
                    <a:latin typeface="Garamond" panose="02020404030301010803" pitchFamily="18" charset="0"/>
                  </a:rPr>
                  <a:t>, the </a:t>
                </a:r>
                <a:r>
                  <a:rPr lang="it-IT" dirty="0" err="1">
                    <a:latin typeface="Garamond" panose="02020404030301010803" pitchFamily="18" charset="0"/>
                  </a:rPr>
                  <a:t>determinant</a:t>
                </a:r>
                <a:r>
                  <a:rPr lang="it-IT" dirty="0">
                    <a:latin typeface="Garamond" panose="02020404030301010803" pitchFamily="18" charset="0"/>
                  </a:rPr>
                  <a:t> of the </a:t>
                </a:r>
                <a:r>
                  <a:rPr lang="it-IT" dirty="0" err="1">
                    <a:latin typeface="Garamond" panose="02020404030301010803" pitchFamily="18" charset="0"/>
                  </a:rPr>
                  <a:t>submatrix</a:t>
                </a:r>
                <a:r>
                  <a:rPr lang="it-IT" dirty="0">
                    <a:latin typeface="Garamond" panose="02020404030301010803" pitchFamily="18" charset="0"/>
                  </a:rPr>
                  <a:t> associate to the </a:t>
                </a:r>
                <a:r>
                  <a:rPr lang="it-IT" dirty="0" err="1">
                    <a:latin typeface="Garamond" panose="02020404030301010803" pitchFamily="18" charset="0"/>
                  </a:rPr>
                  <a:t>variables</a:t>
                </a:r>
                <a:r>
                  <a:rPr lang="it-IT" dirty="0">
                    <a:latin typeface="Garamond" panose="02020404030301010803" pitchFamily="18" charset="0"/>
                  </a:rPr>
                  <a:t> (</a:t>
                </a:r>
                <a14:m>
                  <m:oMath xmlns:m="http://schemas.openxmlformats.org/officeDocument/2006/math">
                    <m:acc>
                      <m:accPr>
                        <m:chr m:val="̇"/>
                        <m:ctrlPr>
                          <a:rPr lang="it-IT" i="1" smtClean="0">
                            <a:latin typeface="Cambria Math" panose="02040503050406030204" pitchFamily="18" charset="0"/>
                          </a:rPr>
                        </m:ctrlPr>
                      </m:accPr>
                      <m:e>
                        <m:r>
                          <a:rPr lang="it-IT" b="0" i="1" smtClean="0">
                            <a:latin typeface="Cambria Math" panose="02040503050406030204" pitchFamily="18" charset="0"/>
                          </a:rPr>
                          <m:t>𝑎</m:t>
                        </m:r>
                        <m:r>
                          <a:rPr lang="it-IT" b="0" i="1" smtClean="0">
                            <a:latin typeface="Cambria Math" panose="02040503050406030204" pitchFamily="18" charset="0"/>
                          </a:rPr>
                          <m:t>,</m:t>
                        </m:r>
                      </m:e>
                    </m:acc>
                    <m:acc>
                      <m:accPr>
                        <m:chr m:val="̇"/>
                        <m:ctrlPr>
                          <a:rPr lang="it-IT" i="1" smtClean="0">
                            <a:latin typeface="Cambria Math" panose="02040503050406030204" pitchFamily="18" charset="0"/>
                          </a:rPr>
                        </m:ctrlPr>
                      </m:accPr>
                      <m:e>
                        <m:r>
                          <a:rPr lang="it-IT" i="1" smtClean="0">
                            <a:latin typeface="Cambria Math" panose="02040503050406030204" pitchFamily="18" charset="0"/>
                            <a:ea typeface="Cambria Math" panose="02040503050406030204" pitchFamily="18" charset="0"/>
                          </a:rPr>
                          <m:t>𝜙</m:t>
                        </m:r>
                      </m:e>
                    </m:acc>
                  </m:oMath>
                </a14:m>
                <a:r>
                  <a:rPr lang="it-IT" dirty="0">
                    <a:latin typeface="Garamond" panose="02020404030301010803" pitchFamily="18" charset="0"/>
                  </a:rPr>
                  <a:t>) </a:t>
                </a:r>
                <a:r>
                  <a:rPr lang="it-IT" dirty="0" err="1">
                    <a:latin typeface="Garamond" panose="02020404030301010803" pitchFamily="18" charset="0"/>
                  </a:rPr>
                  <a:t>is</a:t>
                </a:r>
                <a:r>
                  <a:rPr lang="it-IT" dirty="0">
                    <a:latin typeface="Garamond" panose="02020404030301010803" pitchFamily="18" charset="0"/>
                  </a:rPr>
                  <a:t> </a:t>
                </a:r>
              </a:p>
              <a:p>
                <a:pPr marL="0" indent="0">
                  <a:buNone/>
                </a:pPr>
                <a:endParaRPr lang="it-IT" dirty="0">
                  <a:latin typeface="Garamond" panose="02020404030301010803" pitchFamily="18" charset="0"/>
                </a:endParaRPr>
              </a:p>
              <a:p>
                <a:pPr marL="0" indent="0">
                  <a:buNone/>
                </a:pPr>
                <a:endParaRPr lang="it-IT" dirty="0">
                  <a:latin typeface="Garamond" panose="02020404030301010803" pitchFamily="18" charset="0"/>
                </a:endParaRPr>
              </a:p>
              <a:p>
                <a:pPr marL="0" indent="0">
                  <a:buNone/>
                </a:pPr>
                <a:endParaRPr lang="it-IT" dirty="0">
                  <a:latin typeface="Garamond" panose="02020404030301010803" pitchFamily="18" charset="0"/>
                </a:endParaRPr>
              </a:p>
              <a:p>
                <a:r>
                  <a:rPr lang="it-IT" dirty="0" err="1">
                    <a:latin typeface="Garamond" panose="02020404030301010803" pitchFamily="18" charset="0"/>
                  </a:rPr>
                  <a:t>Therefore</a:t>
                </a:r>
                <a:r>
                  <a:rPr lang="it-IT" dirty="0">
                    <a:latin typeface="Garamond" panose="02020404030301010803" pitchFamily="18" charset="0"/>
                  </a:rPr>
                  <a:t>, </a:t>
                </a:r>
                <a:r>
                  <a:rPr lang="it-IT" dirty="0" err="1">
                    <a:latin typeface="Garamond" panose="02020404030301010803" pitchFamily="18" charset="0"/>
                  </a:rPr>
                  <a:t>we</a:t>
                </a:r>
                <a:r>
                  <a:rPr lang="it-IT" dirty="0">
                    <a:latin typeface="Garamond" panose="02020404030301010803" pitchFamily="18" charset="0"/>
                  </a:rPr>
                  <a:t> </a:t>
                </a:r>
                <a:r>
                  <a:rPr lang="it-IT" dirty="0" err="1">
                    <a:latin typeface="Garamond" panose="02020404030301010803" pitchFamily="18" charset="0"/>
                  </a:rPr>
                  <a:t>have</a:t>
                </a:r>
                <a:r>
                  <a:rPr lang="it-IT" dirty="0">
                    <a:latin typeface="Garamond" panose="02020404030301010803" pitchFamily="18" charset="0"/>
                  </a:rPr>
                  <a:t> </a:t>
                </a:r>
                <a:r>
                  <a:rPr lang="it-IT" dirty="0" err="1">
                    <a:latin typeface="Garamond" panose="02020404030301010803" pitchFamily="18" charset="0"/>
                  </a:rPr>
                  <a:t>two</a:t>
                </a:r>
                <a:r>
                  <a:rPr lang="it-IT" dirty="0">
                    <a:latin typeface="Garamond" panose="02020404030301010803" pitchFamily="18" charset="0"/>
                  </a:rPr>
                  <a:t> </a:t>
                </a:r>
                <a:r>
                  <a:rPr lang="it-IT" dirty="0" err="1">
                    <a:latin typeface="Garamond" panose="02020404030301010803" pitchFamily="18" charset="0"/>
                  </a:rPr>
                  <a:t>cases</a:t>
                </a:r>
                <a:r>
                  <a:rPr lang="it-IT" dirty="0">
                    <a:latin typeface="Garamond" panose="02020404030301010803" pitchFamily="18" charset="0"/>
                  </a:rPr>
                  <a:t>, </a:t>
                </a:r>
                <a:r>
                  <a:rPr lang="it-IT" dirty="0" err="1">
                    <a:latin typeface="Garamond" panose="02020404030301010803" pitchFamily="18" charset="0"/>
                  </a:rPr>
                  <a:t>as</a:t>
                </a:r>
                <a:r>
                  <a:rPr lang="it-IT" dirty="0">
                    <a:latin typeface="Garamond" panose="02020404030301010803" pitchFamily="18" charset="0"/>
                  </a:rPr>
                  <a:t> </a:t>
                </a:r>
                <a:r>
                  <a:rPr lang="it-IT" dirty="0" err="1">
                    <a:latin typeface="Garamond" panose="02020404030301010803" pitchFamily="18" charset="0"/>
                  </a:rPr>
                  <a:t>we</a:t>
                </a:r>
                <a:r>
                  <a:rPr lang="it-IT" dirty="0">
                    <a:latin typeface="Garamond" panose="02020404030301010803" pitchFamily="18" charset="0"/>
                  </a:rPr>
                  <a:t> </a:t>
                </a:r>
                <a:r>
                  <a:rPr lang="it-IT" dirty="0" err="1">
                    <a:latin typeface="Garamond" panose="02020404030301010803" pitchFamily="18" charset="0"/>
                  </a:rPr>
                  <a:t>already</a:t>
                </a:r>
                <a:r>
                  <a:rPr lang="it-IT" dirty="0">
                    <a:latin typeface="Garamond" panose="02020404030301010803" pitchFamily="18" charset="0"/>
                  </a:rPr>
                  <a:t> </a:t>
                </a:r>
                <a:r>
                  <a:rPr lang="it-IT" dirty="0" err="1">
                    <a:latin typeface="Garamond" panose="02020404030301010803" pitchFamily="18" charset="0"/>
                  </a:rPr>
                  <a:t>know</a:t>
                </a:r>
                <a:r>
                  <a:rPr lang="it-IT" dirty="0">
                    <a:latin typeface="Garamond" panose="02020404030301010803" pitchFamily="18" charset="0"/>
                  </a:rPr>
                  <a:t>, </a:t>
                </a:r>
                <a14:m>
                  <m:oMath xmlns:m="http://schemas.openxmlformats.org/officeDocument/2006/math">
                    <m:r>
                      <a:rPr lang="it-IT" i="1" smtClean="0">
                        <a:latin typeface="Cambria Math" panose="02040503050406030204" pitchFamily="18" charset="0"/>
                        <a:ea typeface="Cambria Math" panose="02040503050406030204" pitchFamily="18" charset="0"/>
                      </a:rPr>
                      <m:t>𝜔</m:t>
                    </m:r>
                    <m:r>
                      <a:rPr lang="it-IT" i="1">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m:t>
                    </m:r>
                    <m:f>
                      <m:fPr>
                        <m:ctrlPr>
                          <a:rPr lang="it-IT" b="0" i="1" smtClean="0">
                            <a:latin typeface="Cambria Math" panose="02040503050406030204" pitchFamily="18" charset="0"/>
                            <a:ea typeface="Cambria Math" panose="02040503050406030204" pitchFamily="18" charset="0"/>
                          </a:rPr>
                        </m:ctrlPr>
                      </m:fPr>
                      <m:num>
                        <m:r>
                          <a:rPr lang="it-IT" b="0" i="1" smtClean="0">
                            <a:latin typeface="Cambria Math" panose="02040503050406030204" pitchFamily="18" charset="0"/>
                            <a:ea typeface="Cambria Math" panose="02040503050406030204" pitchFamily="18" charset="0"/>
                          </a:rPr>
                          <m:t>3</m:t>
                        </m:r>
                      </m:num>
                      <m:den>
                        <m:r>
                          <a:rPr lang="it-IT" b="0" i="1" smtClean="0">
                            <a:latin typeface="Cambria Math" panose="02040503050406030204" pitchFamily="18" charset="0"/>
                            <a:ea typeface="Cambria Math" panose="02040503050406030204" pitchFamily="18" charset="0"/>
                          </a:rPr>
                          <m:t>2</m:t>
                        </m:r>
                      </m:den>
                    </m:f>
                  </m:oMath>
                </a14:m>
                <a:r>
                  <a:rPr lang="it-IT" dirty="0">
                    <a:latin typeface="Garamond" panose="02020404030301010803" pitchFamily="18" charset="0"/>
                  </a:rPr>
                  <a:t> and , </a:t>
                </a:r>
                <a14:m>
                  <m:oMath xmlns:m="http://schemas.openxmlformats.org/officeDocument/2006/math">
                    <m:r>
                      <a:rPr lang="it-IT" i="1">
                        <a:latin typeface="Cambria Math" panose="02040503050406030204" pitchFamily="18" charset="0"/>
                        <a:ea typeface="Cambria Math" panose="02040503050406030204" pitchFamily="18" charset="0"/>
                      </a:rPr>
                      <m:t>𝜔</m:t>
                    </m:r>
                    <m:r>
                      <a:rPr lang="it-IT" b="0" i="1" smtClean="0">
                        <a:latin typeface="Cambria Math" panose="02040503050406030204" pitchFamily="18" charset="0"/>
                        <a:ea typeface="Cambria Math" panose="02040503050406030204" pitchFamily="18" charset="0"/>
                      </a:rPr>
                      <m:t>=</m:t>
                    </m:r>
                    <m:r>
                      <a:rPr lang="it-IT" i="1">
                        <a:latin typeface="Cambria Math" panose="02040503050406030204" pitchFamily="18" charset="0"/>
                        <a:ea typeface="Cambria Math" panose="02040503050406030204" pitchFamily="18" charset="0"/>
                      </a:rPr>
                      <m:t>−</m:t>
                    </m:r>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3</m:t>
                        </m:r>
                      </m:num>
                      <m:den>
                        <m:r>
                          <a:rPr lang="it-IT" i="1">
                            <a:latin typeface="Cambria Math" panose="02040503050406030204" pitchFamily="18" charset="0"/>
                            <a:ea typeface="Cambria Math" panose="02040503050406030204" pitchFamily="18" charset="0"/>
                          </a:rPr>
                          <m:t>2</m:t>
                        </m:r>
                      </m:den>
                    </m:f>
                  </m:oMath>
                </a14:m>
                <a:r>
                  <a:rPr lang="it-IT" dirty="0">
                    <a:latin typeface="Garamond" panose="02020404030301010803" pitchFamily="18" charset="0"/>
                  </a:rPr>
                  <a:t> </a:t>
                </a:r>
              </a:p>
              <a:p>
                <a:pPr marL="0" indent="0">
                  <a:buNone/>
                </a:pPr>
                <a:endParaRPr lang="it-IT" dirty="0">
                  <a:latin typeface="Garamond" panose="02020404030301010803" pitchFamily="18" charset="0"/>
                </a:endParaRPr>
              </a:p>
              <a:p>
                <a:endParaRPr lang="it-IT" dirty="0">
                  <a:latin typeface="Garamond" panose="02020404030301010803" pitchFamily="18" charset="0"/>
                </a:endParaRPr>
              </a:p>
            </p:txBody>
          </p:sp>
        </mc:Choice>
        <mc:Fallback xmlns="">
          <p:sp>
            <p:nvSpPr>
              <p:cNvPr id="3" name="Segnaposto contenuto 2">
                <a:extLst>
                  <a:ext uri="{FF2B5EF4-FFF2-40B4-BE49-F238E27FC236}">
                    <a16:creationId xmlns:a16="http://schemas.microsoft.com/office/drawing/2014/main" id="{2FE336A7-B7A5-E843-859B-1C5611D4F57B}"/>
                  </a:ext>
                </a:extLst>
              </p:cNvPr>
              <p:cNvSpPr>
                <a:spLocks noGrp="1" noRot="1" noChangeAspect="1" noMove="1" noResize="1" noEditPoints="1" noAdjustHandles="1" noChangeArrowheads="1" noChangeShapeType="1" noTextEdit="1"/>
              </p:cNvSpPr>
              <p:nvPr>
                <p:ph idx="1"/>
              </p:nvPr>
            </p:nvSpPr>
            <p:spPr>
              <a:xfrm>
                <a:off x="774590" y="1340595"/>
                <a:ext cx="10650494" cy="4794733"/>
              </a:xfrm>
              <a:blipFill>
                <a:blip r:embed="rId2"/>
                <a:stretch>
                  <a:fillRect l="-1190" t="-2116"/>
                </a:stretch>
              </a:blipFill>
            </p:spPr>
            <p:txBody>
              <a:bodyPr/>
              <a:lstStyle/>
              <a:p>
                <a:r>
                  <a:rPr lang="it-IT">
                    <a:noFill/>
                  </a:rPr>
                  <a:t> </a:t>
                </a:r>
              </a:p>
            </p:txBody>
          </p:sp>
        </mc:Fallback>
      </mc:AlternateContent>
      <p:pic>
        <p:nvPicPr>
          <p:cNvPr id="4" name="Immagine 3">
            <a:extLst>
              <a:ext uri="{FF2B5EF4-FFF2-40B4-BE49-F238E27FC236}">
                <a16:creationId xmlns:a16="http://schemas.microsoft.com/office/drawing/2014/main" id="{569B8D04-484C-6E42-99CE-722530EF88FE}"/>
              </a:ext>
            </a:extLst>
          </p:cNvPr>
          <p:cNvPicPr>
            <a:picLocks noChangeAspect="1"/>
          </p:cNvPicPr>
          <p:nvPr/>
        </p:nvPicPr>
        <p:blipFill>
          <a:blip r:embed="rId3"/>
          <a:stretch>
            <a:fillRect/>
          </a:stretch>
        </p:blipFill>
        <p:spPr>
          <a:xfrm>
            <a:off x="5858215" y="2045787"/>
            <a:ext cx="812092" cy="687155"/>
          </a:xfrm>
          <a:prstGeom prst="rect">
            <a:avLst/>
          </a:prstGeom>
        </p:spPr>
      </p:pic>
      <p:pic>
        <p:nvPicPr>
          <p:cNvPr id="5" name="Immagine 4">
            <a:extLst>
              <a:ext uri="{FF2B5EF4-FFF2-40B4-BE49-F238E27FC236}">
                <a16:creationId xmlns:a16="http://schemas.microsoft.com/office/drawing/2014/main" id="{CE49DB21-ADD9-F94A-B626-D298B4BEA536}"/>
              </a:ext>
            </a:extLst>
          </p:cNvPr>
          <p:cNvPicPr>
            <a:picLocks noChangeAspect="1"/>
          </p:cNvPicPr>
          <p:nvPr/>
        </p:nvPicPr>
        <p:blipFill>
          <a:blip r:embed="rId4"/>
          <a:stretch>
            <a:fillRect/>
          </a:stretch>
        </p:blipFill>
        <p:spPr>
          <a:xfrm>
            <a:off x="3423436" y="3766588"/>
            <a:ext cx="4869559" cy="834519"/>
          </a:xfrm>
          <a:prstGeom prst="rect">
            <a:avLst/>
          </a:prstGeom>
        </p:spPr>
      </p:pic>
    </p:spTree>
    <p:extLst>
      <p:ext uri="{BB962C8B-B14F-4D97-AF65-F5344CB8AC3E}">
        <p14:creationId xmlns:p14="http://schemas.microsoft.com/office/powerpoint/2010/main" val="1568711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6EACCA-49A3-B4D3-E611-44694333BD7E}"/>
              </a:ext>
            </a:extLst>
          </p:cNvPr>
          <p:cNvSpPr>
            <a:spLocks noGrp="1"/>
          </p:cNvSpPr>
          <p:nvPr>
            <p:ph type="title"/>
          </p:nvPr>
        </p:nvSpPr>
        <p:spPr>
          <a:xfrm>
            <a:off x="547743" y="0"/>
            <a:ext cx="10515600" cy="1140946"/>
          </a:xfrm>
        </p:spPr>
        <p:txBody>
          <a:bodyPr>
            <a:normAutofit/>
          </a:bodyPr>
          <a:lstStyle/>
          <a:p>
            <a:pPr algn="ctr"/>
            <a:r>
              <a:rPr lang="it-IT" sz="3200" dirty="0">
                <a:latin typeface="Garamond" panose="02020404030301010803" pitchFamily="18" charset="0"/>
              </a:rPr>
              <a:t>HAMILTONIANS IN THE JORDAN FRAME</a:t>
            </a:r>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28CC318E-5236-ADE4-FB23-850D3AA64F22}"/>
                  </a:ext>
                </a:extLst>
              </p:cNvPr>
              <p:cNvSpPr>
                <a:spLocks noGrp="1"/>
              </p:cNvSpPr>
              <p:nvPr>
                <p:ph idx="1"/>
              </p:nvPr>
            </p:nvSpPr>
            <p:spPr>
              <a:xfrm>
                <a:off x="301214" y="1313535"/>
                <a:ext cx="11198710" cy="5700452"/>
              </a:xfrm>
            </p:spPr>
            <p:txBody>
              <a:bodyPr>
                <a:normAutofit fontScale="92500" lnSpcReduction="20000"/>
              </a:bodyPr>
              <a:lstStyle/>
              <a:p>
                <a:r>
                  <a:rPr lang="it-IT" dirty="0">
                    <a:latin typeface="Garamond" panose="02020404030301010803" pitchFamily="18" charset="0"/>
                  </a:rPr>
                  <a:t>The </a:t>
                </a:r>
                <a:r>
                  <a:rPr lang="it-IT" dirty="0" err="1">
                    <a:latin typeface="Garamond" panose="02020404030301010803" pitchFamily="18" charset="0"/>
                  </a:rPr>
                  <a:t>canonical</a:t>
                </a:r>
                <a:r>
                  <a:rPr lang="it-IT" dirty="0">
                    <a:latin typeface="Garamond" panose="02020404030301010803" pitchFamily="18" charset="0"/>
                  </a:rPr>
                  <a:t> </a:t>
                </a:r>
                <a:r>
                  <a:rPr lang="it-IT" dirty="0" err="1">
                    <a:latin typeface="Garamond" panose="02020404030301010803" pitchFamily="18" charset="0"/>
                  </a:rPr>
                  <a:t>Hamiltonian</a:t>
                </a:r>
                <a:r>
                  <a:rPr lang="it-IT" dirty="0">
                    <a:latin typeface="Garamond" panose="02020404030301010803" pitchFamily="18" charset="0"/>
                  </a:rPr>
                  <a:t> for </a:t>
                </a:r>
                <a14:m>
                  <m:oMath xmlns:m="http://schemas.openxmlformats.org/officeDocument/2006/math">
                    <m:r>
                      <a:rPr lang="it-IT" i="1">
                        <a:latin typeface="Cambria Math" panose="02040503050406030204" pitchFamily="18" charset="0"/>
                        <a:ea typeface="Cambria Math" panose="02040503050406030204" pitchFamily="18" charset="0"/>
                      </a:rPr>
                      <m:t>𝜔</m:t>
                    </m:r>
                    <m:r>
                      <a:rPr lang="it-IT" i="1">
                        <a:latin typeface="Cambria Math" panose="02040503050406030204" pitchFamily="18" charset="0"/>
                        <a:ea typeface="Cambria Math" panose="02040503050406030204" pitchFamily="18" charset="0"/>
                      </a:rPr>
                      <m:t>≠−</m:t>
                    </m:r>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3</m:t>
                        </m:r>
                      </m:num>
                      <m:den>
                        <m:r>
                          <a:rPr lang="it-IT" i="1">
                            <a:latin typeface="Cambria Math" panose="02040503050406030204" pitchFamily="18" charset="0"/>
                            <a:ea typeface="Cambria Math" panose="02040503050406030204" pitchFamily="18" charset="0"/>
                          </a:rPr>
                          <m:t>2</m:t>
                        </m:r>
                      </m:den>
                    </m:f>
                  </m:oMath>
                </a14:m>
                <a:r>
                  <a:rPr lang="it-IT" dirty="0">
                    <a:solidFill>
                      <a:prstClr val="black"/>
                    </a:solidFill>
                    <a:latin typeface="Garamond" panose="02020404030301010803" pitchFamily="18" charset="0"/>
                  </a:rPr>
                  <a:t>  </a:t>
                </a:r>
                <a:r>
                  <a:rPr lang="it-IT" dirty="0" err="1">
                    <a:solidFill>
                      <a:prstClr val="black"/>
                    </a:solidFill>
                    <a:latin typeface="Garamond" panose="02020404030301010803" pitchFamily="18" charset="0"/>
                  </a:rPr>
                  <a:t>is</a:t>
                </a:r>
                <a:r>
                  <a:rPr lang="it-IT" dirty="0">
                    <a:solidFill>
                      <a:prstClr val="black"/>
                    </a:solidFill>
                    <a:latin typeface="Garamond" panose="02020404030301010803" pitchFamily="18" charset="0"/>
                  </a:rPr>
                  <a:t> </a:t>
                </a:r>
              </a:p>
              <a:p>
                <a:endParaRPr lang="it-IT" dirty="0">
                  <a:solidFill>
                    <a:prstClr val="black"/>
                  </a:solidFill>
                  <a:latin typeface="Garamond" panose="02020404030301010803" pitchFamily="18" charset="0"/>
                </a:endParaRPr>
              </a:p>
              <a:p>
                <a:endParaRPr lang="it-IT" dirty="0">
                  <a:solidFill>
                    <a:prstClr val="black"/>
                  </a:solidFill>
                  <a:latin typeface="Garamond" panose="02020404030301010803" pitchFamily="18" charset="0"/>
                </a:endParaRPr>
              </a:p>
              <a:p>
                <a:r>
                  <a:rPr lang="it-IT" dirty="0">
                    <a:solidFill>
                      <a:prstClr val="black"/>
                    </a:solidFill>
                    <a:latin typeface="Garamond" panose="02020404030301010803" pitchFamily="18" charset="0"/>
                  </a:rPr>
                  <a:t>The </a:t>
                </a:r>
                <a:r>
                  <a:rPr lang="it-IT" dirty="0" err="1">
                    <a:solidFill>
                      <a:prstClr val="black"/>
                    </a:solidFill>
                    <a:latin typeface="Garamond" panose="02020404030301010803" pitchFamily="18" charset="0"/>
                  </a:rPr>
                  <a:t>canonical</a:t>
                </a:r>
                <a:r>
                  <a:rPr lang="it-IT" dirty="0">
                    <a:solidFill>
                      <a:prstClr val="black"/>
                    </a:solidFill>
                    <a:latin typeface="Garamond" panose="02020404030301010803" pitchFamily="18" charset="0"/>
                  </a:rPr>
                  <a:t> </a:t>
                </a:r>
                <a:r>
                  <a:rPr lang="it-IT" dirty="0" err="1">
                    <a:solidFill>
                      <a:prstClr val="black"/>
                    </a:solidFill>
                    <a:latin typeface="Garamond" panose="02020404030301010803" pitchFamily="18" charset="0"/>
                  </a:rPr>
                  <a:t>Hamiltonian</a:t>
                </a:r>
                <a:r>
                  <a:rPr lang="it-IT" dirty="0">
                    <a:solidFill>
                      <a:prstClr val="black"/>
                    </a:solidFill>
                    <a:latin typeface="Garamond" panose="02020404030301010803" pitchFamily="18" charset="0"/>
                  </a:rPr>
                  <a:t> for </a:t>
                </a:r>
                <a14:m>
                  <m:oMath xmlns:m="http://schemas.openxmlformats.org/officeDocument/2006/math">
                    <m:r>
                      <a:rPr lang="en-US" i="1">
                        <a:latin typeface="Cambria Math" panose="02040503050406030204" pitchFamily="18" charset="0"/>
                        <a:ea typeface="Cambria Math" panose="02040503050406030204" pitchFamily="18" charset="0"/>
                      </a:rPr>
                      <m:t>𝜔</m:t>
                    </m:r>
                    <m:r>
                      <a:rPr lang="it-IT" i="1">
                        <a:latin typeface="Cambria Math" panose="02040503050406030204" pitchFamily="18" charset="0"/>
                        <a:ea typeface="Cambria Math" panose="02040503050406030204" pitchFamily="18" charset="0"/>
                      </a:rPr>
                      <m:t>=−</m:t>
                    </m:r>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3</m:t>
                        </m:r>
                      </m:num>
                      <m:den>
                        <m:r>
                          <a:rPr lang="it-IT" i="1">
                            <a:latin typeface="Cambria Math" panose="02040503050406030204" pitchFamily="18" charset="0"/>
                            <a:ea typeface="Cambria Math" panose="02040503050406030204" pitchFamily="18" charset="0"/>
                          </a:rPr>
                          <m:t>2</m:t>
                        </m:r>
                      </m:den>
                    </m:f>
                  </m:oMath>
                </a14:m>
                <a:r>
                  <a:rPr lang="it-IT" dirty="0">
                    <a:latin typeface="Garamond" panose="02020404030301010803" pitchFamily="18" charset="0"/>
                  </a:rPr>
                  <a:t>  is</a:t>
                </a:r>
              </a:p>
              <a:p>
                <a:endParaRPr lang="it-IT" dirty="0">
                  <a:latin typeface="Garamond" panose="02020404030301010803" pitchFamily="18" charset="0"/>
                </a:endParaRPr>
              </a:p>
              <a:p>
                <a:pPr marL="0" indent="0">
                  <a:buNone/>
                </a:pPr>
                <a:endParaRPr lang="it-IT" dirty="0">
                  <a:latin typeface="Garamond" panose="02020404030301010803" pitchFamily="18" charset="0"/>
                </a:endParaRPr>
              </a:p>
              <a:p>
                <a:pPr marL="0" indent="0">
                  <a:buNone/>
                </a:pPr>
                <a:r>
                  <a:rPr lang="it-IT" dirty="0">
                    <a:latin typeface="Garamond" panose="02020404030301010803" pitchFamily="18" charset="0"/>
                  </a:rPr>
                  <a:t>         with a </a:t>
                </a:r>
                <a:r>
                  <a:rPr lang="it-IT" dirty="0" err="1">
                    <a:latin typeface="Garamond" panose="02020404030301010803" pitchFamily="18" charset="0"/>
                  </a:rPr>
                  <a:t>further</a:t>
                </a:r>
                <a:r>
                  <a:rPr lang="it-IT" dirty="0">
                    <a:latin typeface="Garamond" panose="02020404030301010803" pitchFamily="18" charset="0"/>
                  </a:rPr>
                  <a:t> </a:t>
                </a:r>
                <a:r>
                  <a:rPr lang="it-IT" dirty="0" err="1">
                    <a:latin typeface="Garamond" panose="02020404030301010803" pitchFamily="18" charset="0"/>
                  </a:rPr>
                  <a:t>secondary</a:t>
                </a:r>
                <a:r>
                  <a:rPr lang="it-IT" dirty="0">
                    <a:latin typeface="Garamond" panose="02020404030301010803" pitchFamily="18" charset="0"/>
                  </a:rPr>
                  <a:t> first class </a:t>
                </a:r>
                <a:r>
                  <a:rPr lang="it-IT" dirty="0" err="1">
                    <a:latin typeface="Garamond" panose="02020404030301010803" pitchFamily="18" charset="0"/>
                  </a:rPr>
                  <a:t>conformal</a:t>
                </a:r>
                <a:r>
                  <a:rPr lang="it-IT" dirty="0">
                    <a:latin typeface="Garamond" panose="02020404030301010803" pitchFamily="18" charset="0"/>
                  </a:rPr>
                  <a:t> </a:t>
                </a:r>
                <a:r>
                  <a:rPr lang="it-IT" dirty="0" err="1">
                    <a:latin typeface="Garamond" panose="02020404030301010803" pitchFamily="18" charset="0"/>
                  </a:rPr>
                  <a:t>constraint</a:t>
                </a:r>
                <a:endParaRPr lang="it-IT" dirty="0">
                  <a:latin typeface="Garamond" panose="02020404030301010803" pitchFamily="18" charset="0"/>
                </a:endParaRPr>
              </a:p>
              <a:p>
                <a:pPr marL="0" indent="0">
                  <a:buNone/>
                </a:pPr>
                <a:endParaRPr lang="it-IT" dirty="0">
                  <a:latin typeface="Garamond" panose="02020404030301010803" pitchFamily="18" charset="0"/>
                </a:endParaRPr>
              </a:p>
              <a:p>
                <a:pPr marL="0" indent="0">
                  <a:buNone/>
                </a:pPr>
                <a:endParaRPr lang="it-IT" dirty="0">
                  <a:latin typeface="Garamond" panose="02020404030301010803" pitchFamily="18" charset="0"/>
                </a:endParaRPr>
              </a:p>
              <a:p>
                <a:r>
                  <a:rPr lang="it-IT" dirty="0">
                    <a:latin typeface="Garamond" panose="02020404030301010803" pitchFamily="18" charset="0"/>
                  </a:rPr>
                  <a:t>  The </a:t>
                </a:r>
                <a:r>
                  <a:rPr lang="it-IT" dirty="0" err="1">
                    <a:latin typeface="Garamond" panose="02020404030301010803" pitchFamily="18" charset="0"/>
                  </a:rPr>
                  <a:t>total</a:t>
                </a:r>
                <a:r>
                  <a:rPr lang="it-IT" dirty="0">
                    <a:latin typeface="Garamond" panose="02020404030301010803" pitchFamily="18" charset="0"/>
                  </a:rPr>
                  <a:t> </a:t>
                </a:r>
                <a:r>
                  <a:rPr lang="it-IT" dirty="0" err="1">
                    <a:latin typeface="Garamond" panose="02020404030301010803" pitchFamily="18" charset="0"/>
                  </a:rPr>
                  <a:t>Hamiltonians</a:t>
                </a:r>
                <a:r>
                  <a:rPr lang="it-IT" dirty="0">
                    <a:latin typeface="Garamond" panose="02020404030301010803" pitchFamily="18" charset="0"/>
                  </a:rPr>
                  <a:t> are ( </a:t>
                </a:r>
                <a:r>
                  <a:rPr lang="it-IT" i="1" dirty="0">
                    <a:latin typeface="Garamond" panose="02020404030301010803" pitchFamily="18" charset="0"/>
                  </a:rPr>
                  <a:t>H </a:t>
                </a:r>
                <a:r>
                  <a:rPr lang="it-IT" dirty="0">
                    <a:latin typeface="Garamond" panose="02020404030301010803" pitchFamily="18" charset="0"/>
                  </a:rPr>
                  <a:t>and</a:t>
                </a:r>
                <a14:m>
                  <m:oMath xmlns:m="http://schemas.openxmlformats.org/officeDocument/2006/math">
                    <m:r>
                      <a:rPr lang="it-IT" b="0" i="1" smtClean="0">
                        <a:latin typeface="Cambria Math" panose="02040503050406030204" pitchFamily="18" charset="0"/>
                      </a:rPr>
                      <m:t> </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𝐻</m:t>
                        </m:r>
                      </m:e>
                      <m:sup>
                        <m:r>
                          <a:rPr lang="it-IT" b="0" i="1" smtClean="0">
                            <a:latin typeface="Cambria Math" panose="02040503050406030204" pitchFamily="18" charset="0"/>
                          </a:rPr>
                          <m:t>(−3/2)</m:t>
                        </m:r>
                      </m:sup>
                    </m:sSup>
                  </m:oMath>
                </a14:m>
                <a:r>
                  <a:rPr lang="it-IT" i="1" baseline="30000" dirty="0">
                    <a:latin typeface="Garamond" panose="02020404030301010803" pitchFamily="18" charset="0"/>
                  </a:rPr>
                  <a:t>    </a:t>
                </a:r>
                <a:r>
                  <a:rPr lang="it-IT" dirty="0">
                    <a:latin typeface="Garamond" panose="02020404030301010803" pitchFamily="18" charset="0"/>
                  </a:rPr>
                  <a:t>are, </a:t>
                </a:r>
                <a:r>
                  <a:rPr lang="it-IT" dirty="0" err="1">
                    <a:latin typeface="Garamond" panose="02020404030301010803" pitchFamily="18" charset="0"/>
                  </a:rPr>
                  <a:t>respectively</a:t>
                </a:r>
                <a:r>
                  <a:rPr lang="it-IT" dirty="0">
                    <a:latin typeface="Garamond" panose="02020404030301010803" pitchFamily="18" charset="0"/>
                  </a:rPr>
                  <a:t>, the </a:t>
                </a:r>
                <a:r>
                  <a:rPr lang="it-IT" dirty="0" err="1">
                    <a:latin typeface="Garamond" panose="02020404030301010803" pitchFamily="18" charset="0"/>
                  </a:rPr>
                  <a:t>Hamiltonian</a:t>
                </a:r>
                <a:r>
                  <a:rPr lang="it-IT" dirty="0">
                    <a:latin typeface="Garamond" panose="02020404030301010803" pitchFamily="18" charset="0"/>
                  </a:rPr>
                  <a:t> </a:t>
                </a:r>
                <a:r>
                  <a:rPr lang="it-IT" dirty="0" err="1">
                    <a:latin typeface="Garamond" panose="02020404030301010803" pitchFamily="18" charset="0"/>
                  </a:rPr>
                  <a:t>constraints</a:t>
                </a:r>
                <a:r>
                  <a:rPr lang="it-IT" dirty="0">
                    <a:latin typeface="Garamond" panose="02020404030301010803" pitchFamily="18" charset="0"/>
                  </a:rPr>
                  <a:t>)</a:t>
                </a:r>
                <a:endParaRPr lang="it-IT" i="1" baseline="30000" dirty="0">
                  <a:latin typeface="Garamond" panose="02020404030301010803" pitchFamily="18" charset="0"/>
                </a:endParaRPr>
              </a:p>
              <a:p>
                <a:pPr marL="0" indent="0">
                  <a:buNone/>
                </a:pPr>
                <a:endParaRPr lang="it-IT" i="1" baseline="30000" dirty="0">
                  <a:latin typeface="Garamond" panose="02020404030301010803" pitchFamily="18" charset="0"/>
                </a:endParaRPr>
              </a:p>
              <a:p>
                <a:endParaRPr lang="it-IT" i="1" baseline="30000" dirty="0">
                  <a:latin typeface="Garamond" panose="02020404030301010803" pitchFamily="18" charset="0"/>
                </a:endParaRPr>
              </a:p>
              <a:p>
                <a:pPr marL="0" indent="0">
                  <a:buNone/>
                </a:pPr>
                <a:r>
                  <a:rPr lang="it-IT" dirty="0">
                    <a:latin typeface="Garamond" panose="02020404030301010803" pitchFamily="18" charset="0"/>
                  </a:rPr>
                  <a:t>   </a:t>
                </a:r>
              </a:p>
              <a:p>
                <a:pPr marL="0" indent="0">
                  <a:buNone/>
                </a:pPr>
                <a:endParaRPr lang="it-IT" dirty="0">
                  <a:latin typeface="Garamond" panose="02020404030301010803" pitchFamily="18" charset="0"/>
                </a:endParaRPr>
              </a:p>
              <a:p>
                <a:pPr marL="0" indent="0">
                  <a:buNone/>
                </a:pPr>
                <a:endParaRPr lang="it-IT" dirty="0">
                  <a:latin typeface="Garamond" panose="02020404030301010803" pitchFamily="18" charset="0"/>
                </a:endParaRPr>
              </a:p>
            </p:txBody>
          </p:sp>
        </mc:Choice>
        <mc:Fallback xmlns="">
          <p:sp>
            <p:nvSpPr>
              <p:cNvPr id="3" name="Segnaposto contenuto 2">
                <a:extLst>
                  <a:ext uri="{FF2B5EF4-FFF2-40B4-BE49-F238E27FC236}">
                    <a16:creationId xmlns:a16="http://schemas.microsoft.com/office/drawing/2014/main" id="{28CC318E-5236-ADE4-FB23-850D3AA64F22}"/>
                  </a:ext>
                </a:extLst>
              </p:cNvPr>
              <p:cNvSpPr>
                <a:spLocks noGrp="1" noRot="1" noChangeAspect="1" noMove="1" noResize="1" noEditPoints="1" noAdjustHandles="1" noChangeArrowheads="1" noChangeShapeType="1" noTextEdit="1"/>
              </p:cNvSpPr>
              <p:nvPr>
                <p:ph idx="1"/>
              </p:nvPr>
            </p:nvSpPr>
            <p:spPr>
              <a:xfrm>
                <a:off x="301214" y="1313535"/>
                <a:ext cx="11198710" cy="5700452"/>
              </a:xfrm>
              <a:blipFill>
                <a:blip r:embed="rId2"/>
                <a:stretch>
                  <a:fillRect l="-793" t="-1556"/>
                </a:stretch>
              </a:blipFill>
            </p:spPr>
            <p:txBody>
              <a:bodyPr/>
              <a:lstStyle/>
              <a:p>
                <a:r>
                  <a:rPr lang="it-IT">
                    <a:noFill/>
                  </a:rPr>
                  <a:t> </a:t>
                </a:r>
              </a:p>
            </p:txBody>
          </p:sp>
        </mc:Fallback>
      </mc:AlternateContent>
      <p:pic>
        <p:nvPicPr>
          <p:cNvPr id="4" name="Immagine 3">
            <a:extLst>
              <a:ext uri="{FF2B5EF4-FFF2-40B4-BE49-F238E27FC236}">
                <a16:creationId xmlns:a16="http://schemas.microsoft.com/office/drawing/2014/main" id="{183ADDDC-2917-FA52-B72C-630992421E8A}"/>
              </a:ext>
            </a:extLst>
          </p:cNvPr>
          <p:cNvPicPr>
            <a:picLocks noChangeAspect="1"/>
          </p:cNvPicPr>
          <p:nvPr/>
        </p:nvPicPr>
        <p:blipFill>
          <a:blip r:embed="rId3"/>
          <a:stretch>
            <a:fillRect/>
          </a:stretch>
        </p:blipFill>
        <p:spPr>
          <a:xfrm>
            <a:off x="1322294" y="1821545"/>
            <a:ext cx="8144435" cy="659047"/>
          </a:xfrm>
          <a:prstGeom prst="rect">
            <a:avLst/>
          </a:prstGeom>
        </p:spPr>
      </p:pic>
      <p:pic>
        <p:nvPicPr>
          <p:cNvPr id="5" name="Immagine 4">
            <a:extLst>
              <a:ext uri="{FF2B5EF4-FFF2-40B4-BE49-F238E27FC236}">
                <a16:creationId xmlns:a16="http://schemas.microsoft.com/office/drawing/2014/main" id="{3A7BA1E2-3E73-90C1-EEC4-DE87B84A482A}"/>
              </a:ext>
            </a:extLst>
          </p:cNvPr>
          <p:cNvPicPr>
            <a:picLocks noChangeAspect="1"/>
          </p:cNvPicPr>
          <p:nvPr/>
        </p:nvPicPr>
        <p:blipFill>
          <a:blip r:embed="rId4"/>
          <a:stretch>
            <a:fillRect/>
          </a:stretch>
        </p:blipFill>
        <p:spPr>
          <a:xfrm>
            <a:off x="2019459" y="3128766"/>
            <a:ext cx="5818755" cy="759339"/>
          </a:xfrm>
          <a:prstGeom prst="rect">
            <a:avLst/>
          </a:prstGeom>
        </p:spPr>
      </p:pic>
      <p:pic>
        <p:nvPicPr>
          <p:cNvPr id="6" name="Immagine 5">
            <a:extLst>
              <a:ext uri="{FF2B5EF4-FFF2-40B4-BE49-F238E27FC236}">
                <a16:creationId xmlns:a16="http://schemas.microsoft.com/office/drawing/2014/main" id="{B85850B7-F27B-3ACB-27B5-445833A6CF8E}"/>
              </a:ext>
            </a:extLst>
          </p:cNvPr>
          <p:cNvPicPr>
            <a:picLocks noChangeAspect="1"/>
          </p:cNvPicPr>
          <p:nvPr/>
        </p:nvPicPr>
        <p:blipFill>
          <a:blip r:embed="rId5"/>
          <a:stretch>
            <a:fillRect/>
          </a:stretch>
        </p:blipFill>
        <p:spPr>
          <a:xfrm>
            <a:off x="4158466" y="4483587"/>
            <a:ext cx="2306880" cy="624607"/>
          </a:xfrm>
          <a:prstGeom prst="rect">
            <a:avLst/>
          </a:prstGeom>
        </p:spPr>
      </p:pic>
      <p:pic>
        <p:nvPicPr>
          <p:cNvPr id="7" name="Immagine 6">
            <a:extLst>
              <a:ext uri="{FF2B5EF4-FFF2-40B4-BE49-F238E27FC236}">
                <a16:creationId xmlns:a16="http://schemas.microsoft.com/office/drawing/2014/main" id="{104E7724-29AF-6493-39A5-990D5B0E2F7A}"/>
              </a:ext>
            </a:extLst>
          </p:cNvPr>
          <p:cNvPicPr>
            <a:picLocks noChangeAspect="1"/>
          </p:cNvPicPr>
          <p:nvPr/>
        </p:nvPicPr>
        <p:blipFill>
          <a:blip r:embed="rId6"/>
          <a:stretch>
            <a:fillRect/>
          </a:stretch>
        </p:blipFill>
        <p:spPr>
          <a:xfrm>
            <a:off x="1182446" y="6026723"/>
            <a:ext cx="2994058" cy="328252"/>
          </a:xfrm>
          <a:prstGeom prst="rect">
            <a:avLst/>
          </a:prstGeom>
        </p:spPr>
      </p:pic>
      <p:pic>
        <p:nvPicPr>
          <p:cNvPr id="8" name="Immagine 7">
            <a:extLst>
              <a:ext uri="{FF2B5EF4-FFF2-40B4-BE49-F238E27FC236}">
                <a16:creationId xmlns:a16="http://schemas.microsoft.com/office/drawing/2014/main" id="{10966A79-E323-F215-25E8-4C8C85A2EA45}"/>
              </a:ext>
            </a:extLst>
          </p:cNvPr>
          <p:cNvPicPr>
            <a:picLocks noChangeAspect="1"/>
          </p:cNvPicPr>
          <p:nvPr/>
        </p:nvPicPr>
        <p:blipFill>
          <a:blip r:embed="rId7"/>
          <a:stretch>
            <a:fillRect/>
          </a:stretch>
        </p:blipFill>
        <p:spPr>
          <a:xfrm>
            <a:off x="5106688" y="5983473"/>
            <a:ext cx="5463051" cy="462971"/>
          </a:xfrm>
          <a:prstGeom prst="rect">
            <a:avLst/>
          </a:prstGeom>
        </p:spPr>
      </p:pic>
    </p:spTree>
    <p:extLst>
      <p:ext uri="{BB962C8B-B14F-4D97-AF65-F5344CB8AC3E}">
        <p14:creationId xmlns:p14="http://schemas.microsoft.com/office/powerpoint/2010/main" val="946744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316C1C-392D-B048-9B64-D898D2360469}"/>
              </a:ext>
            </a:extLst>
          </p:cNvPr>
          <p:cNvSpPr>
            <a:spLocks noGrp="1"/>
          </p:cNvSpPr>
          <p:nvPr>
            <p:ph type="title"/>
          </p:nvPr>
        </p:nvSpPr>
        <p:spPr>
          <a:xfrm>
            <a:off x="257287" y="16068"/>
            <a:ext cx="11672944" cy="979119"/>
          </a:xfrm>
        </p:spPr>
        <p:txBody>
          <a:bodyPr>
            <a:normAutofit/>
          </a:bodyPr>
          <a:lstStyle/>
          <a:p>
            <a:pPr algn="ctr"/>
            <a:r>
              <a:rPr lang="en-US" sz="3600" dirty="0">
                <a:latin typeface="Garamond" panose="02020404030301010803" pitchFamily="18" charset="0"/>
              </a:rPr>
              <a:t>Transformations from the Jordan to the Einstein Frame</a:t>
            </a:r>
          </a:p>
        </p:txBody>
      </p:sp>
      <p:sp>
        <p:nvSpPr>
          <p:cNvPr id="3" name="Segnaposto contenuto 2">
            <a:extLst>
              <a:ext uri="{FF2B5EF4-FFF2-40B4-BE49-F238E27FC236}">
                <a16:creationId xmlns:a16="http://schemas.microsoft.com/office/drawing/2014/main" id="{5BED34FB-0ACB-2842-BE4A-B716425594F1}"/>
              </a:ext>
            </a:extLst>
          </p:cNvPr>
          <p:cNvSpPr>
            <a:spLocks noGrp="1"/>
          </p:cNvSpPr>
          <p:nvPr>
            <p:ph idx="1"/>
          </p:nvPr>
        </p:nvSpPr>
        <p:spPr>
          <a:xfrm>
            <a:off x="655319" y="1100684"/>
            <a:ext cx="11274911" cy="5741248"/>
          </a:xfrm>
        </p:spPr>
        <p:txBody>
          <a:bodyPr/>
          <a:lstStyle/>
          <a:p>
            <a:r>
              <a:rPr lang="en-US" dirty="0">
                <a:latin typeface="Garamond" panose="02020404030301010803" pitchFamily="18" charset="0"/>
              </a:rPr>
              <a:t>JF-EF transformations  </a:t>
            </a:r>
          </a:p>
          <a:p>
            <a:endParaRPr lang="en-US" dirty="0">
              <a:latin typeface="Garamond" panose="02020404030301010803" pitchFamily="18" charset="0"/>
            </a:endParaRPr>
          </a:p>
          <a:p>
            <a:endParaRPr lang="en-US" dirty="0">
              <a:latin typeface="Garamond" panose="02020404030301010803" pitchFamily="18" charset="0"/>
            </a:endParaRPr>
          </a:p>
          <a:p>
            <a:pPr marL="0" indent="0">
              <a:buNone/>
            </a:pPr>
            <a:endParaRPr lang="en-US" dirty="0">
              <a:latin typeface="Garamond" panose="02020404030301010803" pitchFamily="18" charset="0"/>
            </a:endParaRPr>
          </a:p>
          <a:p>
            <a:r>
              <a:rPr lang="en-US" dirty="0">
                <a:latin typeface="Garamond" panose="02020404030301010803" pitchFamily="18" charset="0"/>
              </a:rPr>
              <a:t>They are not Hamiltonian canonical</a:t>
            </a:r>
          </a:p>
          <a:p>
            <a:endParaRPr lang="en-US" dirty="0">
              <a:latin typeface="Garamond" panose="02020404030301010803" pitchFamily="18" charset="0"/>
            </a:endParaRPr>
          </a:p>
          <a:p>
            <a:endParaRPr lang="en-US" dirty="0">
              <a:latin typeface="Garamond" panose="02020404030301010803" pitchFamily="18" charset="0"/>
            </a:endParaRPr>
          </a:p>
          <a:p>
            <a:r>
              <a:rPr lang="en-US" dirty="0">
                <a:latin typeface="Garamond" panose="02020404030301010803" pitchFamily="18" charset="0"/>
              </a:rPr>
              <a:t>The followings are canonical transformations (as we have seen above)  </a:t>
            </a:r>
          </a:p>
        </p:txBody>
      </p:sp>
      <p:pic>
        <p:nvPicPr>
          <p:cNvPr id="5" name="Immagine 4">
            <a:extLst>
              <a:ext uri="{FF2B5EF4-FFF2-40B4-BE49-F238E27FC236}">
                <a16:creationId xmlns:a16="http://schemas.microsoft.com/office/drawing/2014/main" id="{2AD435B4-8DE4-1C44-8CFC-FD400806F90F}"/>
              </a:ext>
            </a:extLst>
          </p:cNvPr>
          <p:cNvPicPr>
            <a:picLocks noChangeAspect="1"/>
          </p:cNvPicPr>
          <p:nvPr/>
        </p:nvPicPr>
        <p:blipFill>
          <a:blip r:embed="rId2"/>
          <a:stretch>
            <a:fillRect/>
          </a:stretch>
        </p:blipFill>
        <p:spPr>
          <a:xfrm>
            <a:off x="3339461" y="5316067"/>
            <a:ext cx="5606597" cy="1127764"/>
          </a:xfrm>
          <a:prstGeom prst="rect">
            <a:avLst/>
          </a:prstGeom>
        </p:spPr>
      </p:pic>
      <p:pic>
        <p:nvPicPr>
          <p:cNvPr id="7" name="Immagine 6">
            <a:extLst>
              <a:ext uri="{FF2B5EF4-FFF2-40B4-BE49-F238E27FC236}">
                <a16:creationId xmlns:a16="http://schemas.microsoft.com/office/drawing/2014/main" id="{7004C08E-8A58-7340-820F-C0BA201D4972}"/>
              </a:ext>
            </a:extLst>
          </p:cNvPr>
          <p:cNvPicPr>
            <a:picLocks noChangeAspect="1"/>
          </p:cNvPicPr>
          <p:nvPr/>
        </p:nvPicPr>
        <p:blipFill>
          <a:blip r:embed="rId3"/>
          <a:stretch>
            <a:fillRect/>
          </a:stretch>
        </p:blipFill>
        <p:spPr>
          <a:xfrm>
            <a:off x="2433709" y="1791228"/>
            <a:ext cx="6413276" cy="1325563"/>
          </a:xfrm>
          <a:prstGeom prst="rect">
            <a:avLst/>
          </a:prstGeom>
        </p:spPr>
      </p:pic>
      <p:pic>
        <p:nvPicPr>
          <p:cNvPr id="8" name="Immagine 7">
            <a:extLst>
              <a:ext uri="{FF2B5EF4-FFF2-40B4-BE49-F238E27FC236}">
                <a16:creationId xmlns:a16="http://schemas.microsoft.com/office/drawing/2014/main" id="{D869087E-2E65-684C-B6D6-03047C073985}"/>
              </a:ext>
            </a:extLst>
          </p:cNvPr>
          <p:cNvPicPr>
            <a:picLocks noChangeAspect="1"/>
          </p:cNvPicPr>
          <p:nvPr/>
        </p:nvPicPr>
        <p:blipFill>
          <a:blip r:embed="rId4"/>
          <a:stretch>
            <a:fillRect/>
          </a:stretch>
        </p:blipFill>
        <p:spPr>
          <a:xfrm>
            <a:off x="4513523" y="3971308"/>
            <a:ext cx="2519496" cy="563571"/>
          </a:xfrm>
          <a:prstGeom prst="rect">
            <a:avLst/>
          </a:prstGeom>
        </p:spPr>
      </p:pic>
    </p:spTree>
    <p:extLst>
      <p:ext uri="{BB962C8B-B14F-4D97-AF65-F5344CB8AC3E}">
        <p14:creationId xmlns:p14="http://schemas.microsoft.com/office/powerpoint/2010/main" val="856022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28B0631-083D-6D2D-6E09-81D2EE6D566B}"/>
              </a:ext>
            </a:extLst>
          </p:cNvPr>
          <p:cNvSpPr>
            <a:spLocks noGrp="1"/>
          </p:cNvSpPr>
          <p:nvPr>
            <p:ph type="title"/>
          </p:nvPr>
        </p:nvSpPr>
        <p:spPr/>
        <p:txBody>
          <a:bodyPr/>
          <a:lstStyle/>
          <a:p>
            <a:pPr algn="ctr"/>
            <a:r>
              <a:rPr lang="it-IT" dirty="0" err="1">
                <a:latin typeface="Garamond" panose="02020404030301010803" pitchFamily="18" charset="0"/>
              </a:rPr>
              <a:t>Equivalence</a:t>
            </a:r>
            <a:r>
              <a:rPr lang="it-IT" dirty="0">
                <a:latin typeface="Garamond" panose="02020404030301010803" pitchFamily="18" charset="0"/>
              </a:rPr>
              <a:t> (and non-</a:t>
            </a:r>
            <a:r>
              <a:rPr lang="it-IT" dirty="0" err="1">
                <a:latin typeface="Garamond" panose="02020404030301010803" pitchFamily="18" charset="0"/>
              </a:rPr>
              <a:t>equivalence</a:t>
            </a:r>
            <a:r>
              <a:rPr lang="it-IT" dirty="0">
                <a:latin typeface="Garamond" panose="02020404030301010803" pitchFamily="18" charset="0"/>
              </a:rPr>
              <a:t>) of the </a:t>
            </a:r>
            <a:r>
              <a:rPr lang="it-IT" dirty="0" err="1">
                <a:latin typeface="Garamond" panose="02020404030301010803" pitchFamily="18" charset="0"/>
              </a:rPr>
              <a:t>Equations</a:t>
            </a:r>
            <a:r>
              <a:rPr lang="it-IT" dirty="0">
                <a:latin typeface="Garamond" panose="02020404030301010803" pitchFamily="18" charset="0"/>
              </a:rPr>
              <a:t> of </a:t>
            </a:r>
            <a:r>
              <a:rPr lang="it-IT" dirty="0" err="1">
                <a:latin typeface="Garamond" panose="02020404030301010803" pitchFamily="18" charset="0"/>
              </a:rPr>
              <a:t>Motions</a:t>
            </a:r>
            <a:endParaRPr lang="it-IT" dirty="0">
              <a:latin typeface="Garamond" panose="02020404030301010803" pitchFamily="18" charset="0"/>
            </a:endParaRPr>
          </a:p>
        </p:txBody>
      </p:sp>
      <mc:AlternateContent xmlns:mc="http://schemas.openxmlformats.org/markup-compatibility/2006" xmlns:p14="http://schemas.microsoft.com/office/powerpoint/2010/main">
        <mc:Choice Requires="p14">
          <p:contentPart p14:bwMode="auto" r:id="rId2">
            <p14:nvContentPartPr>
              <p14:cNvPr id="10" name="Input penna 10">
                <a:extLst>
                  <a:ext uri="{FF2B5EF4-FFF2-40B4-BE49-F238E27FC236}">
                    <a16:creationId xmlns:a16="http://schemas.microsoft.com/office/drawing/2014/main" id="{4D81AB14-329A-C684-A1E8-0EA885C87E3B}"/>
                  </a:ext>
                </a:extLst>
              </p14:cNvPr>
              <p14:cNvContentPartPr/>
              <p14:nvPr/>
            </p14:nvContentPartPr>
            <p14:xfrm>
              <a:off x="1657076" y="3280712"/>
              <a:ext cx="479520" cy="520920"/>
            </p14:xfrm>
          </p:contentPart>
        </mc:Choice>
        <mc:Fallback xmlns="">
          <p:pic>
            <p:nvPicPr>
              <p:cNvPr id="10" name="Input penna 10">
                <a:extLst>
                  <a:ext uri="{FF2B5EF4-FFF2-40B4-BE49-F238E27FC236}">
                    <a16:creationId xmlns:a16="http://schemas.microsoft.com/office/drawing/2014/main" id="{4D81AB14-329A-C684-A1E8-0EA885C87E3B}"/>
                  </a:ext>
                </a:extLst>
              </p:cNvPr>
              <p:cNvPicPr/>
              <p:nvPr/>
            </p:nvPicPr>
            <p:blipFill>
              <a:blip r:embed="rId3"/>
              <a:stretch>
                <a:fillRect/>
              </a:stretch>
            </p:blipFill>
            <p:spPr>
              <a:xfrm>
                <a:off x="1641945" y="3265602"/>
                <a:ext cx="510143" cy="55113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0" name="Input penna 20">
                <a:extLst>
                  <a:ext uri="{FF2B5EF4-FFF2-40B4-BE49-F238E27FC236}">
                    <a16:creationId xmlns:a16="http://schemas.microsoft.com/office/drawing/2014/main" id="{FD226083-3A25-7A87-8C7F-5823F3A0102C}"/>
                  </a:ext>
                </a:extLst>
              </p14:cNvPr>
              <p14:cNvContentPartPr/>
              <p14:nvPr/>
            </p14:nvContentPartPr>
            <p14:xfrm>
              <a:off x="2108156" y="3389792"/>
              <a:ext cx="2252160" cy="199800"/>
            </p14:xfrm>
          </p:contentPart>
        </mc:Choice>
        <mc:Fallback xmlns="">
          <p:pic>
            <p:nvPicPr>
              <p:cNvPr id="20" name="Input penna 20">
                <a:extLst>
                  <a:ext uri="{FF2B5EF4-FFF2-40B4-BE49-F238E27FC236}">
                    <a16:creationId xmlns:a16="http://schemas.microsoft.com/office/drawing/2014/main" id="{FD226083-3A25-7A87-8C7F-5823F3A0102C}"/>
                  </a:ext>
                </a:extLst>
              </p:cNvPr>
              <p:cNvPicPr/>
              <p:nvPr/>
            </p:nvPicPr>
            <p:blipFill>
              <a:blip r:embed="rId5"/>
              <a:stretch>
                <a:fillRect/>
              </a:stretch>
            </p:blipFill>
            <p:spPr>
              <a:xfrm>
                <a:off x="2092676" y="3374672"/>
                <a:ext cx="228240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4" name="Input penna 24">
                <a:extLst>
                  <a:ext uri="{FF2B5EF4-FFF2-40B4-BE49-F238E27FC236}">
                    <a16:creationId xmlns:a16="http://schemas.microsoft.com/office/drawing/2014/main" id="{A3D0C6AE-7A8E-F200-8D6F-6F94ACC8CA1F}"/>
                  </a:ext>
                </a:extLst>
              </p14:cNvPr>
              <p14:cNvContentPartPr/>
              <p14:nvPr/>
            </p14:nvContentPartPr>
            <p14:xfrm>
              <a:off x="4709156" y="3265232"/>
              <a:ext cx="203040" cy="231120"/>
            </p14:xfrm>
          </p:contentPart>
        </mc:Choice>
        <mc:Fallback xmlns="">
          <p:pic>
            <p:nvPicPr>
              <p:cNvPr id="24" name="Input penna 24">
                <a:extLst>
                  <a:ext uri="{FF2B5EF4-FFF2-40B4-BE49-F238E27FC236}">
                    <a16:creationId xmlns:a16="http://schemas.microsoft.com/office/drawing/2014/main" id="{A3D0C6AE-7A8E-F200-8D6F-6F94ACC8CA1F}"/>
                  </a:ext>
                </a:extLst>
              </p:cNvPr>
              <p:cNvPicPr/>
              <p:nvPr/>
            </p:nvPicPr>
            <p:blipFill>
              <a:blip r:embed="rId7"/>
              <a:stretch>
                <a:fillRect/>
              </a:stretch>
            </p:blipFill>
            <p:spPr>
              <a:xfrm>
                <a:off x="4693676" y="3249752"/>
                <a:ext cx="23364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5" name="Input penna 24">
                <a:extLst>
                  <a:ext uri="{FF2B5EF4-FFF2-40B4-BE49-F238E27FC236}">
                    <a16:creationId xmlns:a16="http://schemas.microsoft.com/office/drawing/2014/main" id="{C54397E2-BF16-69E3-25C6-23344EBC9B45}"/>
                  </a:ext>
                </a:extLst>
              </p14:cNvPr>
              <p14:cNvContentPartPr/>
              <p14:nvPr/>
            </p14:nvContentPartPr>
            <p14:xfrm>
              <a:off x="4677836" y="3165152"/>
              <a:ext cx="299880" cy="59760"/>
            </p14:xfrm>
          </p:contentPart>
        </mc:Choice>
        <mc:Fallback xmlns="">
          <p:pic>
            <p:nvPicPr>
              <p:cNvPr id="25" name="Input penna 24">
                <a:extLst>
                  <a:ext uri="{FF2B5EF4-FFF2-40B4-BE49-F238E27FC236}">
                    <a16:creationId xmlns:a16="http://schemas.microsoft.com/office/drawing/2014/main" id="{C54397E2-BF16-69E3-25C6-23344EBC9B45}"/>
                  </a:ext>
                </a:extLst>
              </p:cNvPr>
              <p:cNvPicPr/>
              <p:nvPr/>
            </p:nvPicPr>
            <p:blipFill>
              <a:blip r:embed="rId9"/>
              <a:stretch>
                <a:fillRect/>
              </a:stretch>
            </p:blipFill>
            <p:spPr>
              <a:xfrm>
                <a:off x="4662716" y="3150032"/>
                <a:ext cx="33012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8" name="Input penna 28">
                <a:extLst>
                  <a:ext uri="{FF2B5EF4-FFF2-40B4-BE49-F238E27FC236}">
                    <a16:creationId xmlns:a16="http://schemas.microsoft.com/office/drawing/2014/main" id="{20E44B74-1800-9C03-5E3F-64B8997B03F0}"/>
                  </a:ext>
                </a:extLst>
              </p14:cNvPr>
              <p14:cNvContentPartPr/>
              <p14:nvPr/>
            </p14:nvContentPartPr>
            <p14:xfrm>
              <a:off x="4977356" y="3495992"/>
              <a:ext cx="137520" cy="128160"/>
            </p14:xfrm>
          </p:contentPart>
        </mc:Choice>
        <mc:Fallback xmlns="">
          <p:pic>
            <p:nvPicPr>
              <p:cNvPr id="28" name="Input penna 28">
                <a:extLst>
                  <a:ext uri="{FF2B5EF4-FFF2-40B4-BE49-F238E27FC236}">
                    <a16:creationId xmlns:a16="http://schemas.microsoft.com/office/drawing/2014/main" id="{20E44B74-1800-9C03-5E3F-64B8997B03F0}"/>
                  </a:ext>
                </a:extLst>
              </p:cNvPr>
              <p:cNvPicPr/>
              <p:nvPr/>
            </p:nvPicPr>
            <p:blipFill>
              <a:blip r:embed="rId11"/>
              <a:stretch>
                <a:fillRect/>
              </a:stretch>
            </p:blipFill>
            <p:spPr>
              <a:xfrm>
                <a:off x="4961876" y="3480512"/>
                <a:ext cx="16812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4" name="Input penna 34">
                <a:extLst>
                  <a:ext uri="{FF2B5EF4-FFF2-40B4-BE49-F238E27FC236}">
                    <a16:creationId xmlns:a16="http://schemas.microsoft.com/office/drawing/2014/main" id="{EDE309DE-F468-9664-9AD5-3F2F7448E5AB}"/>
                  </a:ext>
                </a:extLst>
              </p14:cNvPr>
              <p14:cNvContentPartPr/>
              <p14:nvPr/>
            </p14:nvContentPartPr>
            <p14:xfrm>
              <a:off x="2510276" y="3106112"/>
              <a:ext cx="402840" cy="190440"/>
            </p14:xfrm>
          </p:contentPart>
        </mc:Choice>
        <mc:Fallback xmlns="">
          <p:pic>
            <p:nvPicPr>
              <p:cNvPr id="34" name="Input penna 34">
                <a:extLst>
                  <a:ext uri="{FF2B5EF4-FFF2-40B4-BE49-F238E27FC236}">
                    <a16:creationId xmlns:a16="http://schemas.microsoft.com/office/drawing/2014/main" id="{EDE309DE-F468-9664-9AD5-3F2F7448E5AB}"/>
                  </a:ext>
                </a:extLst>
              </p:cNvPr>
              <p:cNvPicPr/>
              <p:nvPr/>
            </p:nvPicPr>
            <p:blipFill>
              <a:blip r:embed="rId13"/>
              <a:stretch>
                <a:fillRect/>
              </a:stretch>
            </p:blipFill>
            <p:spPr>
              <a:xfrm>
                <a:off x="2495156" y="3090632"/>
                <a:ext cx="43308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5" name="Input penna 34">
                <a:extLst>
                  <a:ext uri="{FF2B5EF4-FFF2-40B4-BE49-F238E27FC236}">
                    <a16:creationId xmlns:a16="http://schemas.microsoft.com/office/drawing/2014/main" id="{CFBE5436-5F47-2F8D-A9AF-20CFBAE2B9E3}"/>
                  </a:ext>
                </a:extLst>
              </p14:cNvPr>
              <p14:cNvContentPartPr/>
              <p14:nvPr/>
            </p14:nvContentPartPr>
            <p14:xfrm>
              <a:off x="3025076" y="3224552"/>
              <a:ext cx="134640" cy="15840"/>
            </p14:xfrm>
          </p:contentPart>
        </mc:Choice>
        <mc:Fallback xmlns="">
          <p:pic>
            <p:nvPicPr>
              <p:cNvPr id="35" name="Input penna 34">
                <a:extLst>
                  <a:ext uri="{FF2B5EF4-FFF2-40B4-BE49-F238E27FC236}">
                    <a16:creationId xmlns:a16="http://schemas.microsoft.com/office/drawing/2014/main" id="{CFBE5436-5F47-2F8D-A9AF-20CFBAE2B9E3}"/>
                  </a:ext>
                </a:extLst>
              </p:cNvPr>
              <p:cNvPicPr/>
              <p:nvPr/>
            </p:nvPicPr>
            <p:blipFill>
              <a:blip r:embed="rId15"/>
              <a:stretch>
                <a:fillRect/>
              </a:stretch>
            </p:blipFill>
            <p:spPr>
              <a:xfrm>
                <a:off x="3009596" y="3209432"/>
                <a:ext cx="16488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2" name="Input penna 42">
                <a:extLst>
                  <a:ext uri="{FF2B5EF4-FFF2-40B4-BE49-F238E27FC236}">
                    <a16:creationId xmlns:a16="http://schemas.microsoft.com/office/drawing/2014/main" id="{6CE56B76-9000-FE8C-60CF-7C5A75FD5595}"/>
                  </a:ext>
                </a:extLst>
              </p14:cNvPr>
              <p14:cNvContentPartPr/>
              <p14:nvPr/>
            </p14:nvContentPartPr>
            <p14:xfrm>
              <a:off x="3408476" y="3099632"/>
              <a:ext cx="306000" cy="194040"/>
            </p14:xfrm>
          </p:contentPart>
        </mc:Choice>
        <mc:Fallback xmlns="">
          <p:pic>
            <p:nvPicPr>
              <p:cNvPr id="42" name="Input penna 42">
                <a:extLst>
                  <a:ext uri="{FF2B5EF4-FFF2-40B4-BE49-F238E27FC236}">
                    <a16:creationId xmlns:a16="http://schemas.microsoft.com/office/drawing/2014/main" id="{6CE56B76-9000-FE8C-60CF-7C5A75FD5595}"/>
                  </a:ext>
                </a:extLst>
              </p:cNvPr>
              <p:cNvPicPr/>
              <p:nvPr/>
            </p:nvPicPr>
            <p:blipFill>
              <a:blip r:embed="rId17"/>
              <a:stretch>
                <a:fillRect/>
              </a:stretch>
            </p:blipFill>
            <p:spPr>
              <a:xfrm>
                <a:off x="3393356" y="3084484"/>
                <a:ext cx="336600" cy="224697"/>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5" name="Input penna 45">
                <a:extLst>
                  <a:ext uri="{FF2B5EF4-FFF2-40B4-BE49-F238E27FC236}">
                    <a16:creationId xmlns:a16="http://schemas.microsoft.com/office/drawing/2014/main" id="{F3F5EAE0-07C1-2357-8091-39F6BC265FC4}"/>
                  </a:ext>
                </a:extLst>
              </p14:cNvPr>
              <p14:cNvContentPartPr/>
              <p14:nvPr/>
            </p14:nvContentPartPr>
            <p14:xfrm>
              <a:off x="1783796" y="3736112"/>
              <a:ext cx="312120" cy="1169640"/>
            </p14:xfrm>
          </p:contentPart>
        </mc:Choice>
        <mc:Fallback xmlns="">
          <p:pic>
            <p:nvPicPr>
              <p:cNvPr id="45" name="Input penna 45">
                <a:extLst>
                  <a:ext uri="{FF2B5EF4-FFF2-40B4-BE49-F238E27FC236}">
                    <a16:creationId xmlns:a16="http://schemas.microsoft.com/office/drawing/2014/main" id="{F3F5EAE0-07C1-2357-8091-39F6BC265FC4}"/>
                  </a:ext>
                </a:extLst>
              </p:cNvPr>
              <p:cNvPicPr/>
              <p:nvPr/>
            </p:nvPicPr>
            <p:blipFill>
              <a:blip r:embed="rId19"/>
              <a:stretch>
                <a:fillRect/>
              </a:stretch>
            </p:blipFill>
            <p:spPr>
              <a:xfrm>
                <a:off x="1768316" y="3720637"/>
                <a:ext cx="342720" cy="1199871"/>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0" name="Input penna 50">
                <a:extLst>
                  <a:ext uri="{FF2B5EF4-FFF2-40B4-BE49-F238E27FC236}">
                    <a16:creationId xmlns:a16="http://schemas.microsoft.com/office/drawing/2014/main" id="{0A62DEEB-7B23-5393-029E-83AAC96B440C}"/>
                  </a:ext>
                </a:extLst>
              </p14:cNvPr>
              <p14:cNvContentPartPr/>
              <p14:nvPr/>
            </p14:nvContentPartPr>
            <p14:xfrm>
              <a:off x="1605956" y="4983512"/>
              <a:ext cx="153000" cy="228240"/>
            </p14:xfrm>
          </p:contentPart>
        </mc:Choice>
        <mc:Fallback xmlns="">
          <p:pic>
            <p:nvPicPr>
              <p:cNvPr id="50" name="Input penna 50">
                <a:extLst>
                  <a:ext uri="{FF2B5EF4-FFF2-40B4-BE49-F238E27FC236}">
                    <a16:creationId xmlns:a16="http://schemas.microsoft.com/office/drawing/2014/main" id="{0A62DEEB-7B23-5393-029E-83AAC96B440C}"/>
                  </a:ext>
                </a:extLst>
              </p:cNvPr>
              <p:cNvPicPr/>
              <p:nvPr/>
            </p:nvPicPr>
            <p:blipFill>
              <a:blip r:embed="rId21"/>
              <a:stretch>
                <a:fillRect/>
              </a:stretch>
            </p:blipFill>
            <p:spPr>
              <a:xfrm>
                <a:off x="1590836" y="4968368"/>
                <a:ext cx="183600" cy="258888"/>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7" name="Input penna 57">
                <a:extLst>
                  <a:ext uri="{FF2B5EF4-FFF2-40B4-BE49-F238E27FC236}">
                    <a16:creationId xmlns:a16="http://schemas.microsoft.com/office/drawing/2014/main" id="{57B7EAB3-9A6F-A84B-0212-064AD1DF5768}"/>
                  </a:ext>
                </a:extLst>
              </p14:cNvPr>
              <p14:cNvContentPartPr/>
              <p14:nvPr/>
            </p14:nvContentPartPr>
            <p14:xfrm>
              <a:off x="1898996" y="4983512"/>
              <a:ext cx="324720" cy="203040"/>
            </p14:xfrm>
          </p:contentPart>
        </mc:Choice>
        <mc:Fallback xmlns="">
          <p:pic>
            <p:nvPicPr>
              <p:cNvPr id="57" name="Input penna 57">
                <a:extLst>
                  <a:ext uri="{FF2B5EF4-FFF2-40B4-BE49-F238E27FC236}">
                    <a16:creationId xmlns:a16="http://schemas.microsoft.com/office/drawing/2014/main" id="{57B7EAB3-9A6F-A84B-0212-064AD1DF5768}"/>
                  </a:ext>
                </a:extLst>
              </p:cNvPr>
              <p:cNvPicPr/>
              <p:nvPr/>
            </p:nvPicPr>
            <p:blipFill>
              <a:blip r:embed="rId23"/>
              <a:stretch>
                <a:fillRect/>
              </a:stretch>
            </p:blipFill>
            <p:spPr>
              <a:xfrm>
                <a:off x="1883876" y="4968392"/>
                <a:ext cx="35532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0" name="Input penna 60">
                <a:extLst>
                  <a:ext uri="{FF2B5EF4-FFF2-40B4-BE49-F238E27FC236}">
                    <a16:creationId xmlns:a16="http://schemas.microsoft.com/office/drawing/2014/main" id="{80021C7E-D9B1-6937-F875-C88F6A308D30}"/>
                  </a:ext>
                </a:extLst>
              </p14:cNvPr>
              <p14:cNvContentPartPr/>
              <p14:nvPr/>
            </p14:nvContentPartPr>
            <p14:xfrm>
              <a:off x="2416676" y="4690472"/>
              <a:ext cx="2043360" cy="184320"/>
            </p14:xfrm>
          </p:contentPart>
        </mc:Choice>
        <mc:Fallback xmlns="">
          <p:pic>
            <p:nvPicPr>
              <p:cNvPr id="60" name="Input penna 60">
                <a:extLst>
                  <a:ext uri="{FF2B5EF4-FFF2-40B4-BE49-F238E27FC236}">
                    <a16:creationId xmlns:a16="http://schemas.microsoft.com/office/drawing/2014/main" id="{80021C7E-D9B1-6937-F875-C88F6A308D30}"/>
                  </a:ext>
                </a:extLst>
              </p:cNvPr>
              <p:cNvPicPr/>
              <p:nvPr/>
            </p:nvPicPr>
            <p:blipFill>
              <a:blip r:embed="rId25"/>
              <a:stretch>
                <a:fillRect/>
              </a:stretch>
            </p:blipFill>
            <p:spPr>
              <a:xfrm>
                <a:off x="2401553" y="4674992"/>
                <a:ext cx="2073965"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73" name="Input penna 73">
                <a:extLst>
                  <a:ext uri="{FF2B5EF4-FFF2-40B4-BE49-F238E27FC236}">
                    <a16:creationId xmlns:a16="http://schemas.microsoft.com/office/drawing/2014/main" id="{0CE3C714-7081-B83C-838E-1D2E4C5E2FF3}"/>
                  </a:ext>
                </a:extLst>
              </p14:cNvPr>
              <p14:cNvContentPartPr/>
              <p14:nvPr/>
            </p14:nvContentPartPr>
            <p14:xfrm>
              <a:off x="2678756" y="4469072"/>
              <a:ext cx="903240" cy="203040"/>
            </p14:xfrm>
          </p:contentPart>
        </mc:Choice>
        <mc:Fallback xmlns="">
          <p:pic>
            <p:nvPicPr>
              <p:cNvPr id="73" name="Input penna 73">
                <a:extLst>
                  <a:ext uri="{FF2B5EF4-FFF2-40B4-BE49-F238E27FC236}">
                    <a16:creationId xmlns:a16="http://schemas.microsoft.com/office/drawing/2014/main" id="{0CE3C714-7081-B83C-838E-1D2E4C5E2FF3}"/>
                  </a:ext>
                </a:extLst>
              </p:cNvPr>
              <p:cNvPicPr/>
              <p:nvPr/>
            </p:nvPicPr>
            <p:blipFill>
              <a:blip r:embed="rId27"/>
              <a:stretch>
                <a:fillRect/>
              </a:stretch>
            </p:blipFill>
            <p:spPr>
              <a:xfrm>
                <a:off x="2663636" y="4453592"/>
                <a:ext cx="93384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6" name="Input penna 76">
                <a:extLst>
                  <a:ext uri="{FF2B5EF4-FFF2-40B4-BE49-F238E27FC236}">
                    <a16:creationId xmlns:a16="http://schemas.microsoft.com/office/drawing/2014/main" id="{BE094DA2-894E-84C7-12B4-B226098F1FA3}"/>
                  </a:ext>
                </a:extLst>
              </p14:cNvPr>
              <p14:cNvContentPartPr/>
              <p14:nvPr/>
            </p14:nvContentPartPr>
            <p14:xfrm>
              <a:off x="4696556" y="3586352"/>
              <a:ext cx="218520" cy="1210320"/>
            </p14:xfrm>
          </p:contentPart>
        </mc:Choice>
        <mc:Fallback xmlns="">
          <p:pic>
            <p:nvPicPr>
              <p:cNvPr id="76" name="Input penna 76">
                <a:extLst>
                  <a:ext uri="{FF2B5EF4-FFF2-40B4-BE49-F238E27FC236}">
                    <a16:creationId xmlns:a16="http://schemas.microsoft.com/office/drawing/2014/main" id="{BE094DA2-894E-84C7-12B4-B226098F1FA3}"/>
                  </a:ext>
                </a:extLst>
              </p:cNvPr>
              <p:cNvPicPr/>
              <p:nvPr/>
            </p:nvPicPr>
            <p:blipFill>
              <a:blip r:embed="rId29"/>
              <a:stretch>
                <a:fillRect/>
              </a:stretch>
            </p:blipFill>
            <p:spPr>
              <a:xfrm>
                <a:off x="4681436" y="3571232"/>
                <a:ext cx="249120" cy="12409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87" name="Input penna 87">
                <a:extLst>
                  <a:ext uri="{FF2B5EF4-FFF2-40B4-BE49-F238E27FC236}">
                    <a16:creationId xmlns:a16="http://schemas.microsoft.com/office/drawing/2014/main" id="{510594F7-161B-23F4-26DB-57209128C230}"/>
                  </a:ext>
                </a:extLst>
              </p14:cNvPr>
              <p14:cNvContentPartPr/>
              <p14:nvPr/>
            </p14:nvContentPartPr>
            <p14:xfrm>
              <a:off x="4643636" y="4927352"/>
              <a:ext cx="552240" cy="162720"/>
            </p14:xfrm>
          </p:contentPart>
        </mc:Choice>
        <mc:Fallback xmlns="">
          <p:pic>
            <p:nvPicPr>
              <p:cNvPr id="87" name="Input penna 87">
                <a:extLst>
                  <a:ext uri="{FF2B5EF4-FFF2-40B4-BE49-F238E27FC236}">
                    <a16:creationId xmlns:a16="http://schemas.microsoft.com/office/drawing/2014/main" id="{510594F7-161B-23F4-26DB-57209128C230}"/>
                  </a:ext>
                </a:extLst>
              </p:cNvPr>
              <p:cNvPicPr/>
              <p:nvPr/>
            </p:nvPicPr>
            <p:blipFill>
              <a:blip r:embed="rId31"/>
              <a:stretch>
                <a:fillRect/>
              </a:stretch>
            </p:blipFill>
            <p:spPr>
              <a:xfrm>
                <a:off x="4628156" y="4912198"/>
                <a:ext cx="582840" cy="19338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88" name="Input penna 87">
                <a:extLst>
                  <a:ext uri="{FF2B5EF4-FFF2-40B4-BE49-F238E27FC236}">
                    <a16:creationId xmlns:a16="http://schemas.microsoft.com/office/drawing/2014/main" id="{C681D4C3-20BB-75EA-AFBE-AA36A44A3362}"/>
                  </a:ext>
                </a:extLst>
              </p14:cNvPr>
              <p14:cNvContentPartPr/>
              <p14:nvPr/>
            </p14:nvContentPartPr>
            <p14:xfrm>
              <a:off x="2267276" y="5180072"/>
              <a:ext cx="6480" cy="3600"/>
            </p14:xfrm>
          </p:contentPart>
        </mc:Choice>
        <mc:Fallback xmlns="">
          <p:pic>
            <p:nvPicPr>
              <p:cNvPr id="88" name="Input penna 87">
                <a:extLst>
                  <a:ext uri="{FF2B5EF4-FFF2-40B4-BE49-F238E27FC236}">
                    <a16:creationId xmlns:a16="http://schemas.microsoft.com/office/drawing/2014/main" id="{C681D4C3-20BB-75EA-AFBE-AA36A44A3362}"/>
                  </a:ext>
                </a:extLst>
              </p:cNvPr>
              <p:cNvPicPr/>
              <p:nvPr/>
            </p:nvPicPr>
            <p:blipFill>
              <a:blip r:embed="rId33"/>
              <a:stretch>
                <a:fillRect/>
              </a:stretch>
            </p:blipFill>
            <p:spPr>
              <a:xfrm>
                <a:off x="2251796" y="5164592"/>
                <a:ext cx="3708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9" name="Input penna 88">
                <a:extLst>
                  <a:ext uri="{FF2B5EF4-FFF2-40B4-BE49-F238E27FC236}">
                    <a16:creationId xmlns:a16="http://schemas.microsoft.com/office/drawing/2014/main" id="{19BBFF36-04B3-F9E3-A287-1B9D0A0ED0C2}"/>
                  </a:ext>
                </a:extLst>
              </p14:cNvPr>
              <p14:cNvContentPartPr/>
              <p14:nvPr/>
            </p14:nvContentPartPr>
            <p14:xfrm>
              <a:off x="5261036" y="5098712"/>
              <a:ext cx="6480" cy="6480"/>
            </p14:xfrm>
          </p:contentPart>
        </mc:Choice>
        <mc:Fallback xmlns="">
          <p:pic>
            <p:nvPicPr>
              <p:cNvPr id="89" name="Input penna 88">
                <a:extLst>
                  <a:ext uri="{FF2B5EF4-FFF2-40B4-BE49-F238E27FC236}">
                    <a16:creationId xmlns:a16="http://schemas.microsoft.com/office/drawing/2014/main" id="{19BBFF36-04B3-F9E3-A287-1B9D0A0ED0C2}"/>
                  </a:ext>
                </a:extLst>
              </p:cNvPr>
              <p:cNvPicPr/>
              <p:nvPr/>
            </p:nvPicPr>
            <p:blipFill>
              <a:blip r:embed="rId35"/>
              <a:stretch>
                <a:fillRect/>
              </a:stretch>
            </p:blipFill>
            <p:spPr>
              <a:xfrm>
                <a:off x="5245916" y="5083592"/>
                <a:ext cx="3708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92" name="Input penna 92">
                <a:extLst>
                  <a:ext uri="{FF2B5EF4-FFF2-40B4-BE49-F238E27FC236}">
                    <a16:creationId xmlns:a16="http://schemas.microsoft.com/office/drawing/2014/main" id="{2AAE97AB-A682-622D-6C0C-BF573EAC4A07}"/>
                  </a:ext>
                </a:extLst>
              </p14:cNvPr>
              <p14:cNvContentPartPr/>
              <p14:nvPr/>
            </p14:nvContentPartPr>
            <p14:xfrm>
              <a:off x="2953076" y="4531352"/>
              <a:ext cx="814680" cy="627120"/>
            </p14:xfrm>
          </p:contentPart>
        </mc:Choice>
        <mc:Fallback xmlns="">
          <p:pic>
            <p:nvPicPr>
              <p:cNvPr id="92" name="Input penna 92">
                <a:extLst>
                  <a:ext uri="{FF2B5EF4-FFF2-40B4-BE49-F238E27FC236}">
                    <a16:creationId xmlns:a16="http://schemas.microsoft.com/office/drawing/2014/main" id="{2AAE97AB-A682-622D-6C0C-BF573EAC4A07}"/>
                  </a:ext>
                </a:extLst>
              </p:cNvPr>
              <p:cNvPicPr/>
              <p:nvPr/>
            </p:nvPicPr>
            <p:blipFill>
              <a:blip r:embed="rId37"/>
              <a:stretch>
                <a:fillRect/>
              </a:stretch>
            </p:blipFill>
            <p:spPr>
              <a:xfrm>
                <a:off x="2937949" y="4515872"/>
                <a:ext cx="845294" cy="6577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11" name="Input penna 111">
                <a:extLst>
                  <a:ext uri="{FF2B5EF4-FFF2-40B4-BE49-F238E27FC236}">
                    <a16:creationId xmlns:a16="http://schemas.microsoft.com/office/drawing/2014/main" id="{C3546535-CB5A-87A6-7A47-82CA0E00BF96}"/>
                  </a:ext>
                </a:extLst>
              </p14:cNvPr>
              <p14:cNvContentPartPr/>
              <p14:nvPr/>
            </p14:nvContentPartPr>
            <p14:xfrm>
              <a:off x="1531436" y="5728712"/>
              <a:ext cx="2323440" cy="265680"/>
            </p14:xfrm>
          </p:contentPart>
        </mc:Choice>
        <mc:Fallback xmlns="">
          <p:pic>
            <p:nvPicPr>
              <p:cNvPr id="111" name="Input penna 111">
                <a:extLst>
                  <a:ext uri="{FF2B5EF4-FFF2-40B4-BE49-F238E27FC236}">
                    <a16:creationId xmlns:a16="http://schemas.microsoft.com/office/drawing/2014/main" id="{C3546535-CB5A-87A6-7A47-82CA0E00BF96}"/>
                  </a:ext>
                </a:extLst>
              </p:cNvPr>
              <p:cNvPicPr/>
              <p:nvPr/>
            </p:nvPicPr>
            <p:blipFill>
              <a:blip r:embed="rId39"/>
              <a:stretch>
                <a:fillRect/>
              </a:stretch>
            </p:blipFill>
            <p:spPr>
              <a:xfrm>
                <a:off x="1516316" y="5713571"/>
                <a:ext cx="2354040" cy="296322"/>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15" name="Input penna 115">
                <a:extLst>
                  <a:ext uri="{FF2B5EF4-FFF2-40B4-BE49-F238E27FC236}">
                    <a16:creationId xmlns:a16="http://schemas.microsoft.com/office/drawing/2014/main" id="{342F96FA-886C-FBB0-68A5-580DD51C5B3E}"/>
                  </a:ext>
                </a:extLst>
              </p14:cNvPr>
              <p14:cNvContentPartPr/>
              <p14:nvPr/>
            </p14:nvContentPartPr>
            <p14:xfrm>
              <a:off x="4053956" y="5722592"/>
              <a:ext cx="337320" cy="150120"/>
            </p14:xfrm>
          </p:contentPart>
        </mc:Choice>
        <mc:Fallback xmlns="">
          <p:pic>
            <p:nvPicPr>
              <p:cNvPr id="115" name="Input penna 115">
                <a:extLst>
                  <a:ext uri="{FF2B5EF4-FFF2-40B4-BE49-F238E27FC236}">
                    <a16:creationId xmlns:a16="http://schemas.microsoft.com/office/drawing/2014/main" id="{342F96FA-886C-FBB0-68A5-580DD51C5B3E}"/>
                  </a:ext>
                </a:extLst>
              </p:cNvPr>
              <p:cNvPicPr/>
              <p:nvPr/>
            </p:nvPicPr>
            <p:blipFill>
              <a:blip r:embed="rId41"/>
              <a:stretch>
                <a:fillRect/>
              </a:stretch>
            </p:blipFill>
            <p:spPr>
              <a:xfrm>
                <a:off x="4038836" y="5707472"/>
                <a:ext cx="36756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27" name="Input penna 128">
                <a:extLst>
                  <a:ext uri="{FF2B5EF4-FFF2-40B4-BE49-F238E27FC236}">
                    <a16:creationId xmlns:a16="http://schemas.microsoft.com/office/drawing/2014/main" id="{B67A208B-7C2A-56E2-422B-16ABA70EAC03}"/>
                  </a:ext>
                </a:extLst>
              </p14:cNvPr>
              <p14:cNvContentPartPr/>
              <p14:nvPr/>
            </p14:nvContentPartPr>
            <p14:xfrm>
              <a:off x="5077076" y="5726192"/>
              <a:ext cx="518040" cy="177840"/>
            </p14:xfrm>
          </p:contentPart>
        </mc:Choice>
        <mc:Fallback xmlns="">
          <p:pic>
            <p:nvPicPr>
              <p:cNvPr id="127" name="Input penna 128">
                <a:extLst>
                  <a:ext uri="{FF2B5EF4-FFF2-40B4-BE49-F238E27FC236}">
                    <a16:creationId xmlns:a16="http://schemas.microsoft.com/office/drawing/2014/main" id="{B67A208B-7C2A-56E2-422B-16ABA70EAC03}"/>
                  </a:ext>
                </a:extLst>
              </p:cNvPr>
              <p:cNvPicPr/>
              <p:nvPr/>
            </p:nvPicPr>
            <p:blipFill>
              <a:blip r:embed="rId43"/>
              <a:stretch>
                <a:fillRect/>
              </a:stretch>
            </p:blipFill>
            <p:spPr>
              <a:xfrm>
                <a:off x="5061956" y="5710712"/>
                <a:ext cx="54864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28" name="Input penna 128">
                <a:extLst>
                  <a:ext uri="{FF2B5EF4-FFF2-40B4-BE49-F238E27FC236}">
                    <a16:creationId xmlns:a16="http://schemas.microsoft.com/office/drawing/2014/main" id="{15D84BAA-DA9F-CBF6-47B4-CC3FD5D152F8}"/>
                  </a:ext>
                </a:extLst>
              </p14:cNvPr>
              <p14:cNvContentPartPr/>
              <p14:nvPr/>
            </p14:nvContentPartPr>
            <p14:xfrm>
              <a:off x="4668476" y="5700632"/>
              <a:ext cx="237240" cy="175320"/>
            </p14:xfrm>
          </p:contentPart>
        </mc:Choice>
        <mc:Fallback xmlns="">
          <p:pic>
            <p:nvPicPr>
              <p:cNvPr id="128" name="Input penna 128">
                <a:extLst>
                  <a:ext uri="{FF2B5EF4-FFF2-40B4-BE49-F238E27FC236}">
                    <a16:creationId xmlns:a16="http://schemas.microsoft.com/office/drawing/2014/main" id="{15D84BAA-DA9F-CBF6-47B4-CC3FD5D152F8}"/>
                  </a:ext>
                </a:extLst>
              </p:cNvPr>
              <p:cNvPicPr/>
              <p:nvPr/>
            </p:nvPicPr>
            <p:blipFill>
              <a:blip r:embed="rId45"/>
              <a:stretch>
                <a:fillRect/>
              </a:stretch>
            </p:blipFill>
            <p:spPr>
              <a:xfrm>
                <a:off x="4653356" y="5685481"/>
                <a:ext cx="267840" cy="205983"/>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97" name="Input penna 297">
                <a:extLst>
                  <a:ext uri="{FF2B5EF4-FFF2-40B4-BE49-F238E27FC236}">
                    <a16:creationId xmlns:a16="http://schemas.microsoft.com/office/drawing/2014/main" id="{F16E2A25-C244-F7F8-EB4E-6A1C2CA4B6A0}"/>
                  </a:ext>
                </a:extLst>
              </p14:cNvPr>
              <p14:cNvContentPartPr/>
              <p14:nvPr/>
            </p14:nvContentPartPr>
            <p14:xfrm>
              <a:off x="5328373" y="1491990"/>
              <a:ext cx="42840" cy="21600"/>
            </p14:xfrm>
          </p:contentPart>
        </mc:Choice>
        <mc:Fallback xmlns="">
          <p:pic>
            <p:nvPicPr>
              <p:cNvPr id="297" name="Input penna 297">
                <a:extLst>
                  <a:ext uri="{FF2B5EF4-FFF2-40B4-BE49-F238E27FC236}">
                    <a16:creationId xmlns:a16="http://schemas.microsoft.com/office/drawing/2014/main" id="{F16E2A25-C244-F7F8-EB4E-6A1C2CA4B6A0}"/>
                  </a:ext>
                </a:extLst>
              </p:cNvPr>
              <p:cNvPicPr/>
              <p:nvPr/>
            </p:nvPicPr>
            <p:blipFill>
              <a:blip r:embed="rId47"/>
              <a:stretch>
                <a:fillRect/>
              </a:stretch>
            </p:blipFill>
            <p:spPr>
              <a:xfrm>
                <a:off x="5313253" y="1476870"/>
                <a:ext cx="7308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17" name="Input penna 317">
                <a:extLst>
                  <a:ext uri="{FF2B5EF4-FFF2-40B4-BE49-F238E27FC236}">
                    <a16:creationId xmlns:a16="http://schemas.microsoft.com/office/drawing/2014/main" id="{E468B802-0262-C0DF-2580-815D170B3F0D}"/>
                  </a:ext>
                </a:extLst>
              </p14:cNvPr>
              <p14:cNvContentPartPr/>
              <p14:nvPr/>
            </p14:nvContentPartPr>
            <p14:xfrm>
              <a:off x="1356307" y="1792522"/>
              <a:ext cx="423360" cy="302040"/>
            </p14:xfrm>
          </p:contentPart>
        </mc:Choice>
        <mc:Fallback xmlns="">
          <p:pic>
            <p:nvPicPr>
              <p:cNvPr id="317" name="Input penna 317">
                <a:extLst>
                  <a:ext uri="{FF2B5EF4-FFF2-40B4-BE49-F238E27FC236}">
                    <a16:creationId xmlns:a16="http://schemas.microsoft.com/office/drawing/2014/main" id="{E468B802-0262-C0DF-2580-815D170B3F0D}"/>
                  </a:ext>
                </a:extLst>
              </p:cNvPr>
              <p:cNvPicPr/>
              <p:nvPr/>
            </p:nvPicPr>
            <p:blipFill>
              <a:blip r:embed="rId49"/>
              <a:stretch>
                <a:fillRect/>
              </a:stretch>
            </p:blipFill>
            <p:spPr>
              <a:xfrm>
                <a:off x="1341174" y="1777060"/>
                <a:ext cx="453986" cy="332604"/>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21" name="Input penna 321">
                <a:extLst>
                  <a:ext uri="{FF2B5EF4-FFF2-40B4-BE49-F238E27FC236}">
                    <a16:creationId xmlns:a16="http://schemas.microsoft.com/office/drawing/2014/main" id="{2B557171-5D6C-0EC1-86A4-E7CB7342B969}"/>
                  </a:ext>
                </a:extLst>
              </p14:cNvPr>
              <p14:cNvContentPartPr/>
              <p14:nvPr/>
            </p14:nvContentPartPr>
            <p14:xfrm>
              <a:off x="1864627" y="1848682"/>
              <a:ext cx="232920" cy="182160"/>
            </p14:xfrm>
          </p:contentPart>
        </mc:Choice>
        <mc:Fallback xmlns="">
          <p:pic>
            <p:nvPicPr>
              <p:cNvPr id="321" name="Input penna 321">
                <a:extLst>
                  <a:ext uri="{FF2B5EF4-FFF2-40B4-BE49-F238E27FC236}">
                    <a16:creationId xmlns:a16="http://schemas.microsoft.com/office/drawing/2014/main" id="{2B557171-5D6C-0EC1-86A4-E7CB7342B969}"/>
                  </a:ext>
                </a:extLst>
              </p:cNvPr>
              <p:cNvPicPr/>
              <p:nvPr/>
            </p:nvPicPr>
            <p:blipFill>
              <a:blip r:embed="rId51"/>
              <a:stretch>
                <a:fillRect/>
              </a:stretch>
            </p:blipFill>
            <p:spPr>
              <a:xfrm>
                <a:off x="1849530" y="1833202"/>
                <a:ext cx="263113"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25" name="Input penna 325">
                <a:extLst>
                  <a:ext uri="{FF2B5EF4-FFF2-40B4-BE49-F238E27FC236}">
                    <a16:creationId xmlns:a16="http://schemas.microsoft.com/office/drawing/2014/main" id="{AA192037-B51B-5BBC-8617-79D2D9946886}"/>
                  </a:ext>
                </a:extLst>
              </p14:cNvPr>
              <p14:cNvContentPartPr/>
              <p14:nvPr/>
            </p14:nvContentPartPr>
            <p14:xfrm>
              <a:off x="2126707" y="1859482"/>
              <a:ext cx="345600" cy="147240"/>
            </p14:xfrm>
          </p:contentPart>
        </mc:Choice>
        <mc:Fallback xmlns="">
          <p:pic>
            <p:nvPicPr>
              <p:cNvPr id="325" name="Input penna 325">
                <a:extLst>
                  <a:ext uri="{FF2B5EF4-FFF2-40B4-BE49-F238E27FC236}">
                    <a16:creationId xmlns:a16="http://schemas.microsoft.com/office/drawing/2014/main" id="{AA192037-B51B-5BBC-8617-79D2D9946886}"/>
                  </a:ext>
                </a:extLst>
              </p:cNvPr>
              <p:cNvPicPr/>
              <p:nvPr/>
            </p:nvPicPr>
            <p:blipFill>
              <a:blip r:embed="rId53"/>
              <a:stretch>
                <a:fillRect/>
              </a:stretch>
            </p:blipFill>
            <p:spPr>
              <a:xfrm>
                <a:off x="2111587" y="1844362"/>
                <a:ext cx="37584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32" name="Input penna 332">
                <a:extLst>
                  <a:ext uri="{FF2B5EF4-FFF2-40B4-BE49-F238E27FC236}">
                    <a16:creationId xmlns:a16="http://schemas.microsoft.com/office/drawing/2014/main" id="{81017C9D-AFD2-C2D7-0313-8895DB66F4E7}"/>
                  </a:ext>
                </a:extLst>
              </p14:cNvPr>
              <p14:cNvContentPartPr/>
              <p14:nvPr/>
            </p14:nvContentPartPr>
            <p14:xfrm>
              <a:off x="2589667" y="1845802"/>
              <a:ext cx="613080" cy="160920"/>
            </p14:xfrm>
          </p:contentPart>
        </mc:Choice>
        <mc:Fallback xmlns="">
          <p:pic>
            <p:nvPicPr>
              <p:cNvPr id="332" name="Input penna 332">
                <a:extLst>
                  <a:ext uri="{FF2B5EF4-FFF2-40B4-BE49-F238E27FC236}">
                    <a16:creationId xmlns:a16="http://schemas.microsoft.com/office/drawing/2014/main" id="{81017C9D-AFD2-C2D7-0313-8895DB66F4E7}"/>
                  </a:ext>
                </a:extLst>
              </p:cNvPr>
              <p:cNvPicPr/>
              <p:nvPr/>
            </p:nvPicPr>
            <p:blipFill>
              <a:blip r:embed="rId55"/>
              <a:stretch>
                <a:fillRect/>
              </a:stretch>
            </p:blipFill>
            <p:spPr>
              <a:xfrm>
                <a:off x="2574547" y="1830682"/>
                <a:ext cx="64368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40" name="Input penna 340">
                <a:extLst>
                  <a:ext uri="{FF2B5EF4-FFF2-40B4-BE49-F238E27FC236}">
                    <a16:creationId xmlns:a16="http://schemas.microsoft.com/office/drawing/2014/main" id="{593A1C09-A61B-FB94-C03D-E173FD662AD1}"/>
                  </a:ext>
                </a:extLst>
              </p14:cNvPr>
              <p14:cNvContentPartPr/>
              <p14:nvPr/>
            </p14:nvContentPartPr>
            <p14:xfrm>
              <a:off x="3242347" y="1797562"/>
              <a:ext cx="722880" cy="147960"/>
            </p14:xfrm>
          </p:contentPart>
        </mc:Choice>
        <mc:Fallback xmlns="">
          <p:pic>
            <p:nvPicPr>
              <p:cNvPr id="340" name="Input penna 340">
                <a:extLst>
                  <a:ext uri="{FF2B5EF4-FFF2-40B4-BE49-F238E27FC236}">
                    <a16:creationId xmlns:a16="http://schemas.microsoft.com/office/drawing/2014/main" id="{593A1C09-A61B-FB94-C03D-E173FD662AD1}"/>
                  </a:ext>
                </a:extLst>
              </p:cNvPr>
              <p:cNvPicPr/>
              <p:nvPr/>
            </p:nvPicPr>
            <p:blipFill>
              <a:blip r:embed="rId57"/>
              <a:stretch>
                <a:fillRect/>
              </a:stretch>
            </p:blipFill>
            <p:spPr>
              <a:xfrm>
                <a:off x="3227227" y="1782405"/>
                <a:ext cx="753120" cy="178274"/>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51" name="Input penna 351">
                <a:extLst>
                  <a:ext uri="{FF2B5EF4-FFF2-40B4-BE49-F238E27FC236}">
                    <a16:creationId xmlns:a16="http://schemas.microsoft.com/office/drawing/2014/main" id="{84E25EA1-6732-5EE9-D448-EA819CFE5718}"/>
                  </a:ext>
                </a:extLst>
              </p14:cNvPr>
              <p14:cNvContentPartPr/>
              <p14:nvPr/>
            </p14:nvContentPartPr>
            <p14:xfrm>
              <a:off x="4050547" y="1776322"/>
              <a:ext cx="1399320" cy="177120"/>
            </p14:xfrm>
          </p:contentPart>
        </mc:Choice>
        <mc:Fallback xmlns="">
          <p:pic>
            <p:nvPicPr>
              <p:cNvPr id="351" name="Input penna 351">
                <a:extLst>
                  <a:ext uri="{FF2B5EF4-FFF2-40B4-BE49-F238E27FC236}">
                    <a16:creationId xmlns:a16="http://schemas.microsoft.com/office/drawing/2014/main" id="{84E25EA1-6732-5EE9-D448-EA819CFE5718}"/>
                  </a:ext>
                </a:extLst>
              </p:cNvPr>
              <p:cNvPicPr/>
              <p:nvPr/>
            </p:nvPicPr>
            <p:blipFill>
              <a:blip r:embed="rId59"/>
              <a:stretch>
                <a:fillRect/>
              </a:stretch>
            </p:blipFill>
            <p:spPr>
              <a:xfrm>
                <a:off x="4035071" y="1761202"/>
                <a:ext cx="1429912"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55" name="Input penna 355">
                <a:extLst>
                  <a:ext uri="{FF2B5EF4-FFF2-40B4-BE49-F238E27FC236}">
                    <a16:creationId xmlns:a16="http://schemas.microsoft.com/office/drawing/2014/main" id="{7F996500-E497-5A84-587E-86839B20A3F3}"/>
                  </a:ext>
                </a:extLst>
              </p14:cNvPr>
              <p14:cNvContentPartPr/>
              <p14:nvPr/>
            </p14:nvContentPartPr>
            <p14:xfrm>
              <a:off x="5578027" y="1733842"/>
              <a:ext cx="495360" cy="248760"/>
            </p14:xfrm>
          </p:contentPart>
        </mc:Choice>
        <mc:Fallback xmlns="">
          <p:pic>
            <p:nvPicPr>
              <p:cNvPr id="355" name="Input penna 355">
                <a:extLst>
                  <a:ext uri="{FF2B5EF4-FFF2-40B4-BE49-F238E27FC236}">
                    <a16:creationId xmlns:a16="http://schemas.microsoft.com/office/drawing/2014/main" id="{7F996500-E497-5A84-587E-86839B20A3F3}"/>
                  </a:ext>
                </a:extLst>
              </p:cNvPr>
              <p:cNvPicPr/>
              <p:nvPr/>
            </p:nvPicPr>
            <p:blipFill>
              <a:blip r:embed="rId61"/>
              <a:stretch>
                <a:fillRect/>
              </a:stretch>
            </p:blipFill>
            <p:spPr>
              <a:xfrm>
                <a:off x="5562907" y="1718722"/>
                <a:ext cx="52596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74" name="Input penna 375">
                <a:extLst>
                  <a:ext uri="{FF2B5EF4-FFF2-40B4-BE49-F238E27FC236}">
                    <a16:creationId xmlns:a16="http://schemas.microsoft.com/office/drawing/2014/main" id="{86BD2AE4-0F12-525B-542E-D9059188B2E4}"/>
                  </a:ext>
                </a:extLst>
              </p14:cNvPr>
              <p14:cNvContentPartPr/>
              <p14:nvPr/>
            </p14:nvContentPartPr>
            <p14:xfrm>
              <a:off x="2699467" y="2207242"/>
              <a:ext cx="249120" cy="131400"/>
            </p14:xfrm>
          </p:contentPart>
        </mc:Choice>
        <mc:Fallback xmlns="">
          <p:pic>
            <p:nvPicPr>
              <p:cNvPr id="374" name="Input penna 375">
                <a:extLst>
                  <a:ext uri="{FF2B5EF4-FFF2-40B4-BE49-F238E27FC236}">
                    <a16:creationId xmlns:a16="http://schemas.microsoft.com/office/drawing/2014/main" id="{86BD2AE4-0F12-525B-542E-D9059188B2E4}"/>
                  </a:ext>
                </a:extLst>
              </p:cNvPr>
              <p:cNvPicPr/>
              <p:nvPr/>
            </p:nvPicPr>
            <p:blipFill>
              <a:blip r:embed="rId63"/>
              <a:stretch>
                <a:fillRect/>
              </a:stretch>
            </p:blipFill>
            <p:spPr>
              <a:xfrm>
                <a:off x="2683987" y="2191762"/>
                <a:ext cx="27972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75" name="Input penna 375">
                <a:extLst>
                  <a:ext uri="{FF2B5EF4-FFF2-40B4-BE49-F238E27FC236}">
                    <a16:creationId xmlns:a16="http://schemas.microsoft.com/office/drawing/2014/main" id="{B1A307CF-F9AE-6F2F-B334-DB28B115F1C2}"/>
                  </a:ext>
                </a:extLst>
              </p14:cNvPr>
              <p14:cNvContentPartPr/>
              <p14:nvPr/>
            </p14:nvContentPartPr>
            <p14:xfrm>
              <a:off x="1399147" y="2164402"/>
              <a:ext cx="1137600" cy="315720"/>
            </p14:xfrm>
          </p:contentPart>
        </mc:Choice>
        <mc:Fallback xmlns="">
          <p:pic>
            <p:nvPicPr>
              <p:cNvPr id="375" name="Input penna 375">
                <a:extLst>
                  <a:ext uri="{FF2B5EF4-FFF2-40B4-BE49-F238E27FC236}">
                    <a16:creationId xmlns:a16="http://schemas.microsoft.com/office/drawing/2014/main" id="{B1A307CF-F9AE-6F2F-B334-DB28B115F1C2}"/>
                  </a:ext>
                </a:extLst>
              </p:cNvPr>
              <p:cNvPicPr/>
              <p:nvPr/>
            </p:nvPicPr>
            <p:blipFill>
              <a:blip r:embed="rId65"/>
              <a:stretch>
                <a:fillRect/>
              </a:stretch>
            </p:blipFill>
            <p:spPr>
              <a:xfrm>
                <a:off x="1383667" y="2148940"/>
                <a:ext cx="1167840" cy="346285"/>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03" name="Input penna 403">
                <a:extLst>
                  <a:ext uri="{FF2B5EF4-FFF2-40B4-BE49-F238E27FC236}">
                    <a16:creationId xmlns:a16="http://schemas.microsoft.com/office/drawing/2014/main" id="{ECA7BBFF-AD6C-B1EE-CDA4-8D6245B3D279}"/>
                  </a:ext>
                </a:extLst>
              </p14:cNvPr>
              <p14:cNvContentPartPr/>
              <p14:nvPr/>
            </p14:nvContentPartPr>
            <p14:xfrm>
              <a:off x="2959027" y="2084122"/>
              <a:ext cx="3261600" cy="257040"/>
            </p14:xfrm>
          </p:contentPart>
        </mc:Choice>
        <mc:Fallback xmlns="">
          <p:pic>
            <p:nvPicPr>
              <p:cNvPr id="403" name="Input penna 403">
                <a:extLst>
                  <a:ext uri="{FF2B5EF4-FFF2-40B4-BE49-F238E27FC236}">
                    <a16:creationId xmlns:a16="http://schemas.microsoft.com/office/drawing/2014/main" id="{ECA7BBFF-AD6C-B1EE-CDA4-8D6245B3D279}"/>
                  </a:ext>
                </a:extLst>
              </p:cNvPr>
              <p:cNvPicPr/>
              <p:nvPr/>
            </p:nvPicPr>
            <p:blipFill>
              <a:blip r:embed="rId67"/>
              <a:stretch>
                <a:fillRect/>
              </a:stretch>
            </p:blipFill>
            <p:spPr>
              <a:xfrm>
                <a:off x="2943547" y="2068642"/>
                <a:ext cx="329220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13" name="Input penna 413">
                <a:extLst>
                  <a:ext uri="{FF2B5EF4-FFF2-40B4-BE49-F238E27FC236}">
                    <a16:creationId xmlns:a16="http://schemas.microsoft.com/office/drawing/2014/main" id="{5755288B-7F73-6535-EB0C-1C60C362DB7C}"/>
                  </a:ext>
                </a:extLst>
              </p14:cNvPr>
              <p14:cNvContentPartPr/>
              <p14:nvPr/>
            </p14:nvContentPartPr>
            <p14:xfrm>
              <a:off x="6872968" y="3068398"/>
              <a:ext cx="245520" cy="315360"/>
            </p14:xfrm>
          </p:contentPart>
        </mc:Choice>
        <mc:Fallback xmlns="">
          <p:pic>
            <p:nvPicPr>
              <p:cNvPr id="413" name="Input penna 413">
                <a:extLst>
                  <a:ext uri="{FF2B5EF4-FFF2-40B4-BE49-F238E27FC236}">
                    <a16:creationId xmlns:a16="http://schemas.microsoft.com/office/drawing/2014/main" id="{5755288B-7F73-6535-EB0C-1C60C362DB7C}"/>
                  </a:ext>
                </a:extLst>
              </p:cNvPr>
              <p:cNvPicPr/>
              <p:nvPr/>
            </p:nvPicPr>
            <p:blipFill>
              <a:blip r:embed="rId69"/>
              <a:stretch>
                <a:fillRect/>
              </a:stretch>
            </p:blipFill>
            <p:spPr>
              <a:xfrm>
                <a:off x="6857488" y="3053278"/>
                <a:ext cx="276120" cy="3456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19" name="Input penna 419">
                <a:extLst>
                  <a:ext uri="{FF2B5EF4-FFF2-40B4-BE49-F238E27FC236}">
                    <a16:creationId xmlns:a16="http://schemas.microsoft.com/office/drawing/2014/main" id="{9537490D-7196-49BE-9D57-CE485ADF8D22}"/>
                  </a:ext>
                </a:extLst>
              </p14:cNvPr>
              <p14:cNvContentPartPr/>
              <p14:nvPr/>
            </p14:nvContentPartPr>
            <p14:xfrm>
              <a:off x="7427728" y="3112318"/>
              <a:ext cx="2669400" cy="194040"/>
            </p14:xfrm>
          </p:contentPart>
        </mc:Choice>
        <mc:Fallback xmlns="">
          <p:pic>
            <p:nvPicPr>
              <p:cNvPr id="419" name="Input penna 419">
                <a:extLst>
                  <a:ext uri="{FF2B5EF4-FFF2-40B4-BE49-F238E27FC236}">
                    <a16:creationId xmlns:a16="http://schemas.microsoft.com/office/drawing/2014/main" id="{9537490D-7196-49BE-9D57-CE485ADF8D22}"/>
                  </a:ext>
                </a:extLst>
              </p:cNvPr>
              <p:cNvPicPr/>
              <p:nvPr/>
            </p:nvPicPr>
            <p:blipFill>
              <a:blip r:embed="rId71"/>
              <a:stretch>
                <a:fillRect/>
              </a:stretch>
            </p:blipFill>
            <p:spPr>
              <a:xfrm>
                <a:off x="7412606" y="3097198"/>
                <a:ext cx="2700004"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29" name="Input penna 429">
                <a:extLst>
                  <a:ext uri="{FF2B5EF4-FFF2-40B4-BE49-F238E27FC236}">
                    <a16:creationId xmlns:a16="http://schemas.microsoft.com/office/drawing/2014/main" id="{24D30135-7BA8-B5D5-EE35-AA7ACC444AFB}"/>
                  </a:ext>
                </a:extLst>
              </p14:cNvPr>
              <p14:cNvContentPartPr/>
              <p14:nvPr/>
            </p14:nvContentPartPr>
            <p14:xfrm>
              <a:off x="10406368" y="2898118"/>
              <a:ext cx="374400" cy="434160"/>
            </p14:xfrm>
          </p:contentPart>
        </mc:Choice>
        <mc:Fallback xmlns="">
          <p:pic>
            <p:nvPicPr>
              <p:cNvPr id="429" name="Input penna 429">
                <a:extLst>
                  <a:ext uri="{FF2B5EF4-FFF2-40B4-BE49-F238E27FC236}">
                    <a16:creationId xmlns:a16="http://schemas.microsoft.com/office/drawing/2014/main" id="{24D30135-7BA8-B5D5-EE35-AA7ACC444AFB}"/>
                  </a:ext>
                </a:extLst>
              </p:cNvPr>
              <p:cNvPicPr/>
              <p:nvPr/>
            </p:nvPicPr>
            <p:blipFill>
              <a:blip r:embed="rId73"/>
              <a:stretch>
                <a:fillRect/>
              </a:stretch>
            </p:blipFill>
            <p:spPr>
              <a:xfrm>
                <a:off x="10390903" y="2882985"/>
                <a:ext cx="404611" cy="464785"/>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32" name="Input penna 432">
                <a:extLst>
                  <a:ext uri="{FF2B5EF4-FFF2-40B4-BE49-F238E27FC236}">
                    <a16:creationId xmlns:a16="http://schemas.microsoft.com/office/drawing/2014/main" id="{5D7476A2-8E69-3640-2A9B-42DE93CF7557}"/>
                  </a:ext>
                </a:extLst>
              </p14:cNvPr>
              <p14:cNvContentPartPr/>
              <p14:nvPr/>
            </p14:nvContentPartPr>
            <p14:xfrm>
              <a:off x="7200568" y="3341998"/>
              <a:ext cx="62280" cy="113760"/>
            </p14:xfrm>
          </p:contentPart>
        </mc:Choice>
        <mc:Fallback xmlns="">
          <p:pic>
            <p:nvPicPr>
              <p:cNvPr id="432" name="Input penna 432">
                <a:extLst>
                  <a:ext uri="{FF2B5EF4-FFF2-40B4-BE49-F238E27FC236}">
                    <a16:creationId xmlns:a16="http://schemas.microsoft.com/office/drawing/2014/main" id="{5D7476A2-8E69-3640-2A9B-42DE93CF7557}"/>
                  </a:ext>
                </a:extLst>
              </p:cNvPr>
              <p:cNvPicPr/>
              <p:nvPr/>
            </p:nvPicPr>
            <p:blipFill>
              <a:blip r:embed="rId75"/>
              <a:stretch>
                <a:fillRect/>
              </a:stretch>
            </p:blipFill>
            <p:spPr>
              <a:xfrm>
                <a:off x="7185448" y="3326878"/>
                <a:ext cx="9288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33" name="Input penna 432">
                <a:extLst>
                  <a:ext uri="{FF2B5EF4-FFF2-40B4-BE49-F238E27FC236}">
                    <a16:creationId xmlns:a16="http://schemas.microsoft.com/office/drawing/2014/main" id="{F12D219B-3CA8-A1C9-24F0-5E0A28D722BF}"/>
                  </a:ext>
                </a:extLst>
              </p14:cNvPr>
              <p14:cNvContentPartPr/>
              <p14:nvPr/>
            </p14:nvContentPartPr>
            <p14:xfrm>
              <a:off x="7182568" y="3349918"/>
              <a:ext cx="59760" cy="15840"/>
            </p14:xfrm>
          </p:contentPart>
        </mc:Choice>
        <mc:Fallback xmlns="">
          <p:pic>
            <p:nvPicPr>
              <p:cNvPr id="433" name="Input penna 432">
                <a:extLst>
                  <a:ext uri="{FF2B5EF4-FFF2-40B4-BE49-F238E27FC236}">
                    <a16:creationId xmlns:a16="http://schemas.microsoft.com/office/drawing/2014/main" id="{F12D219B-3CA8-A1C9-24F0-5E0A28D722BF}"/>
                  </a:ext>
                </a:extLst>
              </p:cNvPr>
              <p:cNvPicPr/>
              <p:nvPr/>
            </p:nvPicPr>
            <p:blipFill>
              <a:blip r:embed="rId77"/>
              <a:stretch>
                <a:fillRect/>
              </a:stretch>
            </p:blipFill>
            <p:spPr>
              <a:xfrm>
                <a:off x="7167448" y="3334798"/>
                <a:ext cx="9036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436" name="Input penna 436">
                <a:extLst>
                  <a:ext uri="{FF2B5EF4-FFF2-40B4-BE49-F238E27FC236}">
                    <a16:creationId xmlns:a16="http://schemas.microsoft.com/office/drawing/2014/main" id="{7146B92E-9900-4426-DEFD-86B2D370DE47}"/>
                  </a:ext>
                </a:extLst>
              </p14:cNvPr>
              <p14:cNvContentPartPr/>
              <p14:nvPr/>
            </p14:nvContentPartPr>
            <p14:xfrm>
              <a:off x="7009768" y="3442798"/>
              <a:ext cx="205560" cy="1424880"/>
            </p14:xfrm>
          </p:contentPart>
        </mc:Choice>
        <mc:Fallback xmlns="">
          <p:pic>
            <p:nvPicPr>
              <p:cNvPr id="436" name="Input penna 436">
                <a:extLst>
                  <a:ext uri="{FF2B5EF4-FFF2-40B4-BE49-F238E27FC236}">
                    <a16:creationId xmlns:a16="http://schemas.microsoft.com/office/drawing/2014/main" id="{7146B92E-9900-4426-DEFD-86B2D370DE47}"/>
                  </a:ext>
                </a:extLst>
              </p:cNvPr>
              <p:cNvPicPr/>
              <p:nvPr/>
            </p:nvPicPr>
            <p:blipFill>
              <a:blip r:embed="rId79"/>
              <a:stretch>
                <a:fillRect/>
              </a:stretch>
            </p:blipFill>
            <p:spPr>
              <a:xfrm>
                <a:off x="6994288" y="3427678"/>
                <a:ext cx="236160" cy="14554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447" name="Input penna 447">
                <a:extLst>
                  <a:ext uri="{FF2B5EF4-FFF2-40B4-BE49-F238E27FC236}">
                    <a16:creationId xmlns:a16="http://schemas.microsoft.com/office/drawing/2014/main" id="{C0BF799D-4715-04EC-B534-C758B6D9F83D}"/>
                  </a:ext>
                </a:extLst>
              </p14:cNvPr>
              <p14:cNvContentPartPr/>
              <p14:nvPr/>
            </p14:nvContentPartPr>
            <p14:xfrm>
              <a:off x="6831568" y="4934638"/>
              <a:ext cx="565560" cy="222120"/>
            </p14:xfrm>
          </p:contentPart>
        </mc:Choice>
        <mc:Fallback xmlns="">
          <p:pic>
            <p:nvPicPr>
              <p:cNvPr id="447" name="Input penna 447">
                <a:extLst>
                  <a:ext uri="{FF2B5EF4-FFF2-40B4-BE49-F238E27FC236}">
                    <a16:creationId xmlns:a16="http://schemas.microsoft.com/office/drawing/2014/main" id="{C0BF799D-4715-04EC-B534-C758B6D9F83D}"/>
                  </a:ext>
                </a:extLst>
              </p:cNvPr>
              <p:cNvPicPr/>
              <p:nvPr/>
            </p:nvPicPr>
            <p:blipFill>
              <a:blip r:embed="rId81"/>
              <a:stretch>
                <a:fillRect/>
              </a:stretch>
            </p:blipFill>
            <p:spPr>
              <a:xfrm>
                <a:off x="6816448" y="4919542"/>
                <a:ext cx="596160" cy="252311"/>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453" name="Input penna 453">
                <a:extLst>
                  <a:ext uri="{FF2B5EF4-FFF2-40B4-BE49-F238E27FC236}">
                    <a16:creationId xmlns:a16="http://schemas.microsoft.com/office/drawing/2014/main" id="{136D4EE6-2FE5-7FFD-CAD0-64C5BDB6D6F5}"/>
                  </a:ext>
                </a:extLst>
              </p14:cNvPr>
              <p14:cNvContentPartPr/>
              <p14:nvPr/>
            </p14:nvContentPartPr>
            <p14:xfrm>
              <a:off x="7918048" y="2921518"/>
              <a:ext cx="240480" cy="199080"/>
            </p14:xfrm>
          </p:contentPart>
        </mc:Choice>
        <mc:Fallback xmlns="">
          <p:pic>
            <p:nvPicPr>
              <p:cNvPr id="453" name="Input penna 453">
                <a:extLst>
                  <a:ext uri="{FF2B5EF4-FFF2-40B4-BE49-F238E27FC236}">
                    <a16:creationId xmlns:a16="http://schemas.microsoft.com/office/drawing/2014/main" id="{136D4EE6-2FE5-7FFD-CAD0-64C5BDB6D6F5}"/>
                  </a:ext>
                </a:extLst>
              </p:cNvPr>
              <p:cNvPicPr/>
              <p:nvPr/>
            </p:nvPicPr>
            <p:blipFill>
              <a:blip r:embed="rId83"/>
              <a:stretch>
                <a:fillRect/>
              </a:stretch>
            </p:blipFill>
            <p:spPr>
              <a:xfrm>
                <a:off x="7902928" y="2906038"/>
                <a:ext cx="27072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454" name="Input penna 453">
                <a:extLst>
                  <a:ext uri="{FF2B5EF4-FFF2-40B4-BE49-F238E27FC236}">
                    <a16:creationId xmlns:a16="http://schemas.microsoft.com/office/drawing/2014/main" id="{3675407B-5418-4551-999A-CD54EA449112}"/>
                  </a:ext>
                </a:extLst>
              </p14:cNvPr>
              <p14:cNvContentPartPr/>
              <p14:nvPr/>
            </p14:nvContentPartPr>
            <p14:xfrm>
              <a:off x="8310448" y="3034918"/>
              <a:ext cx="93240" cy="10800"/>
            </p14:xfrm>
          </p:contentPart>
        </mc:Choice>
        <mc:Fallback xmlns="">
          <p:pic>
            <p:nvPicPr>
              <p:cNvPr id="454" name="Input penna 453">
                <a:extLst>
                  <a:ext uri="{FF2B5EF4-FFF2-40B4-BE49-F238E27FC236}">
                    <a16:creationId xmlns:a16="http://schemas.microsoft.com/office/drawing/2014/main" id="{3675407B-5418-4551-999A-CD54EA449112}"/>
                  </a:ext>
                </a:extLst>
              </p:cNvPr>
              <p:cNvPicPr/>
              <p:nvPr/>
            </p:nvPicPr>
            <p:blipFill>
              <a:blip r:embed="rId85"/>
              <a:stretch>
                <a:fillRect/>
              </a:stretch>
            </p:blipFill>
            <p:spPr>
              <a:xfrm>
                <a:off x="8295328" y="3019798"/>
                <a:ext cx="12384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457" name="Input penna 457">
                <a:extLst>
                  <a:ext uri="{FF2B5EF4-FFF2-40B4-BE49-F238E27FC236}">
                    <a16:creationId xmlns:a16="http://schemas.microsoft.com/office/drawing/2014/main" id="{4FEACE42-B33F-DC91-3017-CB811B0473A1}"/>
                  </a:ext>
                </a:extLst>
              </p14:cNvPr>
              <p14:cNvContentPartPr/>
              <p14:nvPr/>
            </p14:nvContentPartPr>
            <p14:xfrm>
              <a:off x="8563528" y="2949958"/>
              <a:ext cx="176040" cy="168120"/>
            </p14:xfrm>
          </p:contentPart>
        </mc:Choice>
        <mc:Fallback xmlns="">
          <p:pic>
            <p:nvPicPr>
              <p:cNvPr id="457" name="Input penna 457">
                <a:extLst>
                  <a:ext uri="{FF2B5EF4-FFF2-40B4-BE49-F238E27FC236}">
                    <a16:creationId xmlns:a16="http://schemas.microsoft.com/office/drawing/2014/main" id="{4FEACE42-B33F-DC91-3017-CB811B0473A1}"/>
                  </a:ext>
                </a:extLst>
              </p:cNvPr>
              <p:cNvPicPr/>
              <p:nvPr/>
            </p:nvPicPr>
            <p:blipFill>
              <a:blip r:embed="rId87"/>
              <a:stretch>
                <a:fillRect/>
              </a:stretch>
            </p:blipFill>
            <p:spPr>
              <a:xfrm>
                <a:off x="8548048" y="2934478"/>
                <a:ext cx="20628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461" name="Input penna 461">
                <a:extLst>
                  <a:ext uri="{FF2B5EF4-FFF2-40B4-BE49-F238E27FC236}">
                    <a16:creationId xmlns:a16="http://schemas.microsoft.com/office/drawing/2014/main" id="{124923E0-F697-77C5-08DE-18F8D479E6D5}"/>
                  </a:ext>
                </a:extLst>
              </p14:cNvPr>
              <p14:cNvContentPartPr/>
              <p14:nvPr/>
            </p14:nvContentPartPr>
            <p14:xfrm>
              <a:off x="8842168" y="2947438"/>
              <a:ext cx="111240" cy="150120"/>
            </p14:xfrm>
          </p:contentPart>
        </mc:Choice>
        <mc:Fallback xmlns="">
          <p:pic>
            <p:nvPicPr>
              <p:cNvPr id="461" name="Input penna 461">
                <a:extLst>
                  <a:ext uri="{FF2B5EF4-FFF2-40B4-BE49-F238E27FC236}">
                    <a16:creationId xmlns:a16="http://schemas.microsoft.com/office/drawing/2014/main" id="{124923E0-F697-77C5-08DE-18F8D479E6D5}"/>
                  </a:ext>
                </a:extLst>
              </p:cNvPr>
              <p:cNvPicPr/>
              <p:nvPr/>
            </p:nvPicPr>
            <p:blipFill>
              <a:blip r:embed="rId89"/>
              <a:stretch>
                <a:fillRect/>
              </a:stretch>
            </p:blipFill>
            <p:spPr>
              <a:xfrm>
                <a:off x="8827048" y="2931958"/>
                <a:ext cx="14184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464" name="Input penna 464">
                <a:extLst>
                  <a:ext uri="{FF2B5EF4-FFF2-40B4-BE49-F238E27FC236}">
                    <a16:creationId xmlns:a16="http://schemas.microsoft.com/office/drawing/2014/main" id="{86387825-9658-4578-169B-7CDB17ECE4A7}"/>
                  </a:ext>
                </a:extLst>
              </p14:cNvPr>
              <p14:cNvContentPartPr/>
              <p14:nvPr/>
            </p14:nvContentPartPr>
            <p14:xfrm>
              <a:off x="10478368" y="3290518"/>
              <a:ext cx="217080" cy="1466280"/>
            </p14:xfrm>
          </p:contentPart>
        </mc:Choice>
        <mc:Fallback xmlns="">
          <p:pic>
            <p:nvPicPr>
              <p:cNvPr id="464" name="Input penna 464">
                <a:extLst>
                  <a:ext uri="{FF2B5EF4-FFF2-40B4-BE49-F238E27FC236}">
                    <a16:creationId xmlns:a16="http://schemas.microsoft.com/office/drawing/2014/main" id="{86387825-9658-4578-169B-7CDB17ECE4A7}"/>
                  </a:ext>
                </a:extLst>
              </p:cNvPr>
              <p:cNvPicPr/>
              <p:nvPr/>
            </p:nvPicPr>
            <p:blipFill>
              <a:blip r:embed="rId91"/>
              <a:stretch>
                <a:fillRect/>
              </a:stretch>
            </p:blipFill>
            <p:spPr>
              <a:xfrm>
                <a:off x="10463248" y="3275398"/>
                <a:ext cx="247680" cy="14968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469" name="Input penna 469">
                <a:extLst>
                  <a:ext uri="{FF2B5EF4-FFF2-40B4-BE49-F238E27FC236}">
                    <a16:creationId xmlns:a16="http://schemas.microsoft.com/office/drawing/2014/main" id="{5137EE5B-542D-DE05-C020-88B5601557A1}"/>
                  </a:ext>
                </a:extLst>
              </p14:cNvPr>
              <p14:cNvContentPartPr/>
              <p14:nvPr/>
            </p14:nvContentPartPr>
            <p14:xfrm>
              <a:off x="10385488" y="4823758"/>
              <a:ext cx="150120" cy="157680"/>
            </p14:xfrm>
          </p:contentPart>
        </mc:Choice>
        <mc:Fallback xmlns="">
          <p:pic>
            <p:nvPicPr>
              <p:cNvPr id="469" name="Input penna 469">
                <a:extLst>
                  <a:ext uri="{FF2B5EF4-FFF2-40B4-BE49-F238E27FC236}">
                    <a16:creationId xmlns:a16="http://schemas.microsoft.com/office/drawing/2014/main" id="{5137EE5B-542D-DE05-C020-88B5601557A1}"/>
                  </a:ext>
                </a:extLst>
              </p:cNvPr>
              <p:cNvPicPr/>
              <p:nvPr/>
            </p:nvPicPr>
            <p:blipFill>
              <a:blip r:embed="rId93"/>
              <a:stretch>
                <a:fillRect/>
              </a:stretch>
            </p:blipFill>
            <p:spPr>
              <a:xfrm>
                <a:off x="10370368" y="4808278"/>
                <a:ext cx="18072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476" name="Input penna 476">
                <a:extLst>
                  <a:ext uri="{FF2B5EF4-FFF2-40B4-BE49-F238E27FC236}">
                    <a16:creationId xmlns:a16="http://schemas.microsoft.com/office/drawing/2014/main" id="{275E8B29-9E2E-6595-5CE5-3428988F57DC}"/>
                  </a:ext>
                </a:extLst>
              </p14:cNvPr>
              <p14:cNvContentPartPr/>
              <p14:nvPr/>
            </p14:nvContentPartPr>
            <p14:xfrm>
              <a:off x="10623088" y="4834918"/>
              <a:ext cx="291960" cy="172440"/>
            </p14:xfrm>
          </p:contentPart>
        </mc:Choice>
        <mc:Fallback xmlns="">
          <p:pic>
            <p:nvPicPr>
              <p:cNvPr id="476" name="Input penna 476">
                <a:extLst>
                  <a:ext uri="{FF2B5EF4-FFF2-40B4-BE49-F238E27FC236}">
                    <a16:creationId xmlns:a16="http://schemas.microsoft.com/office/drawing/2014/main" id="{275E8B29-9E2E-6595-5CE5-3428988F57DC}"/>
                  </a:ext>
                </a:extLst>
              </p:cNvPr>
              <p:cNvPicPr/>
              <p:nvPr/>
            </p:nvPicPr>
            <p:blipFill>
              <a:blip r:embed="rId95"/>
              <a:stretch>
                <a:fillRect/>
              </a:stretch>
            </p:blipFill>
            <p:spPr>
              <a:xfrm>
                <a:off x="10607608" y="4819766"/>
                <a:ext cx="322560" cy="203104"/>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479" name="Input penna 479">
                <a:extLst>
                  <a:ext uri="{FF2B5EF4-FFF2-40B4-BE49-F238E27FC236}">
                    <a16:creationId xmlns:a16="http://schemas.microsoft.com/office/drawing/2014/main" id="{91E81931-B2F1-88C0-0691-40A7FC8558F9}"/>
                  </a:ext>
                </a:extLst>
              </p14:cNvPr>
              <p14:cNvContentPartPr/>
              <p14:nvPr/>
            </p14:nvContentPartPr>
            <p14:xfrm>
              <a:off x="7223968" y="4720438"/>
              <a:ext cx="3246840" cy="134640"/>
            </p14:xfrm>
          </p:contentPart>
        </mc:Choice>
        <mc:Fallback xmlns="">
          <p:pic>
            <p:nvPicPr>
              <p:cNvPr id="479" name="Input penna 479">
                <a:extLst>
                  <a:ext uri="{FF2B5EF4-FFF2-40B4-BE49-F238E27FC236}">
                    <a16:creationId xmlns:a16="http://schemas.microsoft.com/office/drawing/2014/main" id="{91E81931-B2F1-88C0-0691-40A7FC8558F9}"/>
                  </a:ext>
                </a:extLst>
              </p:cNvPr>
              <p:cNvPicPr/>
              <p:nvPr/>
            </p:nvPicPr>
            <p:blipFill>
              <a:blip r:embed="rId97"/>
              <a:stretch>
                <a:fillRect/>
              </a:stretch>
            </p:blipFill>
            <p:spPr>
              <a:xfrm>
                <a:off x="7208490" y="4704958"/>
                <a:ext cx="3277437"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480" name="Input penna 479">
                <a:extLst>
                  <a:ext uri="{FF2B5EF4-FFF2-40B4-BE49-F238E27FC236}">
                    <a16:creationId xmlns:a16="http://schemas.microsoft.com/office/drawing/2014/main" id="{AB0CAD2E-D6A0-1484-884F-254760E561D2}"/>
                  </a:ext>
                </a:extLst>
              </p14:cNvPr>
              <p14:cNvContentPartPr/>
              <p14:nvPr/>
            </p14:nvContentPartPr>
            <p14:xfrm>
              <a:off x="10344448" y="4709998"/>
              <a:ext cx="124200" cy="126720"/>
            </p14:xfrm>
          </p:contentPart>
        </mc:Choice>
        <mc:Fallback xmlns="">
          <p:pic>
            <p:nvPicPr>
              <p:cNvPr id="480" name="Input penna 479">
                <a:extLst>
                  <a:ext uri="{FF2B5EF4-FFF2-40B4-BE49-F238E27FC236}">
                    <a16:creationId xmlns:a16="http://schemas.microsoft.com/office/drawing/2014/main" id="{AB0CAD2E-D6A0-1484-884F-254760E561D2}"/>
                  </a:ext>
                </a:extLst>
              </p:cNvPr>
              <p:cNvPicPr/>
              <p:nvPr/>
            </p:nvPicPr>
            <p:blipFill>
              <a:blip r:embed="rId99"/>
              <a:stretch>
                <a:fillRect/>
              </a:stretch>
            </p:blipFill>
            <p:spPr>
              <a:xfrm>
                <a:off x="10328968" y="4694878"/>
                <a:ext cx="15480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483" name="Input penna 483">
                <a:extLst>
                  <a:ext uri="{FF2B5EF4-FFF2-40B4-BE49-F238E27FC236}">
                    <a16:creationId xmlns:a16="http://schemas.microsoft.com/office/drawing/2014/main" id="{FCFA3C54-7B80-7029-DACF-251F3300F8C9}"/>
                  </a:ext>
                </a:extLst>
              </p14:cNvPr>
              <p14:cNvContentPartPr/>
              <p14:nvPr/>
            </p14:nvContentPartPr>
            <p14:xfrm>
              <a:off x="8354368" y="4581118"/>
              <a:ext cx="82800" cy="159840"/>
            </p14:xfrm>
          </p:contentPart>
        </mc:Choice>
        <mc:Fallback xmlns="">
          <p:pic>
            <p:nvPicPr>
              <p:cNvPr id="483" name="Input penna 483">
                <a:extLst>
                  <a:ext uri="{FF2B5EF4-FFF2-40B4-BE49-F238E27FC236}">
                    <a16:creationId xmlns:a16="http://schemas.microsoft.com/office/drawing/2014/main" id="{FCFA3C54-7B80-7029-DACF-251F3300F8C9}"/>
                  </a:ext>
                </a:extLst>
              </p:cNvPr>
              <p:cNvPicPr/>
              <p:nvPr/>
            </p:nvPicPr>
            <p:blipFill>
              <a:blip r:embed="rId101"/>
              <a:stretch>
                <a:fillRect/>
              </a:stretch>
            </p:blipFill>
            <p:spPr>
              <a:xfrm>
                <a:off x="8339248" y="4565673"/>
                <a:ext cx="113400" cy="190012"/>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493" name="Input penna 493">
                <a:extLst>
                  <a:ext uri="{FF2B5EF4-FFF2-40B4-BE49-F238E27FC236}">
                    <a16:creationId xmlns:a16="http://schemas.microsoft.com/office/drawing/2014/main" id="{5C24A16E-646A-4FDC-1644-CFE3F3E190F0}"/>
                  </a:ext>
                </a:extLst>
              </p14:cNvPr>
              <p14:cNvContentPartPr/>
              <p14:nvPr/>
            </p14:nvContentPartPr>
            <p14:xfrm>
              <a:off x="8555608" y="4581118"/>
              <a:ext cx="606960" cy="137160"/>
            </p14:xfrm>
          </p:contentPart>
        </mc:Choice>
        <mc:Fallback xmlns="">
          <p:pic>
            <p:nvPicPr>
              <p:cNvPr id="493" name="Input penna 493">
                <a:extLst>
                  <a:ext uri="{FF2B5EF4-FFF2-40B4-BE49-F238E27FC236}">
                    <a16:creationId xmlns:a16="http://schemas.microsoft.com/office/drawing/2014/main" id="{5C24A16E-646A-4FDC-1644-CFE3F3E190F0}"/>
                  </a:ext>
                </a:extLst>
              </p:cNvPr>
              <p:cNvPicPr/>
              <p:nvPr/>
            </p:nvPicPr>
            <p:blipFill>
              <a:blip r:embed="rId103"/>
              <a:stretch>
                <a:fillRect/>
              </a:stretch>
            </p:blipFill>
            <p:spPr>
              <a:xfrm>
                <a:off x="8540488" y="4565638"/>
                <a:ext cx="63756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510" name="Input penna 511">
                <a:extLst>
                  <a:ext uri="{FF2B5EF4-FFF2-40B4-BE49-F238E27FC236}">
                    <a16:creationId xmlns:a16="http://schemas.microsoft.com/office/drawing/2014/main" id="{A22902FC-A297-E1A7-645E-AE15AE459E67}"/>
                  </a:ext>
                </a:extLst>
              </p14:cNvPr>
              <p14:cNvContentPartPr/>
              <p14:nvPr/>
            </p14:nvContentPartPr>
            <p14:xfrm>
              <a:off x="8398288" y="5386798"/>
              <a:ext cx="475200" cy="206280"/>
            </p14:xfrm>
          </p:contentPart>
        </mc:Choice>
        <mc:Fallback xmlns="">
          <p:pic>
            <p:nvPicPr>
              <p:cNvPr id="510" name="Input penna 511">
                <a:extLst>
                  <a:ext uri="{FF2B5EF4-FFF2-40B4-BE49-F238E27FC236}">
                    <a16:creationId xmlns:a16="http://schemas.microsoft.com/office/drawing/2014/main" id="{A22902FC-A297-E1A7-645E-AE15AE459E67}"/>
                  </a:ext>
                </a:extLst>
              </p:cNvPr>
              <p:cNvPicPr/>
              <p:nvPr/>
            </p:nvPicPr>
            <p:blipFill>
              <a:blip r:embed="rId105"/>
              <a:stretch>
                <a:fillRect/>
              </a:stretch>
            </p:blipFill>
            <p:spPr>
              <a:xfrm>
                <a:off x="8382808" y="5371678"/>
                <a:ext cx="50580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511" name="Input penna 511">
                <a:extLst>
                  <a:ext uri="{FF2B5EF4-FFF2-40B4-BE49-F238E27FC236}">
                    <a16:creationId xmlns:a16="http://schemas.microsoft.com/office/drawing/2014/main" id="{11AE61A6-F6E5-71B6-511F-FF83B5A2F859}"/>
                  </a:ext>
                </a:extLst>
              </p14:cNvPr>
              <p14:cNvContentPartPr/>
              <p14:nvPr/>
            </p14:nvContentPartPr>
            <p14:xfrm>
              <a:off x="7110208" y="5399038"/>
              <a:ext cx="1128240" cy="212040"/>
            </p14:xfrm>
          </p:contentPart>
        </mc:Choice>
        <mc:Fallback xmlns="">
          <p:pic>
            <p:nvPicPr>
              <p:cNvPr id="511" name="Input penna 511">
                <a:extLst>
                  <a:ext uri="{FF2B5EF4-FFF2-40B4-BE49-F238E27FC236}">
                    <a16:creationId xmlns:a16="http://schemas.microsoft.com/office/drawing/2014/main" id="{11AE61A6-F6E5-71B6-511F-FF83B5A2F859}"/>
                  </a:ext>
                </a:extLst>
              </p:cNvPr>
              <p:cNvPicPr/>
              <p:nvPr/>
            </p:nvPicPr>
            <p:blipFill>
              <a:blip r:embed="rId107"/>
              <a:stretch>
                <a:fillRect/>
              </a:stretch>
            </p:blipFill>
            <p:spPr>
              <a:xfrm>
                <a:off x="7095088" y="5383918"/>
                <a:ext cx="115884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528" name="Input penna 528">
                <a:extLst>
                  <a:ext uri="{FF2B5EF4-FFF2-40B4-BE49-F238E27FC236}">
                    <a16:creationId xmlns:a16="http://schemas.microsoft.com/office/drawing/2014/main" id="{86F99990-6F83-16A2-49C0-08F679DD1A1E}"/>
                  </a:ext>
                </a:extLst>
              </p14:cNvPr>
              <p14:cNvContentPartPr/>
              <p14:nvPr/>
            </p14:nvContentPartPr>
            <p14:xfrm>
              <a:off x="9133768" y="5383558"/>
              <a:ext cx="661320" cy="145080"/>
            </p14:xfrm>
          </p:contentPart>
        </mc:Choice>
        <mc:Fallback xmlns="">
          <p:pic>
            <p:nvPicPr>
              <p:cNvPr id="528" name="Input penna 528">
                <a:extLst>
                  <a:ext uri="{FF2B5EF4-FFF2-40B4-BE49-F238E27FC236}">
                    <a16:creationId xmlns:a16="http://schemas.microsoft.com/office/drawing/2014/main" id="{86F99990-6F83-16A2-49C0-08F679DD1A1E}"/>
                  </a:ext>
                </a:extLst>
              </p:cNvPr>
              <p:cNvPicPr/>
              <p:nvPr/>
            </p:nvPicPr>
            <p:blipFill>
              <a:blip r:embed="rId109"/>
              <a:stretch>
                <a:fillRect/>
              </a:stretch>
            </p:blipFill>
            <p:spPr>
              <a:xfrm>
                <a:off x="9118640" y="5368400"/>
                <a:ext cx="691937" cy="175756"/>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536" name="Input penna 536">
                <a:extLst>
                  <a:ext uri="{FF2B5EF4-FFF2-40B4-BE49-F238E27FC236}">
                    <a16:creationId xmlns:a16="http://schemas.microsoft.com/office/drawing/2014/main" id="{AFA9C13D-9AD1-F419-0985-B5042F0DB775}"/>
                  </a:ext>
                </a:extLst>
              </p14:cNvPr>
              <p14:cNvContentPartPr/>
              <p14:nvPr/>
            </p14:nvContentPartPr>
            <p14:xfrm>
              <a:off x="7187596" y="1690254"/>
              <a:ext cx="392760" cy="286920"/>
            </p14:xfrm>
          </p:contentPart>
        </mc:Choice>
        <mc:Fallback xmlns="">
          <p:pic>
            <p:nvPicPr>
              <p:cNvPr id="536" name="Input penna 536">
                <a:extLst>
                  <a:ext uri="{FF2B5EF4-FFF2-40B4-BE49-F238E27FC236}">
                    <a16:creationId xmlns:a16="http://schemas.microsoft.com/office/drawing/2014/main" id="{AFA9C13D-9AD1-F419-0985-B5042F0DB775}"/>
                  </a:ext>
                </a:extLst>
              </p:cNvPr>
              <p:cNvPicPr/>
              <p:nvPr/>
            </p:nvPicPr>
            <p:blipFill>
              <a:blip r:embed="rId111"/>
              <a:stretch>
                <a:fillRect/>
              </a:stretch>
            </p:blipFill>
            <p:spPr>
              <a:xfrm>
                <a:off x="7172476" y="1675134"/>
                <a:ext cx="423000" cy="31752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543" name="Input penna 543">
                <a:extLst>
                  <a:ext uri="{FF2B5EF4-FFF2-40B4-BE49-F238E27FC236}">
                    <a16:creationId xmlns:a16="http://schemas.microsoft.com/office/drawing/2014/main" id="{1DB1BBE1-BFDC-9C4F-8166-5C7DDBD2DED0}"/>
                  </a:ext>
                </a:extLst>
              </p14:cNvPr>
              <p14:cNvContentPartPr/>
              <p14:nvPr/>
            </p14:nvContentPartPr>
            <p14:xfrm>
              <a:off x="7706716" y="1719054"/>
              <a:ext cx="593640" cy="178200"/>
            </p14:xfrm>
          </p:contentPart>
        </mc:Choice>
        <mc:Fallback xmlns="">
          <p:pic>
            <p:nvPicPr>
              <p:cNvPr id="543" name="Input penna 543">
                <a:extLst>
                  <a:ext uri="{FF2B5EF4-FFF2-40B4-BE49-F238E27FC236}">
                    <a16:creationId xmlns:a16="http://schemas.microsoft.com/office/drawing/2014/main" id="{1DB1BBE1-BFDC-9C4F-8166-5C7DDBD2DED0}"/>
                  </a:ext>
                </a:extLst>
              </p:cNvPr>
              <p:cNvPicPr/>
              <p:nvPr/>
            </p:nvPicPr>
            <p:blipFill>
              <a:blip r:embed="rId113"/>
              <a:stretch>
                <a:fillRect/>
              </a:stretch>
            </p:blipFill>
            <p:spPr>
              <a:xfrm>
                <a:off x="7691245" y="1703934"/>
                <a:ext cx="624221"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554" name="Input penna 554">
                <a:extLst>
                  <a:ext uri="{FF2B5EF4-FFF2-40B4-BE49-F238E27FC236}">
                    <a16:creationId xmlns:a16="http://schemas.microsoft.com/office/drawing/2014/main" id="{C73EE283-0686-3055-1D81-06A418393ACB}"/>
                  </a:ext>
                </a:extLst>
              </p14:cNvPr>
              <p14:cNvContentPartPr/>
              <p14:nvPr/>
            </p14:nvContentPartPr>
            <p14:xfrm>
              <a:off x="8429236" y="1713654"/>
              <a:ext cx="826200" cy="168120"/>
            </p14:xfrm>
          </p:contentPart>
        </mc:Choice>
        <mc:Fallback xmlns="">
          <p:pic>
            <p:nvPicPr>
              <p:cNvPr id="554" name="Input penna 554">
                <a:extLst>
                  <a:ext uri="{FF2B5EF4-FFF2-40B4-BE49-F238E27FC236}">
                    <a16:creationId xmlns:a16="http://schemas.microsoft.com/office/drawing/2014/main" id="{C73EE283-0686-3055-1D81-06A418393ACB}"/>
                  </a:ext>
                </a:extLst>
              </p:cNvPr>
              <p:cNvPicPr/>
              <p:nvPr/>
            </p:nvPicPr>
            <p:blipFill>
              <a:blip r:embed="rId115"/>
              <a:stretch>
                <a:fillRect/>
              </a:stretch>
            </p:blipFill>
            <p:spPr>
              <a:xfrm>
                <a:off x="8414109" y="1698174"/>
                <a:ext cx="856813"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558" name="Input penna 558">
                <a:extLst>
                  <a:ext uri="{FF2B5EF4-FFF2-40B4-BE49-F238E27FC236}">
                    <a16:creationId xmlns:a16="http://schemas.microsoft.com/office/drawing/2014/main" id="{4E98FF42-D78C-FFEE-87E4-DCDD451C1113}"/>
                  </a:ext>
                </a:extLst>
              </p14:cNvPr>
              <p14:cNvContentPartPr/>
              <p14:nvPr/>
            </p14:nvContentPartPr>
            <p14:xfrm>
              <a:off x="9309436" y="1742094"/>
              <a:ext cx="217080" cy="95760"/>
            </p14:xfrm>
          </p:contentPart>
        </mc:Choice>
        <mc:Fallback xmlns="">
          <p:pic>
            <p:nvPicPr>
              <p:cNvPr id="558" name="Input penna 558">
                <a:extLst>
                  <a:ext uri="{FF2B5EF4-FFF2-40B4-BE49-F238E27FC236}">
                    <a16:creationId xmlns:a16="http://schemas.microsoft.com/office/drawing/2014/main" id="{4E98FF42-D78C-FFEE-87E4-DCDD451C1113}"/>
                  </a:ext>
                </a:extLst>
              </p:cNvPr>
              <p:cNvPicPr/>
              <p:nvPr/>
            </p:nvPicPr>
            <p:blipFill>
              <a:blip r:embed="rId117"/>
              <a:stretch>
                <a:fillRect/>
              </a:stretch>
            </p:blipFill>
            <p:spPr>
              <a:xfrm>
                <a:off x="9293956" y="1726614"/>
                <a:ext cx="24768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561" name="Input penna 561">
                <a:extLst>
                  <a:ext uri="{FF2B5EF4-FFF2-40B4-BE49-F238E27FC236}">
                    <a16:creationId xmlns:a16="http://schemas.microsoft.com/office/drawing/2014/main" id="{D0FF5820-465E-2A57-743A-35574858887C}"/>
                  </a:ext>
                </a:extLst>
              </p14:cNvPr>
              <p14:cNvContentPartPr/>
              <p14:nvPr/>
            </p14:nvContentPartPr>
            <p14:xfrm>
              <a:off x="9554588" y="1775344"/>
              <a:ext cx="330840" cy="72720"/>
            </p14:xfrm>
          </p:contentPart>
        </mc:Choice>
        <mc:Fallback xmlns="">
          <p:pic>
            <p:nvPicPr>
              <p:cNvPr id="561" name="Input penna 561">
                <a:extLst>
                  <a:ext uri="{FF2B5EF4-FFF2-40B4-BE49-F238E27FC236}">
                    <a16:creationId xmlns:a16="http://schemas.microsoft.com/office/drawing/2014/main" id="{D0FF5820-465E-2A57-743A-35574858887C}"/>
                  </a:ext>
                </a:extLst>
              </p:cNvPr>
              <p:cNvPicPr/>
              <p:nvPr/>
            </p:nvPicPr>
            <p:blipFill>
              <a:blip r:embed="rId119"/>
              <a:stretch>
                <a:fillRect/>
              </a:stretch>
            </p:blipFill>
            <p:spPr>
              <a:xfrm>
                <a:off x="9539108" y="1760224"/>
                <a:ext cx="36108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567" name="Input penna 567">
                <a:extLst>
                  <a:ext uri="{FF2B5EF4-FFF2-40B4-BE49-F238E27FC236}">
                    <a16:creationId xmlns:a16="http://schemas.microsoft.com/office/drawing/2014/main" id="{6CCE9186-FE91-8E2A-8378-17D0D93BB9CA}"/>
                  </a:ext>
                </a:extLst>
              </p14:cNvPr>
              <p14:cNvContentPartPr/>
              <p14:nvPr/>
            </p14:nvContentPartPr>
            <p14:xfrm>
              <a:off x="10000988" y="1656904"/>
              <a:ext cx="522000" cy="183600"/>
            </p14:xfrm>
          </p:contentPart>
        </mc:Choice>
        <mc:Fallback xmlns="">
          <p:pic>
            <p:nvPicPr>
              <p:cNvPr id="567" name="Input penna 567">
                <a:extLst>
                  <a:ext uri="{FF2B5EF4-FFF2-40B4-BE49-F238E27FC236}">
                    <a16:creationId xmlns:a16="http://schemas.microsoft.com/office/drawing/2014/main" id="{6CCE9186-FE91-8E2A-8378-17D0D93BB9CA}"/>
                  </a:ext>
                </a:extLst>
              </p:cNvPr>
              <p:cNvPicPr/>
              <p:nvPr/>
            </p:nvPicPr>
            <p:blipFill>
              <a:blip r:embed="rId121"/>
              <a:stretch>
                <a:fillRect/>
              </a:stretch>
            </p:blipFill>
            <p:spPr>
              <a:xfrm>
                <a:off x="9985858" y="1641424"/>
                <a:ext cx="552621"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573" name="Input penna 573">
                <a:extLst>
                  <a:ext uri="{FF2B5EF4-FFF2-40B4-BE49-F238E27FC236}">
                    <a16:creationId xmlns:a16="http://schemas.microsoft.com/office/drawing/2014/main" id="{D95FC709-372F-9B39-AFF0-FE941B695DC8}"/>
                  </a:ext>
                </a:extLst>
              </p14:cNvPr>
              <p14:cNvContentPartPr/>
              <p14:nvPr/>
            </p14:nvContentPartPr>
            <p14:xfrm>
              <a:off x="10620548" y="1638904"/>
              <a:ext cx="493200" cy="155160"/>
            </p14:xfrm>
          </p:contentPart>
        </mc:Choice>
        <mc:Fallback xmlns="">
          <p:pic>
            <p:nvPicPr>
              <p:cNvPr id="573" name="Input penna 573">
                <a:extLst>
                  <a:ext uri="{FF2B5EF4-FFF2-40B4-BE49-F238E27FC236}">
                    <a16:creationId xmlns:a16="http://schemas.microsoft.com/office/drawing/2014/main" id="{D95FC709-372F-9B39-AFF0-FE941B695DC8}"/>
                  </a:ext>
                </a:extLst>
              </p:cNvPr>
              <p:cNvPicPr/>
              <p:nvPr/>
            </p:nvPicPr>
            <p:blipFill>
              <a:blip r:embed="rId123"/>
              <a:stretch>
                <a:fillRect/>
              </a:stretch>
            </p:blipFill>
            <p:spPr>
              <a:xfrm>
                <a:off x="10605068" y="1623424"/>
                <a:ext cx="52380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583" name="Input penna 583">
                <a:extLst>
                  <a:ext uri="{FF2B5EF4-FFF2-40B4-BE49-F238E27FC236}">
                    <a16:creationId xmlns:a16="http://schemas.microsoft.com/office/drawing/2014/main" id="{B2BC8EBE-B92A-1539-79BD-1ECAB889CFE0}"/>
                  </a:ext>
                </a:extLst>
              </p14:cNvPr>
              <p14:cNvContentPartPr/>
              <p14:nvPr/>
            </p14:nvContentPartPr>
            <p14:xfrm>
              <a:off x="11263124" y="1592217"/>
              <a:ext cx="586080" cy="279000"/>
            </p14:xfrm>
          </p:contentPart>
        </mc:Choice>
        <mc:Fallback xmlns="">
          <p:pic>
            <p:nvPicPr>
              <p:cNvPr id="583" name="Input penna 583">
                <a:extLst>
                  <a:ext uri="{FF2B5EF4-FFF2-40B4-BE49-F238E27FC236}">
                    <a16:creationId xmlns:a16="http://schemas.microsoft.com/office/drawing/2014/main" id="{B2BC8EBE-B92A-1539-79BD-1ECAB889CFE0}"/>
                  </a:ext>
                </a:extLst>
              </p:cNvPr>
              <p:cNvPicPr/>
              <p:nvPr/>
            </p:nvPicPr>
            <p:blipFill>
              <a:blip r:embed="rId125"/>
              <a:stretch>
                <a:fillRect/>
              </a:stretch>
            </p:blipFill>
            <p:spPr>
              <a:xfrm>
                <a:off x="11248004" y="1577097"/>
                <a:ext cx="616680" cy="3096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621" name="Input penna 621">
                <a:extLst>
                  <a:ext uri="{FF2B5EF4-FFF2-40B4-BE49-F238E27FC236}">
                    <a16:creationId xmlns:a16="http://schemas.microsoft.com/office/drawing/2014/main" id="{66826022-C9E5-AE2D-A036-36A880F58972}"/>
                  </a:ext>
                </a:extLst>
              </p14:cNvPr>
              <p14:cNvContentPartPr/>
              <p14:nvPr/>
            </p14:nvContentPartPr>
            <p14:xfrm>
              <a:off x="7652684" y="2007657"/>
              <a:ext cx="3324600" cy="297000"/>
            </p14:xfrm>
          </p:contentPart>
        </mc:Choice>
        <mc:Fallback xmlns="">
          <p:pic>
            <p:nvPicPr>
              <p:cNvPr id="621" name="Input penna 621">
                <a:extLst>
                  <a:ext uri="{FF2B5EF4-FFF2-40B4-BE49-F238E27FC236}">
                    <a16:creationId xmlns:a16="http://schemas.microsoft.com/office/drawing/2014/main" id="{66826022-C9E5-AE2D-A036-36A880F58972}"/>
                  </a:ext>
                </a:extLst>
              </p:cNvPr>
              <p:cNvPicPr/>
              <p:nvPr/>
            </p:nvPicPr>
            <p:blipFill>
              <a:blip r:embed="rId127"/>
              <a:stretch>
                <a:fillRect/>
              </a:stretch>
            </p:blipFill>
            <p:spPr>
              <a:xfrm>
                <a:off x="7637204" y="1992177"/>
                <a:ext cx="335520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630" name="Input penna 630">
                <a:extLst>
                  <a:ext uri="{FF2B5EF4-FFF2-40B4-BE49-F238E27FC236}">
                    <a16:creationId xmlns:a16="http://schemas.microsoft.com/office/drawing/2014/main" id="{86E06779-65B0-12A0-BEA2-5B3910F8215E}"/>
                  </a:ext>
                </a:extLst>
              </p14:cNvPr>
              <p14:cNvContentPartPr/>
              <p14:nvPr/>
            </p14:nvContentPartPr>
            <p14:xfrm>
              <a:off x="11095364" y="1982097"/>
              <a:ext cx="1014840" cy="268560"/>
            </p14:xfrm>
          </p:contentPart>
        </mc:Choice>
        <mc:Fallback xmlns="">
          <p:pic>
            <p:nvPicPr>
              <p:cNvPr id="630" name="Input penna 630">
                <a:extLst>
                  <a:ext uri="{FF2B5EF4-FFF2-40B4-BE49-F238E27FC236}">
                    <a16:creationId xmlns:a16="http://schemas.microsoft.com/office/drawing/2014/main" id="{86E06779-65B0-12A0-BEA2-5B3910F8215E}"/>
                  </a:ext>
                </a:extLst>
              </p:cNvPr>
              <p:cNvPicPr/>
              <p:nvPr/>
            </p:nvPicPr>
            <p:blipFill>
              <a:blip r:embed="rId129"/>
              <a:stretch>
                <a:fillRect/>
              </a:stretch>
            </p:blipFill>
            <p:spPr>
              <a:xfrm>
                <a:off x="11080244" y="1966638"/>
                <a:ext cx="1045080" cy="29876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636" name="Input penna 636">
                <a:extLst>
                  <a:ext uri="{FF2B5EF4-FFF2-40B4-BE49-F238E27FC236}">
                    <a16:creationId xmlns:a16="http://schemas.microsoft.com/office/drawing/2014/main" id="{28F10944-E8BC-1E10-D5B8-475B0CCC8B0C}"/>
                  </a:ext>
                </a:extLst>
              </p14:cNvPr>
              <p14:cNvContentPartPr/>
              <p14:nvPr/>
            </p14:nvContentPartPr>
            <p14:xfrm>
              <a:off x="10684964" y="2232297"/>
              <a:ext cx="500760" cy="263520"/>
            </p14:xfrm>
          </p:contentPart>
        </mc:Choice>
        <mc:Fallback xmlns="">
          <p:pic>
            <p:nvPicPr>
              <p:cNvPr id="636" name="Input penna 636">
                <a:extLst>
                  <a:ext uri="{FF2B5EF4-FFF2-40B4-BE49-F238E27FC236}">
                    <a16:creationId xmlns:a16="http://schemas.microsoft.com/office/drawing/2014/main" id="{28F10944-E8BC-1E10-D5B8-475B0CCC8B0C}"/>
                  </a:ext>
                </a:extLst>
              </p:cNvPr>
              <p:cNvPicPr/>
              <p:nvPr/>
            </p:nvPicPr>
            <p:blipFill>
              <a:blip r:embed="rId131"/>
              <a:stretch>
                <a:fillRect/>
              </a:stretch>
            </p:blipFill>
            <p:spPr>
              <a:xfrm>
                <a:off x="10669855" y="2217177"/>
                <a:ext cx="531338"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4" name="Input penna 14">
                <a:extLst>
                  <a:ext uri="{FF2B5EF4-FFF2-40B4-BE49-F238E27FC236}">
                    <a16:creationId xmlns:a16="http://schemas.microsoft.com/office/drawing/2014/main" id="{95DE4B3B-7E35-4549-56DE-BBCA7341DA75}"/>
                  </a:ext>
                </a:extLst>
              </p14:cNvPr>
              <p14:cNvContentPartPr/>
              <p14:nvPr/>
            </p14:nvContentPartPr>
            <p14:xfrm>
              <a:off x="7152696" y="2049214"/>
              <a:ext cx="390600" cy="429480"/>
            </p14:xfrm>
          </p:contentPart>
        </mc:Choice>
        <mc:Fallback xmlns="">
          <p:pic>
            <p:nvPicPr>
              <p:cNvPr id="14" name="Input penna 14">
                <a:extLst>
                  <a:ext uri="{FF2B5EF4-FFF2-40B4-BE49-F238E27FC236}">
                    <a16:creationId xmlns:a16="http://schemas.microsoft.com/office/drawing/2014/main" id="{95DE4B3B-7E35-4549-56DE-BBCA7341DA75}"/>
                  </a:ext>
                </a:extLst>
              </p:cNvPr>
              <p:cNvPicPr/>
              <p:nvPr/>
            </p:nvPicPr>
            <p:blipFill>
              <a:blip r:embed="rId133"/>
              <a:stretch>
                <a:fillRect/>
              </a:stretch>
            </p:blipFill>
            <p:spPr>
              <a:xfrm>
                <a:off x="7137230" y="2034094"/>
                <a:ext cx="421172" cy="460080"/>
              </a:xfrm>
              <a:prstGeom prst="rect">
                <a:avLst/>
              </a:prstGeom>
            </p:spPr>
          </p:pic>
        </mc:Fallback>
      </mc:AlternateContent>
    </p:spTree>
    <p:extLst>
      <p:ext uri="{BB962C8B-B14F-4D97-AF65-F5344CB8AC3E}">
        <p14:creationId xmlns:p14="http://schemas.microsoft.com/office/powerpoint/2010/main" val="349994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EC2CD8-F082-E64D-A7FB-3462025D8875}"/>
              </a:ext>
            </a:extLst>
          </p:cNvPr>
          <p:cNvSpPr>
            <a:spLocks noGrp="1"/>
          </p:cNvSpPr>
          <p:nvPr>
            <p:ph type="title"/>
          </p:nvPr>
        </p:nvSpPr>
        <p:spPr>
          <a:xfrm>
            <a:off x="838200" y="-208467"/>
            <a:ext cx="10515600" cy="1325563"/>
          </a:xfrm>
        </p:spPr>
        <p:txBody>
          <a:bodyPr/>
          <a:lstStyle/>
          <a:p>
            <a:pPr algn="ctr"/>
            <a:r>
              <a:rPr lang="en-US" b="1" dirty="0">
                <a:latin typeface="Garamond" panose="02020404030301010803" pitchFamily="18" charset="0"/>
              </a:rPr>
              <a:t>Conclusions</a:t>
            </a:r>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E88FF42C-74B3-0C4E-A9A0-883E30E7D4EE}"/>
                  </a:ext>
                </a:extLst>
              </p:cNvPr>
              <p:cNvSpPr>
                <a:spLocks noGrp="1"/>
              </p:cNvSpPr>
              <p:nvPr>
                <p:ph idx="1"/>
              </p:nvPr>
            </p:nvSpPr>
            <p:spPr>
              <a:xfrm>
                <a:off x="838199" y="682906"/>
                <a:ext cx="11025852" cy="5775767"/>
              </a:xfrm>
            </p:spPr>
            <p:txBody>
              <a:bodyPr>
                <a:normAutofit fontScale="92500"/>
              </a:bodyPr>
              <a:lstStyle/>
              <a:p>
                <a:endParaRPr lang="en-US" sz="2600" dirty="0">
                  <a:latin typeface="Garamond" panose="02020404030301010803" pitchFamily="18" charset="0"/>
                </a:endParaRPr>
              </a:p>
              <a:p>
                <a:r>
                  <a:rPr lang="en-US" sz="2600" dirty="0">
                    <a:latin typeface="Garamond" panose="02020404030301010803" pitchFamily="18" charset="0"/>
                  </a:rPr>
                  <a:t>We have analyzed the Hamiltonian formalism of Brans-</a:t>
                </a:r>
                <a:r>
                  <a:rPr lang="en-US" sz="2600" dirty="0" err="1">
                    <a:latin typeface="Garamond" panose="02020404030301010803" pitchFamily="18" charset="0"/>
                  </a:rPr>
                  <a:t>Dicke</a:t>
                </a:r>
                <a:r>
                  <a:rPr lang="en-US" sz="2600" dirty="0">
                    <a:latin typeface="Garamond" panose="02020404030301010803" pitchFamily="18" charset="0"/>
                  </a:rPr>
                  <a:t> theory in the Jordan Frame </a:t>
                </a:r>
              </a:p>
              <a:p>
                <a:pPr marL="0" indent="0">
                  <a:buNone/>
                </a:pPr>
                <a:r>
                  <a:rPr lang="en-US" sz="2600" dirty="0">
                    <a:latin typeface="Garamond" panose="02020404030301010803" pitchFamily="18" charset="0"/>
                  </a:rPr>
                  <a:t>    with GHY boundary term both in the general case </a:t>
                </a:r>
                <a14:m>
                  <m:oMath xmlns:m="http://schemas.openxmlformats.org/officeDocument/2006/math">
                    <m:r>
                      <m:rPr>
                        <m:sty m:val="p"/>
                      </m:rPr>
                      <a:rPr lang="en-US" sz="2600" b="0" i="0" smtClean="0">
                        <a:latin typeface="Cambria Math" panose="02040503050406030204" pitchFamily="18" charset="0"/>
                        <a:ea typeface="Cambria Math" panose="02040503050406030204" pitchFamily="18" charset="0"/>
                      </a:rPr>
                      <m:t>ω</m:t>
                    </m:r>
                    <m:r>
                      <a:rPr lang="en-US" sz="2600" b="0" i="0" smtClean="0">
                        <a:latin typeface="Cambria Math" panose="02040503050406030204" pitchFamily="18" charset="0"/>
                        <a:ea typeface="Cambria Math" panose="02040503050406030204" pitchFamily="18" charset="0"/>
                      </a:rPr>
                      <m:t>≠−</m:t>
                    </m:r>
                    <m:f>
                      <m:fPr>
                        <m:ctrlPr>
                          <a:rPr lang="en-US" sz="2600" i="1" smtClean="0">
                            <a:latin typeface="Cambria Math" panose="02040503050406030204" pitchFamily="18" charset="0"/>
                            <a:ea typeface="Cambria Math" panose="02040503050406030204" pitchFamily="18" charset="0"/>
                          </a:rPr>
                        </m:ctrlPr>
                      </m:fPr>
                      <m:num>
                        <m:r>
                          <a:rPr lang="it-IT" sz="2600" b="0" i="0" smtClean="0">
                            <a:latin typeface="Cambria Math" panose="02040503050406030204" pitchFamily="18" charset="0"/>
                            <a:ea typeface="Cambria Math" panose="02040503050406030204" pitchFamily="18" charset="0"/>
                          </a:rPr>
                          <m:t>3</m:t>
                        </m:r>
                      </m:num>
                      <m:den>
                        <m:r>
                          <a:rPr lang="it-IT" sz="2600" b="0" i="0" smtClean="0">
                            <a:latin typeface="Cambria Math" panose="02040503050406030204" pitchFamily="18" charset="0"/>
                            <a:ea typeface="Cambria Math" panose="02040503050406030204" pitchFamily="18" charset="0"/>
                          </a:rPr>
                          <m:t>2</m:t>
                        </m:r>
                      </m:den>
                    </m:f>
                    <m:r>
                      <a:rPr lang="it-IT" sz="2600" b="0" i="0" smtClean="0">
                        <a:latin typeface="Cambria Math" panose="02040503050406030204" pitchFamily="18" charset="0"/>
                        <a:ea typeface="Cambria Math" panose="02040503050406030204" pitchFamily="18" charset="0"/>
                      </a:rPr>
                      <m:t> , </m:t>
                    </m:r>
                  </m:oMath>
                </a14:m>
                <a:r>
                  <a:rPr lang="en-US" sz="2600" dirty="0">
                    <a:latin typeface="Garamond" panose="02020404030301010803" pitchFamily="18" charset="0"/>
                  </a:rPr>
                  <a:t>and </a:t>
                </a:r>
                <a14:m>
                  <m:oMath xmlns:m="http://schemas.openxmlformats.org/officeDocument/2006/math">
                    <m:r>
                      <m:rPr>
                        <m:sty m:val="p"/>
                      </m:rPr>
                      <a:rPr lang="en-US" sz="2600" b="0" i="0">
                        <a:latin typeface="Cambria Math" panose="02040503050406030204" pitchFamily="18" charset="0"/>
                        <a:ea typeface="Cambria Math" panose="02040503050406030204" pitchFamily="18" charset="0"/>
                      </a:rPr>
                      <m:t>ω</m:t>
                    </m:r>
                    <m:r>
                      <a:rPr lang="it-IT" sz="2600" b="0" i="0">
                        <a:latin typeface="Cambria Math" panose="02040503050406030204" pitchFamily="18" charset="0"/>
                        <a:ea typeface="Cambria Math" panose="02040503050406030204" pitchFamily="18" charset="0"/>
                      </a:rPr>
                      <m:t>=−</m:t>
                    </m:r>
                    <m:f>
                      <m:fPr>
                        <m:ctrlPr>
                          <a:rPr lang="it-IT" sz="2600" i="1">
                            <a:latin typeface="Cambria Math" panose="02040503050406030204" pitchFamily="18" charset="0"/>
                            <a:ea typeface="Cambria Math" panose="02040503050406030204" pitchFamily="18" charset="0"/>
                          </a:rPr>
                        </m:ctrlPr>
                      </m:fPr>
                      <m:num>
                        <m:r>
                          <a:rPr lang="it-IT" sz="2600" b="0" i="0">
                            <a:latin typeface="Cambria Math" panose="02040503050406030204" pitchFamily="18" charset="0"/>
                            <a:ea typeface="Cambria Math" panose="02040503050406030204" pitchFamily="18" charset="0"/>
                          </a:rPr>
                          <m:t>3</m:t>
                        </m:r>
                      </m:num>
                      <m:den>
                        <m:r>
                          <a:rPr lang="it-IT" sz="2600" b="0" i="0">
                            <a:latin typeface="Cambria Math" panose="02040503050406030204" pitchFamily="18" charset="0"/>
                            <a:ea typeface="Cambria Math" panose="02040503050406030204" pitchFamily="18" charset="0"/>
                          </a:rPr>
                          <m:t>2</m:t>
                        </m:r>
                      </m:den>
                    </m:f>
                  </m:oMath>
                </a14:m>
                <a:r>
                  <a:rPr lang="en-US" sz="2600" dirty="0">
                    <a:latin typeface="Garamond" panose="02020404030301010803" pitchFamily="18" charset="0"/>
                  </a:rPr>
                  <a:t>.</a:t>
                </a:r>
              </a:p>
              <a:p>
                <a:endParaRPr lang="en-US" sz="2400" dirty="0">
                  <a:latin typeface="Garamond" panose="02020404030301010803" pitchFamily="18" charset="0"/>
                </a:endParaRPr>
              </a:p>
              <a:p>
                <a:r>
                  <a:rPr lang="en-US" sz="2400" dirty="0">
                    <a:latin typeface="Garamond" panose="02020404030301010803" pitchFamily="18" charset="0"/>
                  </a:rPr>
                  <a:t>Using the Poisson brackets defined on the extended phase space, where the Dirac’s constraints are not zero, we have shown that the Weyl (conformal) transformations, in the Hamiltonian formalism, from Jordan to Einstein frame are not canonical transformations. </a:t>
                </a:r>
              </a:p>
              <a:p>
                <a:endParaRPr lang="en-US" sz="2400" dirty="0">
                  <a:latin typeface="Garamond" panose="02020404030301010803" pitchFamily="18" charset="0"/>
                </a:endParaRPr>
              </a:p>
              <a:p>
                <a14:m>
                  <m:oMath xmlns:m="http://schemas.openxmlformats.org/officeDocument/2006/math">
                    <m:r>
                      <a:rPr lang="it-IT" sz="2400" b="0" i="0" smtClean="0">
                        <a:latin typeface="Cambria Math" panose="02040503050406030204" pitchFamily="18" charset="0"/>
                        <a:ea typeface="Cambria Math" panose="02040503050406030204" pitchFamily="18" charset="0"/>
                      </a:rPr>
                      <m:t> </m:t>
                    </m:r>
                    <m:r>
                      <m:rPr>
                        <m:sty m:val="p"/>
                      </m:rPr>
                      <a:rPr lang="it-IT" sz="2400" b="0" i="0" smtClean="0">
                        <a:latin typeface="Cambria Math" panose="02040503050406030204" pitchFamily="18" charset="0"/>
                        <a:ea typeface="Cambria Math" panose="02040503050406030204" pitchFamily="18" charset="0"/>
                      </a:rPr>
                      <m:t>A</m:t>
                    </m:r>
                  </m:oMath>
                </a14:m>
                <a:r>
                  <a:rPr lang="en-US" sz="2400" dirty="0">
                    <a:latin typeface="Garamond" panose="02020404030301010803" pitchFamily="18" charset="0"/>
                  </a:rPr>
                  <a:t> set of true canonical transformations have been found (Anti-Gravity or Anti-Newtonian transformations). In the case </a:t>
                </a:r>
                <a14:m>
                  <m:oMath xmlns:m="http://schemas.openxmlformats.org/officeDocument/2006/math">
                    <m:r>
                      <m:rPr>
                        <m:sty m:val="p"/>
                      </m:rPr>
                      <a:rPr lang="en-US" sz="2400">
                        <a:latin typeface="Cambria Math" panose="02040503050406030204" pitchFamily="18" charset="0"/>
                        <a:ea typeface="Cambria Math" panose="02040503050406030204" pitchFamily="18" charset="0"/>
                      </a:rPr>
                      <m:t>ω</m:t>
                    </m:r>
                    <m:r>
                      <a:rPr lang="it-IT" sz="2400">
                        <a:latin typeface="Cambria Math" panose="02040503050406030204" pitchFamily="18" charset="0"/>
                        <a:ea typeface="Cambria Math" panose="02040503050406030204" pitchFamily="18" charset="0"/>
                      </a:rPr>
                      <m:t>=−</m:t>
                    </m:r>
                    <m:f>
                      <m:fPr>
                        <m:ctrlPr>
                          <a:rPr lang="it-IT" sz="2400" i="1">
                            <a:latin typeface="Cambria Math" panose="02040503050406030204" pitchFamily="18" charset="0"/>
                            <a:ea typeface="Cambria Math" panose="02040503050406030204" pitchFamily="18" charset="0"/>
                          </a:rPr>
                        </m:ctrlPr>
                      </m:fPr>
                      <m:num>
                        <m:r>
                          <a:rPr lang="it-IT" sz="2400">
                            <a:latin typeface="Cambria Math" panose="02040503050406030204" pitchFamily="18" charset="0"/>
                            <a:ea typeface="Cambria Math" panose="02040503050406030204" pitchFamily="18" charset="0"/>
                          </a:rPr>
                          <m:t>3</m:t>
                        </m:r>
                      </m:num>
                      <m:den>
                        <m:r>
                          <a:rPr lang="it-IT" sz="2400">
                            <a:latin typeface="Cambria Math" panose="02040503050406030204" pitchFamily="18" charset="0"/>
                            <a:ea typeface="Cambria Math" panose="02040503050406030204" pitchFamily="18" charset="0"/>
                          </a:rPr>
                          <m:t>2</m:t>
                        </m:r>
                      </m:den>
                    </m:f>
                  </m:oMath>
                </a14:m>
                <a:r>
                  <a:rPr lang="en-US" sz="2400" dirty="0">
                    <a:latin typeface="Garamond" panose="02020404030301010803" pitchFamily="18" charset="0"/>
                  </a:rPr>
                  <a:t> , the inequivalence is straightforward confronting and contrasting the Dirac’s constraint algebra in the two frames. </a:t>
                </a:r>
              </a:p>
              <a:p>
                <a:endParaRPr lang="en-US" sz="2400" dirty="0">
                  <a:latin typeface="Garamond" panose="02020404030301010803" pitchFamily="18" charset="0"/>
                </a:endParaRPr>
              </a:p>
              <a:p>
                <a:r>
                  <a:rPr lang="en-US" sz="2400" dirty="0">
                    <a:latin typeface="Garamond" panose="02020404030301010803" pitchFamily="18" charset="0"/>
                  </a:rPr>
                  <a:t>The question remains whether on the reduced phase, where the Dirac’s constraints are null, there could be a way to show Hamiltonian equivalence between the Jordan and Einstein frame.   </a:t>
                </a:r>
              </a:p>
              <a:p>
                <a:endParaRPr lang="en-US" sz="2400" dirty="0">
                  <a:latin typeface="Garamond" panose="02020404030301010803" pitchFamily="18" charset="0"/>
                </a:endParaRPr>
              </a:p>
              <a:p>
                <a:pPr marL="0" indent="0">
                  <a:buNone/>
                </a:pPr>
                <a:endParaRPr lang="en-US" sz="2400" dirty="0">
                  <a:latin typeface="Garamond" panose="02020404030301010803" pitchFamily="18" charset="0"/>
                </a:endParaRPr>
              </a:p>
            </p:txBody>
          </p:sp>
        </mc:Choice>
        <mc:Fallback xmlns="">
          <p:sp>
            <p:nvSpPr>
              <p:cNvPr id="3" name="Segnaposto contenuto 2">
                <a:extLst>
                  <a:ext uri="{FF2B5EF4-FFF2-40B4-BE49-F238E27FC236}">
                    <a16:creationId xmlns:a16="http://schemas.microsoft.com/office/drawing/2014/main" id="{E88FF42C-74B3-0C4E-A9A0-883E30E7D4EE}"/>
                  </a:ext>
                </a:extLst>
              </p:cNvPr>
              <p:cNvSpPr>
                <a:spLocks noGrp="1" noRot="1" noChangeAspect="1" noMove="1" noResize="1" noEditPoints="1" noAdjustHandles="1" noChangeArrowheads="1" noChangeShapeType="1" noTextEdit="1"/>
              </p:cNvSpPr>
              <p:nvPr>
                <p:ph idx="1"/>
              </p:nvPr>
            </p:nvSpPr>
            <p:spPr>
              <a:xfrm>
                <a:off x="838199" y="682906"/>
                <a:ext cx="11025852" cy="5775767"/>
              </a:xfrm>
              <a:blipFill>
                <a:blip r:embed="rId3"/>
                <a:stretch>
                  <a:fillRect l="-690" r="-1264" b="-439"/>
                </a:stretch>
              </a:blipFill>
            </p:spPr>
            <p:txBody>
              <a:bodyPr/>
              <a:lstStyle/>
              <a:p>
                <a:r>
                  <a:rPr lang="it-IT">
                    <a:noFill/>
                  </a:rPr>
                  <a:t> </a:t>
                </a:r>
              </a:p>
            </p:txBody>
          </p:sp>
        </mc:Fallback>
      </mc:AlternateContent>
    </p:spTree>
    <p:extLst>
      <p:ext uri="{BB962C8B-B14F-4D97-AF65-F5344CB8AC3E}">
        <p14:creationId xmlns:p14="http://schemas.microsoft.com/office/powerpoint/2010/main" val="917424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81D19B-0AE4-D348-85A4-60BF3087800E}"/>
              </a:ext>
            </a:extLst>
          </p:cNvPr>
          <p:cNvSpPr>
            <a:spLocks noGrp="1"/>
          </p:cNvSpPr>
          <p:nvPr>
            <p:ph type="title"/>
          </p:nvPr>
        </p:nvSpPr>
        <p:spPr/>
        <p:txBody>
          <a:bodyPr/>
          <a:lstStyle/>
          <a:p>
            <a:pPr algn="ctr"/>
            <a:r>
              <a:rPr lang="en-US" dirty="0">
                <a:latin typeface="Garamond" panose="02020404030301010803" pitchFamily="18" charset="0"/>
              </a:rPr>
              <a:t>Jordan-Einstein Frames</a:t>
            </a:r>
            <a:endParaRPr lang="it-IT" dirty="0"/>
          </a:p>
        </p:txBody>
      </p:sp>
      <p:sp>
        <p:nvSpPr>
          <p:cNvPr id="3" name="Segnaposto contenuto 2">
            <a:extLst>
              <a:ext uri="{FF2B5EF4-FFF2-40B4-BE49-F238E27FC236}">
                <a16:creationId xmlns:a16="http://schemas.microsoft.com/office/drawing/2014/main" id="{6F807EA3-0856-0843-AB06-D711A553F47E}"/>
              </a:ext>
            </a:extLst>
          </p:cNvPr>
          <p:cNvSpPr>
            <a:spLocks noGrp="1"/>
          </p:cNvSpPr>
          <p:nvPr>
            <p:ph idx="1"/>
          </p:nvPr>
        </p:nvSpPr>
        <p:spPr/>
        <p:txBody>
          <a:bodyPr/>
          <a:lstStyle/>
          <a:p>
            <a:r>
              <a:rPr lang="en-US" dirty="0">
                <a:latin typeface="Garamond" panose="02020404030301010803" pitchFamily="18" charset="0"/>
              </a:rPr>
              <a:t>Old paper: </a:t>
            </a:r>
            <a:r>
              <a:rPr lang="en-US" dirty="0" err="1">
                <a:latin typeface="Garamond" panose="02020404030301010803" pitchFamily="18" charset="0"/>
              </a:rPr>
              <a:t>Dicke</a:t>
            </a:r>
            <a:r>
              <a:rPr lang="en-US" dirty="0">
                <a:latin typeface="Garamond" panose="02020404030301010803" pitchFamily="18" charset="0"/>
              </a:rPr>
              <a:t> (Phys. Rev. (1962) </a:t>
            </a:r>
            <a:r>
              <a:rPr lang="en-US" b="1" dirty="0">
                <a:latin typeface="Garamond" panose="02020404030301010803" pitchFamily="18" charset="0"/>
              </a:rPr>
              <a:t>125, </a:t>
            </a:r>
            <a:r>
              <a:rPr lang="en-US" dirty="0">
                <a:latin typeface="Garamond" panose="02020404030301010803" pitchFamily="18" charset="0"/>
              </a:rPr>
              <a:t>6 2163-2167)</a:t>
            </a:r>
          </a:p>
          <a:p>
            <a:pPr marL="0" indent="0">
              <a:buNone/>
            </a:pPr>
            <a:r>
              <a:rPr lang="en-US" dirty="0">
                <a:latin typeface="Garamond" panose="02020404030301010803" pitchFamily="18" charset="0"/>
              </a:rPr>
              <a:t>   Suppose the proton mass is         in mass units         and, in “natural       units”, we scale the unit of measurement by a factor         (length)</a:t>
            </a:r>
            <a:r>
              <a:rPr lang="en-US" baseline="30000" dirty="0">
                <a:latin typeface="Garamond" panose="02020404030301010803" pitchFamily="18" charset="0"/>
              </a:rPr>
              <a:t>-1  </a:t>
            </a:r>
            <a:endParaRPr lang="en-US" dirty="0">
              <a:latin typeface="Garamond" panose="02020404030301010803" pitchFamily="18" charset="0"/>
            </a:endParaRPr>
          </a:p>
          <a:p>
            <a:pPr marL="0" indent="0">
              <a:buNone/>
            </a:pPr>
            <a:r>
              <a:rPr lang="it-IT" dirty="0"/>
              <a:t>                              . </a:t>
            </a:r>
            <a:r>
              <a:rPr lang="en-US" dirty="0">
                <a:latin typeface="Garamond" panose="02020404030301010803" pitchFamily="18" charset="0"/>
              </a:rPr>
              <a:t> In the new unit the proton mass                            .</a:t>
            </a:r>
          </a:p>
          <a:p>
            <a:pPr marL="0" indent="0">
              <a:buNone/>
            </a:pPr>
            <a:endParaRPr lang="en-US" dirty="0">
              <a:latin typeface="Garamond" panose="02020404030301010803" pitchFamily="18" charset="0"/>
            </a:endParaRPr>
          </a:p>
          <a:p>
            <a:r>
              <a:rPr lang="en-US" dirty="0">
                <a:latin typeface="Garamond" panose="02020404030301010803" pitchFamily="18" charset="0"/>
              </a:rPr>
              <a:t>Confronting the measurement of the proton mass in the two mass units </a:t>
            </a:r>
          </a:p>
          <a:p>
            <a:pPr marL="0" indent="0">
              <a:buNone/>
            </a:pPr>
            <a:r>
              <a:rPr lang="en-US" dirty="0">
                <a:latin typeface="Garamond" panose="02020404030301010803" pitchFamily="18" charset="0"/>
              </a:rPr>
              <a:t>  (</a:t>
            </a:r>
            <a:r>
              <a:rPr lang="en-US" dirty="0" err="1">
                <a:latin typeface="Garamond" panose="02020404030301010803" pitchFamily="18" charset="0"/>
              </a:rPr>
              <a:t>Faraoni</a:t>
            </a:r>
            <a:r>
              <a:rPr lang="en-US" dirty="0">
                <a:latin typeface="Garamond" panose="02020404030301010803" pitchFamily="18" charset="0"/>
              </a:rPr>
              <a:t> and  Nadeau 2006)</a:t>
            </a:r>
          </a:p>
          <a:p>
            <a:pPr marL="0" indent="0">
              <a:buNone/>
            </a:pPr>
            <a:endParaRPr lang="en-US" dirty="0">
              <a:latin typeface="Garamond" panose="02020404030301010803" pitchFamily="18" charset="0"/>
            </a:endParaRPr>
          </a:p>
          <a:p>
            <a:endParaRPr lang="it-IT" dirty="0"/>
          </a:p>
        </p:txBody>
      </p:sp>
      <p:pic>
        <p:nvPicPr>
          <p:cNvPr id="4" name="Immagine 3">
            <a:extLst>
              <a:ext uri="{FF2B5EF4-FFF2-40B4-BE49-F238E27FC236}">
                <a16:creationId xmlns:a16="http://schemas.microsoft.com/office/drawing/2014/main" id="{0A05C43E-0A1E-1646-8A60-D2A48C84BD14}"/>
              </a:ext>
            </a:extLst>
          </p:cNvPr>
          <p:cNvPicPr>
            <a:picLocks noChangeAspect="1"/>
          </p:cNvPicPr>
          <p:nvPr/>
        </p:nvPicPr>
        <p:blipFill>
          <a:blip r:embed="rId2"/>
          <a:stretch>
            <a:fillRect/>
          </a:stretch>
        </p:blipFill>
        <p:spPr>
          <a:xfrm>
            <a:off x="5076323" y="2477603"/>
            <a:ext cx="584200" cy="342900"/>
          </a:xfrm>
          <a:prstGeom prst="rect">
            <a:avLst/>
          </a:prstGeom>
        </p:spPr>
      </p:pic>
      <p:pic>
        <p:nvPicPr>
          <p:cNvPr id="5" name="Immagine 4">
            <a:extLst>
              <a:ext uri="{FF2B5EF4-FFF2-40B4-BE49-F238E27FC236}">
                <a16:creationId xmlns:a16="http://schemas.microsoft.com/office/drawing/2014/main" id="{DCB794A9-6C2C-2440-B7C7-2A5BEAED3748}"/>
              </a:ext>
            </a:extLst>
          </p:cNvPr>
          <p:cNvPicPr>
            <a:picLocks noChangeAspect="1"/>
          </p:cNvPicPr>
          <p:nvPr/>
        </p:nvPicPr>
        <p:blipFill>
          <a:blip r:embed="rId3"/>
          <a:stretch>
            <a:fillRect/>
          </a:stretch>
        </p:blipFill>
        <p:spPr>
          <a:xfrm>
            <a:off x="7679678" y="2477603"/>
            <a:ext cx="596900" cy="279400"/>
          </a:xfrm>
          <a:prstGeom prst="rect">
            <a:avLst/>
          </a:prstGeom>
        </p:spPr>
      </p:pic>
      <p:pic>
        <p:nvPicPr>
          <p:cNvPr id="6" name="Immagine 5">
            <a:extLst>
              <a:ext uri="{FF2B5EF4-FFF2-40B4-BE49-F238E27FC236}">
                <a16:creationId xmlns:a16="http://schemas.microsoft.com/office/drawing/2014/main" id="{FA709528-3B07-194A-838C-A1ACF381CA7B}"/>
              </a:ext>
            </a:extLst>
          </p:cNvPr>
          <p:cNvPicPr>
            <a:picLocks noChangeAspect="1"/>
          </p:cNvPicPr>
          <p:nvPr/>
        </p:nvPicPr>
        <p:blipFill>
          <a:blip r:embed="rId4"/>
          <a:stretch>
            <a:fillRect/>
          </a:stretch>
        </p:blipFill>
        <p:spPr>
          <a:xfrm>
            <a:off x="8215061" y="2713434"/>
            <a:ext cx="584200" cy="357011"/>
          </a:xfrm>
          <a:prstGeom prst="rect">
            <a:avLst/>
          </a:prstGeom>
        </p:spPr>
      </p:pic>
      <p:pic>
        <p:nvPicPr>
          <p:cNvPr id="8" name="Immagine 7">
            <a:extLst>
              <a:ext uri="{FF2B5EF4-FFF2-40B4-BE49-F238E27FC236}">
                <a16:creationId xmlns:a16="http://schemas.microsoft.com/office/drawing/2014/main" id="{6EFAB7A8-B9B9-7D4B-B46E-7DB147AA02BF}"/>
              </a:ext>
            </a:extLst>
          </p:cNvPr>
          <p:cNvPicPr>
            <a:picLocks noChangeAspect="1"/>
          </p:cNvPicPr>
          <p:nvPr/>
        </p:nvPicPr>
        <p:blipFill>
          <a:blip r:embed="rId5"/>
          <a:stretch>
            <a:fillRect/>
          </a:stretch>
        </p:blipFill>
        <p:spPr>
          <a:xfrm>
            <a:off x="838200" y="3216823"/>
            <a:ext cx="2278103" cy="424353"/>
          </a:xfrm>
          <a:prstGeom prst="rect">
            <a:avLst/>
          </a:prstGeom>
        </p:spPr>
      </p:pic>
      <p:pic>
        <p:nvPicPr>
          <p:cNvPr id="9" name="Immagine 8">
            <a:extLst>
              <a:ext uri="{FF2B5EF4-FFF2-40B4-BE49-F238E27FC236}">
                <a16:creationId xmlns:a16="http://schemas.microsoft.com/office/drawing/2014/main" id="{798AD2DE-098F-944E-BD11-CC8543297FBE}"/>
              </a:ext>
            </a:extLst>
          </p:cNvPr>
          <p:cNvPicPr>
            <a:picLocks noChangeAspect="1"/>
          </p:cNvPicPr>
          <p:nvPr/>
        </p:nvPicPr>
        <p:blipFill>
          <a:blip r:embed="rId6"/>
          <a:stretch>
            <a:fillRect/>
          </a:stretch>
        </p:blipFill>
        <p:spPr>
          <a:xfrm>
            <a:off x="8215061" y="3216823"/>
            <a:ext cx="2278103" cy="487355"/>
          </a:xfrm>
          <a:prstGeom prst="rect">
            <a:avLst/>
          </a:prstGeom>
        </p:spPr>
      </p:pic>
      <p:pic>
        <p:nvPicPr>
          <p:cNvPr id="10" name="Immagine 9">
            <a:extLst>
              <a:ext uri="{FF2B5EF4-FFF2-40B4-BE49-F238E27FC236}">
                <a16:creationId xmlns:a16="http://schemas.microsoft.com/office/drawing/2014/main" id="{325CC033-9221-4F4F-8B57-F4FC0A4BAB4A}"/>
              </a:ext>
            </a:extLst>
          </p:cNvPr>
          <p:cNvPicPr>
            <a:picLocks noChangeAspect="1"/>
          </p:cNvPicPr>
          <p:nvPr/>
        </p:nvPicPr>
        <p:blipFill>
          <a:blip r:embed="rId7"/>
          <a:stretch>
            <a:fillRect/>
          </a:stretch>
        </p:blipFill>
        <p:spPr>
          <a:xfrm>
            <a:off x="4522265" y="5230491"/>
            <a:ext cx="3337009" cy="875450"/>
          </a:xfrm>
          <a:prstGeom prst="rect">
            <a:avLst/>
          </a:prstGeom>
        </p:spPr>
      </p:pic>
    </p:spTree>
    <p:extLst>
      <p:ext uri="{BB962C8B-B14F-4D97-AF65-F5344CB8AC3E}">
        <p14:creationId xmlns:p14="http://schemas.microsoft.com/office/powerpoint/2010/main" val="522224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F4D0C0-2438-7A4D-B320-B11DB253441C}"/>
              </a:ext>
            </a:extLst>
          </p:cNvPr>
          <p:cNvSpPr>
            <a:spLocks noGrp="1"/>
          </p:cNvSpPr>
          <p:nvPr>
            <p:ph type="title"/>
          </p:nvPr>
        </p:nvSpPr>
        <p:spPr/>
        <p:txBody>
          <a:bodyPr/>
          <a:lstStyle/>
          <a:p>
            <a:endParaRPr lang="it-IT"/>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742FA370-6C7B-A04C-8B22-174EF29620A0}"/>
                  </a:ext>
                </a:extLst>
              </p:cNvPr>
              <p:cNvSpPr>
                <a:spLocks noGrp="1"/>
              </p:cNvSpPr>
              <p:nvPr>
                <p:ph idx="1"/>
              </p:nvPr>
            </p:nvSpPr>
            <p:spPr/>
            <p:txBody>
              <a:bodyPr/>
              <a:lstStyle/>
              <a:p>
                <a:r>
                  <a:rPr lang="en-US" dirty="0">
                    <a:latin typeface="Garamond" panose="02020404030301010803" pitchFamily="18" charset="0"/>
                  </a:rPr>
                  <a:t>This Hamiltonian canonical inequivalence addresses a new question: is it feasible to reduce the degrees of </a:t>
                </a:r>
              </a:p>
              <a:p>
                <a:pPr marL="0" indent="0">
                  <a:buNone/>
                </a:pPr>
                <a:r>
                  <a:rPr lang="en-US" dirty="0">
                    <a:latin typeface="Garamond" panose="02020404030301010803" pitchFamily="18" charset="0"/>
                  </a:rPr>
                  <a:t>    freedom, through a gauge fixing for example, in such a way to recover Hamiltonian </a:t>
                </a:r>
              </a:p>
              <a:p>
                <a:pPr marL="0" indent="0">
                  <a:buNone/>
                </a:pPr>
                <a:r>
                  <a:rPr lang="en-US" dirty="0">
                    <a:latin typeface="Garamond" panose="02020404030301010803" pitchFamily="18" charset="0"/>
                  </a:rPr>
                  <a:t>    equivalence (of course in the case </a:t>
                </a:r>
                <a14:m>
                  <m:oMath xmlns:m="http://schemas.openxmlformats.org/officeDocument/2006/math">
                    <m:r>
                      <m:rPr>
                        <m:sty m:val="p"/>
                      </m:rPr>
                      <a:rPr lang="en-US">
                        <a:latin typeface="Cambria Math" panose="02040503050406030204" pitchFamily="18" charset="0"/>
                        <a:ea typeface="Cambria Math" panose="02040503050406030204" pitchFamily="18" charset="0"/>
                      </a:rPr>
                      <m:t>ω</m:t>
                    </m:r>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it-IT">
                            <a:latin typeface="Cambria Math" panose="02040503050406030204" pitchFamily="18" charset="0"/>
                            <a:ea typeface="Cambria Math" panose="02040503050406030204" pitchFamily="18" charset="0"/>
                          </a:rPr>
                          <m:t>3</m:t>
                        </m:r>
                      </m:num>
                      <m:den>
                        <m:r>
                          <a:rPr lang="it-IT">
                            <a:latin typeface="Cambria Math" panose="02040503050406030204" pitchFamily="18" charset="0"/>
                            <a:ea typeface="Cambria Math" panose="02040503050406030204" pitchFamily="18" charset="0"/>
                          </a:rPr>
                          <m:t>2</m:t>
                        </m:r>
                      </m:den>
                    </m:f>
                    <m:r>
                      <a:rPr lang="it-IT">
                        <a:latin typeface="Cambria Math" panose="02040503050406030204" pitchFamily="18" charset="0"/>
                        <a:ea typeface="Cambria Math" panose="02040503050406030204" pitchFamily="18" charset="0"/>
                      </a:rPr>
                      <m:t> </m:t>
                    </m:r>
                  </m:oMath>
                </a14:m>
                <a:r>
                  <a:rPr lang="en-US" dirty="0">
                    <a:latin typeface="Garamond" panose="02020404030301010803" pitchFamily="18" charset="0"/>
                  </a:rPr>
                  <a:t>).?</a:t>
                </a:r>
              </a:p>
              <a:p>
                <a:endParaRPr lang="en-US" dirty="0">
                  <a:latin typeface="Garamond" panose="02020404030301010803" pitchFamily="18" charset="0"/>
                </a:endParaRPr>
              </a:p>
              <a:p>
                <a:endParaRPr lang="it-IT" dirty="0"/>
              </a:p>
            </p:txBody>
          </p:sp>
        </mc:Choice>
        <mc:Fallback xmlns="">
          <p:sp>
            <p:nvSpPr>
              <p:cNvPr id="3" name="Segnaposto contenuto 2">
                <a:extLst>
                  <a:ext uri="{FF2B5EF4-FFF2-40B4-BE49-F238E27FC236}">
                    <a16:creationId xmlns:a16="http://schemas.microsoft.com/office/drawing/2014/main" id="{742FA370-6C7B-A04C-8B22-174EF29620A0}"/>
                  </a:ext>
                </a:extLst>
              </p:cNvPr>
              <p:cNvSpPr>
                <a:spLocks noGrp="1" noRot="1" noChangeAspect="1" noMove="1" noResize="1" noEditPoints="1" noAdjustHandles="1" noChangeArrowheads="1" noChangeShapeType="1" noTextEdit="1"/>
              </p:cNvSpPr>
              <p:nvPr>
                <p:ph idx="1"/>
              </p:nvPr>
            </p:nvSpPr>
            <p:spPr>
              <a:blipFill>
                <a:blip r:embed="rId2"/>
                <a:stretch>
                  <a:fillRect l="-1206" t="-2326" r="-362"/>
                </a:stretch>
              </a:blipFill>
            </p:spPr>
            <p:txBody>
              <a:bodyPr/>
              <a:lstStyle/>
              <a:p>
                <a:r>
                  <a:rPr lang="it-IT">
                    <a:noFill/>
                  </a:rPr>
                  <a:t> </a:t>
                </a:r>
              </a:p>
            </p:txBody>
          </p:sp>
        </mc:Fallback>
      </mc:AlternateContent>
    </p:spTree>
    <p:extLst>
      <p:ext uri="{BB962C8B-B14F-4D97-AF65-F5344CB8AC3E}">
        <p14:creationId xmlns:p14="http://schemas.microsoft.com/office/powerpoint/2010/main" val="2780502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B5CF01-ABB5-E845-BB8F-C521C21F0581}"/>
              </a:ext>
            </a:extLst>
          </p:cNvPr>
          <p:cNvSpPr>
            <a:spLocks noGrp="1"/>
          </p:cNvSpPr>
          <p:nvPr>
            <p:ph type="title"/>
          </p:nvPr>
        </p:nvSpPr>
        <p:spPr>
          <a:xfrm>
            <a:off x="838200" y="-52290"/>
            <a:ext cx="10515600" cy="984281"/>
          </a:xfrm>
        </p:spPr>
        <p:txBody>
          <a:bodyPr/>
          <a:lstStyle/>
          <a:p>
            <a:pPr algn="ctr"/>
            <a:r>
              <a:rPr lang="en-US" dirty="0">
                <a:latin typeface="Garamond" panose="02020404030301010803" pitchFamily="18" charset="0"/>
              </a:rPr>
              <a:t>Jordan-Einstein Frames</a:t>
            </a:r>
            <a:endParaRPr lang="it-IT" dirty="0"/>
          </a:p>
        </p:txBody>
      </p:sp>
      <p:sp>
        <p:nvSpPr>
          <p:cNvPr id="3" name="Segnaposto contenuto 2">
            <a:extLst>
              <a:ext uri="{FF2B5EF4-FFF2-40B4-BE49-F238E27FC236}">
                <a16:creationId xmlns:a16="http://schemas.microsoft.com/office/drawing/2014/main" id="{12B4E5A6-430D-9444-99B2-740F0040C4E5}"/>
              </a:ext>
            </a:extLst>
          </p:cNvPr>
          <p:cNvSpPr>
            <a:spLocks noGrp="1"/>
          </p:cNvSpPr>
          <p:nvPr>
            <p:ph idx="1"/>
          </p:nvPr>
        </p:nvSpPr>
        <p:spPr>
          <a:xfrm>
            <a:off x="959477" y="743036"/>
            <a:ext cx="10905951" cy="5873176"/>
          </a:xfrm>
        </p:spPr>
        <p:txBody>
          <a:bodyPr>
            <a:normAutofit/>
          </a:bodyPr>
          <a:lstStyle/>
          <a:p>
            <a:r>
              <a:rPr lang="en-US" sz="2400" dirty="0">
                <a:latin typeface="Garamond" panose="02020404030301010803" pitchFamily="18" charset="0"/>
              </a:rPr>
              <a:t>Dimensional</a:t>
            </a:r>
            <a:r>
              <a:rPr lang="it-IT" sz="2400" dirty="0">
                <a:latin typeface="Garamond" panose="02020404030301010803" pitchFamily="18" charset="0"/>
              </a:rPr>
              <a:t> </a:t>
            </a:r>
            <a:r>
              <a:rPr lang="en-US" sz="2400" dirty="0">
                <a:latin typeface="Garamond" panose="02020404030301010803" pitchFamily="18" charset="0"/>
              </a:rPr>
              <a:t>analysis</a:t>
            </a:r>
            <a:r>
              <a:rPr lang="it-IT" sz="2400" dirty="0">
                <a:latin typeface="Garamond" panose="02020404030301010803" pitchFamily="18" charset="0"/>
              </a:rPr>
              <a:t> shows the </a:t>
            </a:r>
            <a:r>
              <a:rPr lang="it-IT" sz="2400" dirty="0" err="1">
                <a:latin typeface="Garamond" panose="02020404030301010803" pitchFamily="18" charset="0"/>
              </a:rPr>
              <a:t>following</a:t>
            </a:r>
            <a:r>
              <a:rPr lang="it-IT" sz="2400" dirty="0">
                <a:latin typeface="Garamond" panose="02020404030301010803" pitchFamily="18" charset="0"/>
              </a:rPr>
              <a:t> </a:t>
            </a:r>
            <a:r>
              <a:rPr lang="en-US" sz="2400" dirty="0" err="1">
                <a:latin typeface="Garamond" panose="02020404030301010803" pitchFamily="18" charset="0"/>
              </a:rPr>
              <a:t>trasformation</a:t>
            </a:r>
            <a:r>
              <a:rPr lang="it-IT" sz="2400" dirty="0">
                <a:latin typeface="Garamond" panose="02020404030301010803" pitchFamily="18" charset="0"/>
              </a:rPr>
              <a:t> </a:t>
            </a:r>
            <a:r>
              <a:rPr lang="it-IT" sz="2400" dirty="0" err="1">
                <a:latin typeface="Garamond" panose="02020404030301010803" pitchFamily="18" charset="0"/>
              </a:rPr>
              <a:t>rules</a:t>
            </a:r>
            <a:r>
              <a:rPr lang="it-IT" sz="2400" dirty="0">
                <a:latin typeface="Garamond" panose="02020404030301010803" pitchFamily="18" charset="0"/>
              </a:rPr>
              <a:t> </a:t>
            </a:r>
            <a:r>
              <a:rPr lang="it-IT" sz="2400" dirty="0" err="1">
                <a:latin typeface="Garamond" panose="02020404030301010803" pitchFamily="18" charset="0"/>
              </a:rPr>
              <a:t>between</a:t>
            </a:r>
            <a:r>
              <a:rPr lang="it-IT" sz="2400" dirty="0">
                <a:latin typeface="Garamond" panose="02020404030301010803" pitchFamily="18" charset="0"/>
              </a:rPr>
              <a:t> Jordan and Einstein frame </a:t>
            </a:r>
          </a:p>
          <a:p>
            <a:endParaRPr lang="it-IT" sz="2400" dirty="0">
              <a:latin typeface="Garamond" panose="02020404030301010803" pitchFamily="18" charset="0"/>
            </a:endParaRPr>
          </a:p>
          <a:p>
            <a:endParaRPr lang="it-IT" sz="2400" dirty="0">
              <a:latin typeface="Garamond" panose="02020404030301010803" pitchFamily="18" charset="0"/>
            </a:endParaRPr>
          </a:p>
          <a:p>
            <a:endParaRPr lang="it-IT" sz="2400" dirty="0">
              <a:latin typeface="Garamond" panose="02020404030301010803" pitchFamily="18" charset="0"/>
            </a:endParaRPr>
          </a:p>
          <a:p>
            <a:pPr marL="0" indent="0">
              <a:buNone/>
            </a:pPr>
            <a:endParaRPr lang="it-IT" sz="2400" dirty="0">
              <a:latin typeface="Garamond" panose="02020404030301010803" pitchFamily="18" charset="0"/>
            </a:endParaRPr>
          </a:p>
          <a:p>
            <a:r>
              <a:rPr lang="it-IT" sz="2400" dirty="0">
                <a:latin typeface="Garamond" panose="02020404030301010803" pitchFamily="18" charset="0"/>
              </a:rPr>
              <a:t>The </a:t>
            </a:r>
            <a:r>
              <a:rPr lang="it-IT" sz="2400" dirty="0" err="1">
                <a:latin typeface="Garamond" panose="02020404030301010803" pitchFamily="18" charset="0"/>
              </a:rPr>
              <a:t>confontation</a:t>
            </a:r>
            <a:r>
              <a:rPr lang="it-IT" sz="2400" dirty="0">
                <a:latin typeface="Garamond" panose="02020404030301010803" pitchFamily="18" charset="0"/>
              </a:rPr>
              <a:t> of the </a:t>
            </a:r>
            <a:r>
              <a:rPr lang="it-IT" sz="2400" dirty="0" err="1">
                <a:latin typeface="Garamond" panose="02020404030301010803" pitchFamily="18" charset="0"/>
              </a:rPr>
              <a:t>physical</a:t>
            </a:r>
            <a:r>
              <a:rPr lang="it-IT" sz="2400" dirty="0">
                <a:latin typeface="Garamond" panose="02020404030301010803" pitchFamily="18" charset="0"/>
              </a:rPr>
              <a:t> </a:t>
            </a:r>
            <a:r>
              <a:rPr lang="it-IT" sz="2400" dirty="0" err="1">
                <a:latin typeface="Garamond" panose="02020404030301010803" pitchFamily="18" charset="0"/>
              </a:rPr>
              <a:t>observables</a:t>
            </a:r>
            <a:r>
              <a:rPr lang="it-IT" sz="2400" dirty="0">
                <a:latin typeface="Garamond" panose="02020404030301010803" pitchFamily="18" charset="0"/>
              </a:rPr>
              <a:t> in the </a:t>
            </a:r>
            <a:r>
              <a:rPr lang="it-IT" sz="2400" dirty="0" err="1">
                <a:latin typeface="Garamond" panose="02020404030301010803" pitchFamily="18" charset="0"/>
              </a:rPr>
              <a:t>two</a:t>
            </a:r>
            <a:r>
              <a:rPr lang="it-IT" sz="2400" dirty="0">
                <a:latin typeface="Garamond" panose="02020404030301010803" pitchFamily="18" charset="0"/>
              </a:rPr>
              <a:t> </a:t>
            </a:r>
            <a:r>
              <a:rPr lang="it-IT" sz="2400" dirty="0" err="1">
                <a:latin typeface="Garamond" panose="02020404030301010803" pitchFamily="18" charset="0"/>
              </a:rPr>
              <a:t>frames</a:t>
            </a:r>
            <a:r>
              <a:rPr lang="it-IT" sz="2400" dirty="0">
                <a:latin typeface="Garamond" panose="02020404030301010803" pitchFamily="18" charset="0"/>
              </a:rPr>
              <a:t> </a:t>
            </a:r>
            <a:r>
              <a:rPr lang="it-IT" sz="2400" dirty="0" err="1">
                <a:latin typeface="Garamond" panose="02020404030301010803" pitchFamily="18" charset="0"/>
              </a:rPr>
              <a:t>has</a:t>
            </a:r>
            <a:r>
              <a:rPr lang="it-IT" sz="2400" dirty="0">
                <a:latin typeface="Garamond" panose="02020404030301010803" pitchFamily="18" charset="0"/>
              </a:rPr>
              <a:t> to take </a:t>
            </a:r>
            <a:r>
              <a:rPr lang="it-IT" sz="2400" dirty="0" err="1">
                <a:latin typeface="Garamond" panose="02020404030301010803" pitchFamily="18" charset="0"/>
              </a:rPr>
              <a:t>into</a:t>
            </a:r>
            <a:r>
              <a:rPr lang="it-IT" sz="2400" dirty="0">
                <a:latin typeface="Garamond" panose="02020404030301010803" pitchFamily="18" charset="0"/>
              </a:rPr>
              <a:t> account </a:t>
            </a:r>
            <a:r>
              <a:rPr lang="it-IT" sz="2400" dirty="0" err="1">
                <a:latin typeface="Garamond" panose="02020404030301010803" pitchFamily="18" charset="0"/>
              </a:rPr>
              <a:t>these</a:t>
            </a:r>
            <a:r>
              <a:rPr lang="it-IT" sz="2400" dirty="0">
                <a:latin typeface="Garamond" panose="02020404030301010803" pitchFamily="18" charset="0"/>
              </a:rPr>
              <a:t> </a:t>
            </a:r>
            <a:r>
              <a:rPr lang="it-IT" sz="2400" dirty="0" err="1">
                <a:latin typeface="Garamond" panose="02020404030301010803" pitchFamily="18" charset="0"/>
              </a:rPr>
              <a:t>transformation</a:t>
            </a:r>
            <a:r>
              <a:rPr lang="it-IT" sz="2400" dirty="0">
                <a:latin typeface="Garamond" panose="02020404030301010803" pitchFamily="18" charset="0"/>
              </a:rPr>
              <a:t> </a:t>
            </a:r>
            <a:r>
              <a:rPr lang="it-IT" sz="2400" dirty="0" err="1">
                <a:latin typeface="Garamond" panose="02020404030301010803" pitchFamily="18" charset="0"/>
              </a:rPr>
              <a:t>fomulas</a:t>
            </a:r>
            <a:r>
              <a:rPr lang="it-IT" sz="2400" dirty="0">
                <a:latin typeface="Garamond" panose="02020404030301010803" pitchFamily="18" charset="0"/>
              </a:rPr>
              <a:t>, for </a:t>
            </a:r>
            <a:r>
              <a:rPr lang="it-IT" sz="2400" dirty="0" err="1">
                <a:latin typeface="Garamond" panose="02020404030301010803" pitchFamily="18" charset="0"/>
              </a:rPr>
              <a:t>example</a:t>
            </a:r>
            <a:r>
              <a:rPr lang="it-IT" sz="2400" dirty="0">
                <a:latin typeface="Garamond" panose="02020404030301010803" pitchFamily="18" charset="0"/>
              </a:rPr>
              <a:t> the </a:t>
            </a:r>
            <a:r>
              <a:rPr lang="it-IT" sz="2400" dirty="0" err="1">
                <a:latin typeface="Garamond" panose="02020404030301010803" pitchFamily="18" charset="0"/>
              </a:rPr>
              <a:t>red-shift</a:t>
            </a:r>
            <a:r>
              <a:rPr lang="it-IT" sz="2400" dirty="0">
                <a:latin typeface="Garamond" panose="02020404030301010803" pitchFamily="18" charset="0"/>
              </a:rPr>
              <a:t> (</a:t>
            </a:r>
            <a:r>
              <a:rPr lang="it-IT" sz="2400" dirty="0" err="1">
                <a:latin typeface="Garamond" panose="02020404030301010803" pitchFamily="18" charset="0"/>
              </a:rPr>
              <a:t>adimensional</a:t>
            </a:r>
            <a:r>
              <a:rPr lang="it-IT" sz="2400" dirty="0">
                <a:latin typeface="Garamond" panose="02020404030301010803" pitchFamily="18" charset="0"/>
              </a:rPr>
              <a:t>).  </a:t>
            </a:r>
          </a:p>
          <a:p>
            <a:pPr marL="0" indent="0">
              <a:buNone/>
            </a:pPr>
            <a:r>
              <a:rPr lang="it-IT" sz="2400" dirty="0">
                <a:latin typeface="Garamond" panose="02020404030301010803" pitchFamily="18" charset="0"/>
              </a:rPr>
              <a:t>   </a:t>
            </a:r>
          </a:p>
          <a:p>
            <a:pPr marL="0" indent="0">
              <a:buNone/>
            </a:pPr>
            <a:endParaRPr lang="it-IT" sz="2400" dirty="0">
              <a:latin typeface="Garamond" panose="02020404030301010803" pitchFamily="18" charset="0"/>
            </a:endParaRPr>
          </a:p>
        </p:txBody>
      </p:sp>
      <p:pic>
        <p:nvPicPr>
          <p:cNvPr id="7" name="Immagine 6">
            <a:extLst>
              <a:ext uri="{FF2B5EF4-FFF2-40B4-BE49-F238E27FC236}">
                <a16:creationId xmlns:a16="http://schemas.microsoft.com/office/drawing/2014/main" id="{21116C65-4536-7B4A-8892-D792D82FBE28}"/>
              </a:ext>
            </a:extLst>
          </p:cNvPr>
          <p:cNvPicPr>
            <a:picLocks noChangeAspect="1"/>
          </p:cNvPicPr>
          <p:nvPr/>
        </p:nvPicPr>
        <p:blipFill>
          <a:blip r:embed="rId2"/>
          <a:stretch>
            <a:fillRect/>
          </a:stretch>
        </p:blipFill>
        <p:spPr>
          <a:xfrm>
            <a:off x="1083819" y="4780290"/>
            <a:ext cx="4806043" cy="606370"/>
          </a:xfrm>
          <a:prstGeom prst="rect">
            <a:avLst/>
          </a:prstGeom>
        </p:spPr>
      </p:pic>
      <p:pic>
        <p:nvPicPr>
          <p:cNvPr id="8" name="Immagine 7">
            <a:extLst>
              <a:ext uri="{FF2B5EF4-FFF2-40B4-BE49-F238E27FC236}">
                <a16:creationId xmlns:a16="http://schemas.microsoft.com/office/drawing/2014/main" id="{F6F43DF4-23AB-FF4F-96E1-A5B1A9482846}"/>
              </a:ext>
            </a:extLst>
          </p:cNvPr>
          <p:cNvPicPr>
            <a:picLocks noChangeAspect="1"/>
          </p:cNvPicPr>
          <p:nvPr/>
        </p:nvPicPr>
        <p:blipFill>
          <a:blip r:embed="rId3"/>
          <a:stretch>
            <a:fillRect/>
          </a:stretch>
        </p:blipFill>
        <p:spPr>
          <a:xfrm>
            <a:off x="1083819" y="4164264"/>
            <a:ext cx="6007379" cy="227704"/>
          </a:xfrm>
          <a:prstGeom prst="rect">
            <a:avLst/>
          </a:prstGeom>
        </p:spPr>
      </p:pic>
      <p:pic>
        <p:nvPicPr>
          <p:cNvPr id="9" name="Immagine 8">
            <a:extLst>
              <a:ext uri="{FF2B5EF4-FFF2-40B4-BE49-F238E27FC236}">
                <a16:creationId xmlns:a16="http://schemas.microsoft.com/office/drawing/2014/main" id="{ED447160-2C12-7343-AAC2-268AE7DAF3BD}"/>
              </a:ext>
            </a:extLst>
          </p:cNvPr>
          <p:cNvPicPr>
            <a:picLocks noChangeAspect="1"/>
          </p:cNvPicPr>
          <p:nvPr/>
        </p:nvPicPr>
        <p:blipFill>
          <a:blip r:embed="rId4"/>
          <a:stretch>
            <a:fillRect/>
          </a:stretch>
        </p:blipFill>
        <p:spPr>
          <a:xfrm>
            <a:off x="7402288" y="4618292"/>
            <a:ext cx="3951512" cy="697325"/>
          </a:xfrm>
          <a:prstGeom prst="rect">
            <a:avLst/>
          </a:prstGeom>
        </p:spPr>
      </p:pic>
      <p:pic>
        <p:nvPicPr>
          <p:cNvPr id="10" name="Immagine 9">
            <a:extLst>
              <a:ext uri="{FF2B5EF4-FFF2-40B4-BE49-F238E27FC236}">
                <a16:creationId xmlns:a16="http://schemas.microsoft.com/office/drawing/2014/main" id="{041ED674-9886-9345-8748-BB20AEFEE401}"/>
              </a:ext>
            </a:extLst>
          </p:cNvPr>
          <p:cNvPicPr>
            <a:picLocks noChangeAspect="1"/>
          </p:cNvPicPr>
          <p:nvPr/>
        </p:nvPicPr>
        <p:blipFill>
          <a:blip r:embed="rId5"/>
          <a:stretch>
            <a:fillRect/>
          </a:stretch>
        </p:blipFill>
        <p:spPr>
          <a:xfrm>
            <a:off x="7502557" y="4137505"/>
            <a:ext cx="3951512" cy="281221"/>
          </a:xfrm>
          <a:prstGeom prst="rect">
            <a:avLst/>
          </a:prstGeom>
        </p:spPr>
      </p:pic>
      <p:pic>
        <p:nvPicPr>
          <p:cNvPr id="11" name="Immagine 10">
            <a:extLst>
              <a:ext uri="{FF2B5EF4-FFF2-40B4-BE49-F238E27FC236}">
                <a16:creationId xmlns:a16="http://schemas.microsoft.com/office/drawing/2014/main" id="{B7BF7AEB-0547-5E48-9B4F-AB7E51BC8793}"/>
              </a:ext>
            </a:extLst>
          </p:cNvPr>
          <p:cNvPicPr>
            <a:picLocks noChangeAspect="1"/>
          </p:cNvPicPr>
          <p:nvPr/>
        </p:nvPicPr>
        <p:blipFill>
          <a:blip r:embed="rId6"/>
          <a:stretch>
            <a:fillRect/>
          </a:stretch>
        </p:blipFill>
        <p:spPr>
          <a:xfrm>
            <a:off x="5041427" y="5606459"/>
            <a:ext cx="2742049" cy="827110"/>
          </a:xfrm>
          <a:prstGeom prst="rect">
            <a:avLst/>
          </a:prstGeom>
        </p:spPr>
      </p:pic>
      <p:pic>
        <p:nvPicPr>
          <p:cNvPr id="12" name="Immagine 11">
            <a:extLst>
              <a:ext uri="{FF2B5EF4-FFF2-40B4-BE49-F238E27FC236}">
                <a16:creationId xmlns:a16="http://schemas.microsoft.com/office/drawing/2014/main" id="{F5D714D5-1101-A04B-B86D-666EB507D16C}"/>
              </a:ext>
            </a:extLst>
          </p:cNvPr>
          <p:cNvPicPr>
            <a:picLocks noChangeAspect="1"/>
          </p:cNvPicPr>
          <p:nvPr/>
        </p:nvPicPr>
        <p:blipFill>
          <a:blip r:embed="rId7"/>
          <a:stretch>
            <a:fillRect/>
          </a:stretch>
        </p:blipFill>
        <p:spPr>
          <a:xfrm>
            <a:off x="2773481" y="1542383"/>
            <a:ext cx="6645038" cy="1527193"/>
          </a:xfrm>
          <a:prstGeom prst="rect">
            <a:avLst/>
          </a:prstGeom>
        </p:spPr>
      </p:pic>
    </p:spTree>
    <p:extLst>
      <p:ext uri="{BB962C8B-B14F-4D97-AF65-F5344CB8AC3E}">
        <p14:creationId xmlns:p14="http://schemas.microsoft.com/office/powerpoint/2010/main" val="1412568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8B1495-2399-F047-863E-E07A462CA078}"/>
              </a:ext>
            </a:extLst>
          </p:cNvPr>
          <p:cNvSpPr>
            <a:spLocks noGrp="1"/>
          </p:cNvSpPr>
          <p:nvPr>
            <p:ph type="title"/>
          </p:nvPr>
        </p:nvSpPr>
        <p:spPr/>
        <p:txBody>
          <a:bodyPr/>
          <a:lstStyle/>
          <a:p>
            <a:pPr algn="ctr"/>
            <a:r>
              <a:rPr lang="en-US" dirty="0">
                <a:latin typeface="Garamond" panose="02020404030301010803" pitchFamily="18" charset="0"/>
              </a:rPr>
              <a:t>Jordan-Einstein Frames</a:t>
            </a:r>
          </a:p>
        </p:txBody>
      </p:sp>
      <p:sp>
        <p:nvSpPr>
          <p:cNvPr id="3" name="Segnaposto contenuto 2">
            <a:extLst>
              <a:ext uri="{FF2B5EF4-FFF2-40B4-BE49-F238E27FC236}">
                <a16:creationId xmlns:a16="http://schemas.microsoft.com/office/drawing/2014/main" id="{977B88D0-DB43-3E40-AB40-1D51AC4EF03B}"/>
              </a:ext>
            </a:extLst>
          </p:cNvPr>
          <p:cNvSpPr>
            <a:spLocks noGrp="1"/>
          </p:cNvSpPr>
          <p:nvPr>
            <p:ph idx="1"/>
          </p:nvPr>
        </p:nvSpPr>
        <p:spPr>
          <a:xfrm>
            <a:off x="838200" y="1596989"/>
            <a:ext cx="10515600" cy="4334927"/>
          </a:xfrm>
        </p:spPr>
        <p:txBody>
          <a:bodyPr>
            <a:normAutofit fontScale="92500" lnSpcReduction="10000"/>
          </a:bodyPr>
          <a:lstStyle/>
          <a:p>
            <a:r>
              <a:rPr lang="en-US">
                <a:latin typeface="Garamond" panose="02020404030301010803" pitchFamily="18" charset="0"/>
              </a:rPr>
              <a:t>Since                      and                                    , then the covariant metric functions scales as </a:t>
            </a:r>
          </a:p>
          <a:p>
            <a:pPr marL="0" indent="0">
              <a:buNone/>
            </a:pPr>
            <a:endParaRPr lang="en-US">
              <a:latin typeface="Garamond" panose="02020404030301010803" pitchFamily="18" charset="0"/>
            </a:endParaRPr>
          </a:p>
          <a:p>
            <a:pPr marL="0" indent="0">
              <a:buNone/>
            </a:pPr>
            <a:endParaRPr lang="en-US">
              <a:latin typeface="Garamond" panose="02020404030301010803" pitchFamily="18" charset="0"/>
            </a:endParaRPr>
          </a:p>
          <a:p>
            <a:r>
              <a:rPr lang="en-US">
                <a:latin typeface="Garamond" panose="02020404030301010803" pitchFamily="18" charset="0"/>
              </a:rPr>
              <a:t>Invariance under rescaling of unit of measurement  implies Weyl (conformal invariance) of the metric tensor </a:t>
            </a:r>
          </a:p>
          <a:p>
            <a:endParaRPr lang="en-US">
              <a:latin typeface="Garamond" panose="02020404030301010803" pitchFamily="18" charset="0"/>
            </a:endParaRPr>
          </a:p>
          <a:p>
            <a:r>
              <a:rPr lang="en-US">
                <a:latin typeface="Garamond" panose="02020404030301010803" pitchFamily="18" charset="0"/>
              </a:rPr>
              <a:t>The starting frame is called “Jordan” frame and the conformal transformed the “Einstein Frame. One observable can be computed in both frames. Its measure, obviously different in the two frames, is related by conformal rescaling according to the observable’s dimensions.(e.g.                           ). </a:t>
            </a:r>
            <a:endParaRPr lang="en-US" dirty="0">
              <a:latin typeface="Garamond" panose="02020404030301010803" pitchFamily="18" charset="0"/>
            </a:endParaRPr>
          </a:p>
        </p:txBody>
      </p:sp>
      <p:pic>
        <p:nvPicPr>
          <p:cNvPr id="5" name="Immagine 4">
            <a:extLst>
              <a:ext uri="{FF2B5EF4-FFF2-40B4-BE49-F238E27FC236}">
                <a16:creationId xmlns:a16="http://schemas.microsoft.com/office/drawing/2014/main" id="{BADD6071-44DE-B64B-BC03-B51544F45C0B}"/>
              </a:ext>
            </a:extLst>
          </p:cNvPr>
          <p:cNvPicPr>
            <a:picLocks noChangeAspect="1"/>
          </p:cNvPicPr>
          <p:nvPr/>
        </p:nvPicPr>
        <p:blipFill>
          <a:blip r:embed="rId3"/>
          <a:stretch>
            <a:fillRect/>
          </a:stretch>
        </p:blipFill>
        <p:spPr>
          <a:xfrm>
            <a:off x="4657271" y="2376452"/>
            <a:ext cx="2374900" cy="546100"/>
          </a:xfrm>
          <a:prstGeom prst="rect">
            <a:avLst/>
          </a:prstGeom>
        </p:spPr>
      </p:pic>
      <p:pic>
        <p:nvPicPr>
          <p:cNvPr id="6" name="Immagine 5">
            <a:extLst>
              <a:ext uri="{FF2B5EF4-FFF2-40B4-BE49-F238E27FC236}">
                <a16:creationId xmlns:a16="http://schemas.microsoft.com/office/drawing/2014/main" id="{69B8448D-2735-EB41-8000-D4BA96974275}"/>
              </a:ext>
            </a:extLst>
          </p:cNvPr>
          <p:cNvPicPr>
            <a:picLocks noChangeAspect="1"/>
          </p:cNvPicPr>
          <p:nvPr/>
        </p:nvPicPr>
        <p:blipFill>
          <a:blip r:embed="rId4"/>
          <a:stretch>
            <a:fillRect/>
          </a:stretch>
        </p:blipFill>
        <p:spPr>
          <a:xfrm>
            <a:off x="8309550" y="5392209"/>
            <a:ext cx="1890069" cy="404343"/>
          </a:xfrm>
          <a:prstGeom prst="rect">
            <a:avLst/>
          </a:prstGeom>
        </p:spPr>
      </p:pic>
      <p:pic>
        <p:nvPicPr>
          <p:cNvPr id="7" name="Immagine 6">
            <a:extLst>
              <a:ext uri="{FF2B5EF4-FFF2-40B4-BE49-F238E27FC236}">
                <a16:creationId xmlns:a16="http://schemas.microsoft.com/office/drawing/2014/main" id="{20BA83B7-6927-6C4D-929B-19F72EFFCA66}"/>
              </a:ext>
            </a:extLst>
          </p:cNvPr>
          <p:cNvPicPr>
            <a:picLocks noChangeAspect="1"/>
          </p:cNvPicPr>
          <p:nvPr/>
        </p:nvPicPr>
        <p:blipFill>
          <a:blip r:embed="rId5"/>
          <a:stretch>
            <a:fillRect/>
          </a:stretch>
        </p:blipFill>
        <p:spPr>
          <a:xfrm>
            <a:off x="4254498" y="1462465"/>
            <a:ext cx="2777673" cy="565454"/>
          </a:xfrm>
          <a:prstGeom prst="rect">
            <a:avLst/>
          </a:prstGeom>
        </p:spPr>
      </p:pic>
      <p:pic>
        <p:nvPicPr>
          <p:cNvPr id="8" name="Immagine 7">
            <a:extLst>
              <a:ext uri="{FF2B5EF4-FFF2-40B4-BE49-F238E27FC236}">
                <a16:creationId xmlns:a16="http://schemas.microsoft.com/office/drawing/2014/main" id="{266B6033-937B-1245-B6BA-4FACCFE52D43}"/>
              </a:ext>
            </a:extLst>
          </p:cNvPr>
          <p:cNvPicPr>
            <a:picLocks noChangeAspect="1"/>
          </p:cNvPicPr>
          <p:nvPr/>
        </p:nvPicPr>
        <p:blipFill>
          <a:blip r:embed="rId6"/>
          <a:stretch>
            <a:fillRect/>
          </a:stretch>
        </p:blipFill>
        <p:spPr>
          <a:xfrm>
            <a:off x="1943101" y="1611708"/>
            <a:ext cx="1485080" cy="281840"/>
          </a:xfrm>
          <a:prstGeom prst="rect">
            <a:avLst/>
          </a:prstGeom>
        </p:spPr>
      </p:pic>
    </p:spTree>
    <p:extLst>
      <p:ext uri="{BB962C8B-B14F-4D97-AF65-F5344CB8AC3E}">
        <p14:creationId xmlns:p14="http://schemas.microsoft.com/office/powerpoint/2010/main" val="1283597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5E826C-8984-FC49-8DCF-75C336092D65}"/>
              </a:ext>
            </a:extLst>
          </p:cNvPr>
          <p:cNvSpPr>
            <a:spLocks noGrp="1"/>
          </p:cNvSpPr>
          <p:nvPr>
            <p:ph type="title"/>
          </p:nvPr>
        </p:nvSpPr>
        <p:spPr/>
        <p:txBody>
          <a:bodyPr/>
          <a:lstStyle/>
          <a:p>
            <a:pPr algn="ctr"/>
            <a:r>
              <a:rPr lang="en-US" dirty="0">
                <a:latin typeface="Garamond" panose="02020404030301010803" pitchFamily="18" charset="0"/>
              </a:rPr>
              <a:t>Jordan-Einstein Frames</a:t>
            </a:r>
            <a:endParaRPr lang="it-IT" dirty="0"/>
          </a:p>
        </p:txBody>
      </p:sp>
      <p:sp>
        <p:nvSpPr>
          <p:cNvPr id="3" name="Segnaposto contenuto 2">
            <a:extLst>
              <a:ext uri="{FF2B5EF4-FFF2-40B4-BE49-F238E27FC236}">
                <a16:creationId xmlns:a16="http://schemas.microsoft.com/office/drawing/2014/main" id="{47CBEE7B-EA50-E74A-94C2-5F12E2242ED8}"/>
              </a:ext>
            </a:extLst>
          </p:cNvPr>
          <p:cNvSpPr>
            <a:spLocks noGrp="1"/>
          </p:cNvSpPr>
          <p:nvPr>
            <p:ph idx="1"/>
          </p:nvPr>
        </p:nvSpPr>
        <p:spPr/>
        <p:txBody>
          <a:bodyPr/>
          <a:lstStyle/>
          <a:p>
            <a:r>
              <a:rPr lang="en-US" dirty="0">
                <a:latin typeface="Garamond" panose="02020404030301010803" pitchFamily="18" charset="0"/>
              </a:rPr>
              <a:t>Dimensional</a:t>
            </a:r>
            <a:r>
              <a:rPr lang="it-IT" dirty="0">
                <a:latin typeface="Garamond" panose="02020404030301010803" pitchFamily="18" charset="0"/>
              </a:rPr>
              <a:t> </a:t>
            </a:r>
            <a:r>
              <a:rPr lang="en-US" dirty="0">
                <a:latin typeface="Garamond" panose="02020404030301010803" pitchFamily="18" charset="0"/>
              </a:rPr>
              <a:t>analysis</a:t>
            </a:r>
            <a:r>
              <a:rPr lang="it-IT" dirty="0">
                <a:latin typeface="Garamond" panose="02020404030301010803" pitchFamily="18" charset="0"/>
              </a:rPr>
              <a:t> shows the </a:t>
            </a:r>
            <a:r>
              <a:rPr lang="it-IT" dirty="0" err="1">
                <a:latin typeface="Garamond" panose="02020404030301010803" pitchFamily="18" charset="0"/>
              </a:rPr>
              <a:t>following</a:t>
            </a:r>
            <a:r>
              <a:rPr lang="it-IT" dirty="0">
                <a:latin typeface="Garamond" panose="02020404030301010803" pitchFamily="18" charset="0"/>
              </a:rPr>
              <a:t> </a:t>
            </a:r>
            <a:r>
              <a:rPr lang="en-US" dirty="0" err="1">
                <a:latin typeface="Garamond" panose="02020404030301010803" pitchFamily="18" charset="0"/>
              </a:rPr>
              <a:t>trasformation</a:t>
            </a:r>
            <a:r>
              <a:rPr lang="it-IT" dirty="0">
                <a:latin typeface="Garamond" panose="02020404030301010803" pitchFamily="18" charset="0"/>
              </a:rPr>
              <a:t> </a:t>
            </a:r>
            <a:r>
              <a:rPr lang="it-IT" dirty="0" err="1">
                <a:latin typeface="Garamond" panose="02020404030301010803" pitchFamily="18" charset="0"/>
              </a:rPr>
              <a:t>rules</a:t>
            </a:r>
            <a:r>
              <a:rPr lang="it-IT" dirty="0">
                <a:latin typeface="Garamond" panose="02020404030301010803" pitchFamily="18" charset="0"/>
              </a:rPr>
              <a:t> </a:t>
            </a:r>
            <a:r>
              <a:rPr lang="it-IT" dirty="0" err="1">
                <a:latin typeface="Garamond" panose="02020404030301010803" pitchFamily="18" charset="0"/>
              </a:rPr>
              <a:t>between</a:t>
            </a:r>
            <a:r>
              <a:rPr lang="it-IT" dirty="0">
                <a:latin typeface="Garamond" panose="02020404030301010803" pitchFamily="18" charset="0"/>
              </a:rPr>
              <a:t> Jordan and Einstein frame </a:t>
            </a:r>
          </a:p>
          <a:p>
            <a:pPr marL="0" indent="0">
              <a:buNone/>
            </a:pPr>
            <a:endParaRPr lang="it-IT" dirty="0">
              <a:latin typeface="Garamond" panose="02020404030301010803" pitchFamily="18" charset="0"/>
            </a:endParaRPr>
          </a:p>
        </p:txBody>
      </p:sp>
      <p:pic>
        <p:nvPicPr>
          <p:cNvPr id="4" name="Immagine 3">
            <a:extLst>
              <a:ext uri="{FF2B5EF4-FFF2-40B4-BE49-F238E27FC236}">
                <a16:creationId xmlns:a16="http://schemas.microsoft.com/office/drawing/2014/main" id="{0D24649C-04C2-194A-97AB-5692787A35D4}"/>
              </a:ext>
            </a:extLst>
          </p:cNvPr>
          <p:cNvPicPr>
            <a:picLocks noChangeAspect="1"/>
          </p:cNvPicPr>
          <p:nvPr/>
        </p:nvPicPr>
        <p:blipFill>
          <a:blip r:embed="rId3"/>
          <a:stretch>
            <a:fillRect/>
          </a:stretch>
        </p:blipFill>
        <p:spPr>
          <a:xfrm>
            <a:off x="2642094" y="3165230"/>
            <a:ext cx="7583049" cy="1742771"/>
          </a:xfrm>
          <a:prstGeom prst="rect">
            <a:avLst/>
          </a:prstGeom>
        </p:spPr>
      </p:pic>
    </p:spTree>
    <p:extLst>
      <p:ext uri="{BB962C8B-B14F-4D97-AF65-F5344CB8AC3E}">
        <p14:creationId xmlns:p14="http://schemas.microsoft.com/office/powerpoint/2010/main" val="820324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0F0FE8-4E61-8A47-999F-55C0AC41008B}"/>
              </a:ext>
            </a:extLst>
          </p:cNvPr>
          <p:cNvSpPr>
            <a:spLocks noGrp="1"/>
          </p:cNvSpPr>
          <p:nvPr>
            <p:ph type="title"/>
          </p:nvPr>
        </p:nvSpPr>
        <p:spPr>
          <a:xfrm>
            <a:off x="838200" y="120045"/>
            <a:ext cx="10515600" cy="1325563"/>
          </a:xfrm>
        </p:spPr>
        <p:txBody>
          <a:bodyPr/>
          <a:lstStyle/>
          <a:p>
            <a:pPr algn="ctr"/>
            <a:r>
              <a:rPr lang="en-US" dirty="0">
                <a:latin typeface="Garamond" panose="02020404030301010803" pitchFamily="18" charset="0"/>
              </a:rPr>
              <a:t>Scalar-Tensor Theory</a:t>
            </a:r>
          </a:p>
        </p:txBody>
      </p:sp>
      <p:sp>
        <p:nvSpPr>
          <p:cNvPr id="3" name="Segnaposto contenuto 2">
            <a:extLst>
              <a:ext uri="{FF2B5EF4-FFF2-40B4-BE49-F238E27FC236}">
                <a16:creationId xmlns:a16="http://schemas.microsoft.com/office/drawing/2014/main" id="{1B279D42-B5E1-A34A-9604-B9043243A278}"/>
              </a:ext>
            </a:extLst>
          </p:cNvPr>
          <p:cNvSpPr>
            <a:spLocks noGrp="1"/>
          </p:cNvSpPr>
          <p:nvPr>
            <p:ph idx="1"/>
          </p:nvPr>
        </p:nvSpPr>
        <p:spPr>
          <a:xfrm>
            <a:off x="838200" y="1445608"/>
            <a:ext cx="10515600" cy="4351338"/>
          </a:xfrm>
        </p:spPr>
        <p:txBody>
          <a:bodyPr/>
          <a:lstStyle/>
          <a:p>
            <a:r>
              <a:rPr lang="en-US" dirty="0">
                <a:latin typeface="Garamond" panose="02020404030301010803" pitchFamily="18" charset="0"/>
              </a:rPr>
              <a:t>In general, one starts from a scalar-tensor theory, with GHY-like boundary term,  in the Jordan Frame</a:t>
            </a:r>
          </a:p>
          <a:p>
            <a:endParaRPr lang="en-US" dirty="0">
              <a:latin typeface="Garamond" panose="02020404030301010803" pitchFamily="18" charset="0"/>
            </a:endParaRPr>
          </a:p>
          <a:p>
            <a:pPr marL="0" indent="0">
              <a:buNone/>
            </a:pPr>
            <a:endParaRPr lang="en-US" dirty="0">
              <a:latin typeface="Garamond" panose="02020404030301010803" pitchFamily="18" charset="0"/>
            </a:endParaRPr>
          </a:p>
          <a:p>
            <a:r>
              <a:rPr lang="en-US" dirty="0">
                <a:latin typeface="Garamond" panose="02020404030301010803" pitchFamily="18" charset="0"/>
              </a:rPr>
              <a:t>and passes to the Einstein Frame with the transformation</a:t>
            </a:r>
          </a:p>
          <a:p>
            <a:endParaRPr lang="en-US" dirty="0">
              <a:latin typeface="Garamond" panose="02020404030301010803" pitchFamily="18" charset="0"/>
            </a:endParaRPr>
          </a:p>
          <a:p>
            <a:endParaRPr lang="en-US" dirty="0">
              <a:latin typeface="Garamond" panose="02020404030301010803" pitchFamily="18" charset="0"/>
            </a:endParaRPr>
          </a:p>
          <a:p>
            <a:r>
              <a:rPr lang="en-US" dirty="0">
                <a:latin typeface="Garamond" panose="02020404030301010803" pitchFamily="18" charset="0"/>
              </a:rPr>
              <a:t> therefore the action becomes</a:t>
            </a:r>
          </a:p>
          <a:p>
            <a:endParaRPr lang="en-US" dirty="0">
              <a:latin typeface="Garamond" panose="02020404030301010803" pitchFamily="18" charset="0"/>
            </a:endParaRPr>
          </a:p>
          <a:p>
            <a:endParaRPr lang="en-US" dirty="0">
              <a:latin typeface="Garamond" panose="02020404030301010803" pitchFamily="18" charset="0"/>
            </a:endParaRPr>
          </a:p>
          <a:p>
            <a:pPr marL="0" indent="0">
              <a:buNone/>
            </a:pPr>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p:txBody>
      </p:sp>
      <p:pic>
        <p:nvPicPr>
          <p:cNvPr id="4" name="Immagine 3">
            <a:extLst>
              <a:ext uri="{FF2B5EF4-FFF2-40B4-BE49-F238E27FC236}">
                <a16:creationId xmlns:a16="http://schemas.microsoft.com/office/drawing/2014/main" id="{A7AEB817-FFE5-4040-B704-C8261E6118A7}"/>
              </a:ext>
            </a:extLst>
          </p:cNvPr>
          <p:cNvPicPr>
            <a:picLocks noChangeAspect="1"/>
          </p:cNvPicPr>
          <p:nvPr/>
        </p:nvPicPr>
        <p:blipFill>
          <a:blip r:embed="rId2"/>
          <a:stretch>
            <a:fillRect/>
          </a:stretch>
        </p:blipFill>
        <p:spPr>
          <a:xfrm>
            <a:off x="1586749" y="2481938"/>
            <a:ext cx="7767846" cy="551676"/>
          </a:xfrm>
          <a:prstGeom prst="rect">
            <a:avLst/>
          </a:prstGeom>
        </p:spPr>
      </p:pic>
      <p:pic>
        <p:nvPicPr>
          <p:cNvPr id="5" name="Immagine 4">
            <a:extLst>
              <a:ext uri="{FF2B5EF4-FFF2-40B4-BE49-F238E27FC236}">
                <a16:creationId xmlns:a16="http://schemas.microsoft.com/office/drawing/2014/main" id="{FFCEBC00-FC3B-BC4B-B02C-7034D89250AA}"/>
              </a:ext>
            </a:extLst>
          </p:cNvPr>
          <p:cNvPicPr>
            <a:picLocks noChangeAspect="1"/>
          </p:cNvPicPr>
          <p:nvPr/>
        </p:nvPicPr>
        <p:blipFill>
          <a:blip r:embed="rId3"/>
          <a:stretch>
            <a:fillRect/>
          </a:stretch>
        </p:blipFill>
        <p:spPr>
          <a:xfrm>
            <a:off x="3212833" y="4069944"/>
            <a:ext cx="3597588" cy="657171"/>
          </a:xfrm>
          <a:prstGeom prst="rect">
            <a:avLst/>
          </a:prstGeom>
        </p:spPr>
      </p:pic>
      <p:pic>
        <p:nvPicPr>
          <p:cNvPr id="6" name="Immagine 5">
            <a:extLst>
              <a:ext uri="{FF2B5EF4-FFF2-40B4-BE49-F238E27FC236}">
                <a16:creationId xmlns:a16="http://schemas.microsoft.com/office/drawing/2014/main" id="{695D1B84-A577-A248-ACD0-B6EA1DDAE357}"/>
              </a:ext>
            </a:extLst>
          </p:cNvPr>
          <p:cNvPicPr>
            <a:picLocks noChangeAspect="1"/>
          </p:cNvPicPr>
          <p:nvPr/>
        </p:nvPicPr>
        <p:blipFill>
          <a:blip r:embed="rId4"/>
          <a:stretch>
            <a:fillRect/>
          </a:stretch>
        </p:blipFill>
        <p:spPr>
          <a:xfrm>
            <a:off x="1134762" y="5612135"/>
            <a:ext cx="9922476" cy="702976"/>
          </a:xfrm>
          <a:prstGeom prst="rect">
            <a:avLst/>
          </a:prstGeom>
        </p:spPr>
      </p:pic>
    </p:spTree>
    <p:extLst>
      <p:ext uri="{BB962C8B-B14F-4D97-AF65-F5344CB8AC3E}">
        <p14:creationId xmlns:p14="http://schemas.microsoft.com/office/powerpoint/2010/main" val="1903043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3B9B75-C5A6-CE43-8C75-9B67DF8A6D7D}"/>
              </a:ext>
            </a:extLst>
          </p:cNvPr>
          <p:cNvSpPr>
            <a:spLocks noGrp="1"/>
          </p:cNvSpPr>
          <p:nvPr>
            <p:ph type="title"/>
          </p:nvPr>
        </p:nvSpPr>
        <p:spPr/>
        <p:txBody>
          <a:bodyPr/>
          <a:lstStyle/>
          <a:p>
            <a:pPr algn="ctr"/>
            <a:r>
              <a:rPr lang="en-US" dirty="0">
                <a:latin typeface="Garamond" panose="02020404030301010803" pitchFamily="18" charset="0"/>
              </a:rPr>
              <a:t>Scalar-Tensor Theory</a:t>
            </a:r>
            <a:endParaRPr lang="en-US" dirty="0"/>
          </a:p>
        </p:txBody>
      </p:sp>
      <p:sp>
        <p:nvSpPr>
          <p:cNvPr id="6" name="Segnaposto contenuto 5">
            <a:extLst>
              <a:ext uri="{FF2B5EF4-FFF2-40B4-BE49-F238E27FC236}">
                <a16:creationId xmlns:a16="http://schemas.microsoft.com/office/drawing/2014/main" id="{9C302361-1480-544F-AD73-A27340335657}"/>
              </a:ext>
            </a:extLst>
          </p:cNvPr>
          <p:cNvSpPr>
            <a:spLocks noGrp="1"/>
          </p:cNvSpPr>
          <p:nvPr>
            <p:ph idx="1"/>
          </p:nvPr>
        </p:nvSpPr>
        <p:spPr>
          <a:xfrm>
            <a:off x="838199" y="1825624"/>
            <a:ext cx="10704755" cy="4865631"/>
          </a:xfrm>
        </p:spPr>
        <p:txBody>
          <a:bodyPr>
            <a:normAutofit lnSpcReduction="10000"/>
          </a:bodyPr>
          <a:lstStyle/>
          <a:p>
            <a:pPr marL="0" indent="0">
              <a:buNone/>
            </a:pPr>
            <a:r>
              <a:rPr lang="en-US" dirty="0">
                <a:latin typeface="Garamond" panose="02020404030301010803" pitchFamily="18" charset="0"/>
              </a:rPr>
              <a:t>where</a:t>
            </a:r>
          </a:p>
          <a:p>
            <a:endParaRPr lang="en-US" dirty="0">
              <a:latin typeface="Garamond" panose="02020404030301010803" pitchFamily="18" charset="0"/>
            </a:endParaRPr>
          </a:p>
          <a:p>
            <a:endParaRPr lang="en-US" dirty="0">
              <a:latin typeface="Garamond" panose="02020404030301010803" pitchFamily="18" charset="0"/>
            </a:endParaRPr>
          </a:p>
          <a:p>
            <a:r>
              <a:rPr lang="en-US" dirty="0">
                <a:latin typeface="Garamond" panose="02020404030301010803" pitchFamily="18" charset="0"/>
              </a:rPr>
              <a:t>One is looking for solutions of the equation of motions such that if </a:t>
            </a:r>
          </a:p>
          <a:p>
            <a:endParaRPr lang="en-US" dirty="0">
              <a:latin typeface="Garamond" panose="02020404030301010803" pitchFamily="18" charset="0"/>
            </a:endParaRPr>
          </a:p>
          <a:p>
            <a:pPr marL="0" indent="0">
              <a:buNone/>
            </a:pPr>
            <a:r>
              <a:rPr lang="en-US" dirty="0">
                <a:latin typeface="Garamond" panose="02020404030301010803" pitchFamily="18" charset="0"/>
              </a:rPr>
              <a:t>  </a:t>
            </a:r>
          </a:p>
          <a:p>
            <a:pPr marL="0" indent="0">
              <a:buNone/>
            </a:pPr>
            <a:r>
              <a:rPr lang="en-US" dirty="0">
                <a:latin typeface="Garamond" panose="02020404030301010803" pitchFamily="18" charset="0"/>
              </a:rPr>
              <a:t>    is solution in the Jordan Frame, </a:t>
            </a:r>
          </a:p>
          <a:p>
            <a:pPr marL="0" indent="0" algn="ctr">
              <a:buNone/>
            </a:pPr>
            <a:endParaRPr lang="en-US" dirty="0">
              <a:latin typeface="Garamond" panose="02020404030301010803" pitchFamily="18" charset="0"/>
            </a:endParaRPr>
          </a:p>
          <a:p>
            <a:pPr marL="0" indent="0">
              <a:buNone/>
            </a:pPr>
            <a:r>
              <a:rPr lang="en-US" dirty="0">
                <a:latin typeface="Garamond" panose="02020404030301010803" pitchFamily="18" charset="0"/>
              </a:rPr>
              <a:t>   </a:t>
            </a:r>
          </a:p>
          <a:p>
            <a:pPr marL="0" indent="0">
              <a:buNone/>
            </a:pPr>
            <a:r>
              <a:rPr lang="en-US" dirty="0">
                <a:latin typeface="Garamond" panose="02020404030301010803" pitchFamily="18" charset="0"/>
              </a:rPr>
              <a:t>is solution in the Einstein frame</a:t>
            </a:r>
          </a:p>
          <a:p>
            <a:pPr marL="0" indent="0">
              <a:buNone/>
            </a:pPr>
            <a:endParaRPr lang="en-US" dirty="0">
              <a:latin typeface="Garamond" panose="02020404030301010803" pitchFamily="18" charset="0"/>
            </a:endParaRPr>
          </a:p>
        </p:txBody>
      </p:sp>
      <p:pic>
        <p:nvPicPr>
          <p:cNvPr id="8" name="Immagine 7">
            <a:extLst>
              <a:ext uri="{FF2B5EF4-FFF2-40B4-BE49-F238E27FC236}">
                <a16:creationId xmlns:a16="http://schemas.microsoft.com/office/drawing/2014/main" id="{929F328A-5904-F844-92DE-63207E1DC31D}"/>
              </a:ext>
            </a:extLst>
          </p:cNvPr>
          <p:cNvPicPr>
            <a:picLocks noChangeAspect="1"/>
          </p:cNvPicPr>
          <p:nvPr/>
        </p:nvPicPr>
        <p:blipFill>
          <a:blip r:embed="rId2"/>
          <a:stretch>
            <a:fillRect/>
          </a:stretch>
        </p:blipFill>
        <p:spPr>
          <a:xfrm>
            <a:off x="2125362" y="2292785"/>
            <a:ext cx="7747686" cy="692699"/>
          </a:xfrm>
          <a:prstGeom prst="rect">
            <a:avLst/>
          </a:prstGeom>
        </p:spPr>
      </p:pic>
      <p:pic>
        <p:nvPicPr>
          <p:cNvPr id="9" name="Immagine 8">
            <a:extLst>
              <a:ext uri="{FF2B5EF4-FFF2-40B4-BE49-F238E27FC236}">
                <a16:creationId xmlns:a16="http://schemas.microsoft.com/office/drawing/2014/main" id="{3FC5AEB5-3898-3B47-ACF8-E4E58A5B89F2}"/>
              </a:ext>
            </a:extLst>
          </p:cNvPr>
          <p:cNvPicPr>
            <a:picLocks noChangeAspect="1"/>
          </p:cNvPicPr>
          <p:nvPr/>
        </p:nvPicPr>
        <p:blipFill>
          <a:blip r:embed="rId3"/>
          <a:stretch>
            <a:fillRect/>
          </a:stretch>
        </p:blipFill>
        <p:spPr>
          <a:xfrm>
            <a:off x="4032793" y="3983870"/>
            <a:ext cx="2521436" cy="458443"/>
          </a:xfrm>
          <a:prstGeom prst="rect">
            <a:avLst/>
          </a:prstGeom>
        </p:spPr>
      </p:pic>
      <p:pic>
        <p:nvPicPr>
          <p:cNvPr id="10" name="Immagine 9">
            <a:extLst>
              <a:ext uri="{FF2B5EF4-FFF2-40B4-BE49-F238E27FC236}">
                <a16:creationId xmlns:a16="http://schemas.microsoft.com/office/drawing/2014/main" id="{67645496-8E65-984B-92A4-63B3E6CBDDE5}"/>
              </a:ext>
            </a:extLst>
          </p:cNvPr>
          <p:cNvPicPr>
            <a:picLocks noChangeAspect="1"/>
          </p:cNvPicPr>
          <p:nvPr/>
        </p:nvPicPr>
        <p:blipFill>
          <a:blip r:embed="rId4"/>
          <a:stretch>
            <a:fillRect/>
          </a:stretch>
        </p:blipFill>
        <p:spPr>
          <a:xfrm>
            <a:off x="4128254" y="5371244"/>
            <a:ext cx="2521437" cy="391080"/>
          </a:xfrm>
          <a:prstGeom prst="rect">
            <a:avLst/>
          </a:prstGeom>
        </p:spPr>
      </p:pic>
    </p:spTree>
    <p:extLst>
      <p:ext uri="{BB962C8B-B14F-4D97-AF65-F5344CB8AC3E}">
        <p14:creationId xmlns:p14="http://schemas.microsoft.com/office/powerpoint/2010/main" val="3458093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F17852-B21E-2A4C-AC2B-61728EFB1816}"/>
              </a:ext>
            </a:extLst>
          </p:cNvPr>
          <p:cNvSpPr>
            <a:spLocks noGrp="1"/>
          </p:cNvSpPr>
          <p:nvPr>
            <p:ph type="title"/>
          </p:nvPr>
        </p:nvSpPr>
        <p:spPr>
          <a:xfrm>
            <a:off x="838200" y="14720"/>
            <a:ext cx="10515600" cy="1325563"/>
          </a:xfrm>
        </p:spPr>
        <p:txBody>
          <a:bodyPr/>
          <a:lstStyle/>
          <a:p>
            <a:pPr algn="ctr"/>
            <a:r>
              <a:rPr lang="en-US" dirty="0">
                <a:latin typeface="Garamond" panose="02020404030301010803" pitchFamily="18" charset="0"/>
              </a:rPr>
              <a:t>Brans-</a:t>
            </a:r>
            <a:r>
              <a:rPr lang="en-US" dirty="0" err="1">
                <a:latin typeface="Garamond" panose="02020404030301010803" pitchFamily="18" charset="0"/>
              </a:rPr>
              <a:t>Dicke</a:t>
            </a:r>
            <a:r>
              <a:rPr lang="en-US" dirty="0">
                <a:latin typeface="Garamond" panose="02020404030301010803" pitchFamily="18" charset="0"/>
              </a:rPr>
              <a:t> Theory</a:t>
            </a:r>
          </a:p>
        </p:txBody>
      </p:sp>
      <p:sp>
        <p:nvSpPr>
          <p:cNvPr id="3" name="Segnaposto contenuto 2">
            <a:extLst>
              <a:ext uri="{FF2B5EF4-FFF2-40B4-BE49-F238E27FC236}">
                <a16:creationId xmlns:a16="http://schemas.microsoft.com/office/drawing/2014/main" id="{4770227C-F3A3-1E40-B36F-A426968CBB21}"/>
              </a:ext>
            </a:extLst>
          </p:cNvPr>
          <p:cNvSpPr>
            <a:spLocks noGrp="1"/>
          </p:cNvSpPr>
          <p:nvPr>
            <p:ph idx="1"/>
          </p:nvPr>
        </p:nvSpPr>
        <p:spPr>
          <a:xfrm>
            <a:off x="838200" y="1233487"/>
            <a:ext cx="10829754" cy="5340307"/>
          </a:xfrm>
        </p:spPr>
        <p:txBody>
          <a:bodyPr>
            <a:normAutofit/>
          </a:bodyPr>
          <a:lstStyle/>
          <a:p>
            <a:r>
              <a:rPr lang="en-US" dirty="0">
                <a:latin typeface="Garamond" panose="02020404030301010803" pitchFamily="18" charset="0"/>
              </a:rPr>
              <a:t>Brans-</a:t>
            </a:r>
            <a:r>
              <a:rPr lang="en-US" dirty="0" err="1">
                <a:latin typeface="Garamond" panose="02020404030301010803" pitchFamily="18" charset="0"/>
              </a:rPr>
              <a:t>Dicke</a:t>
            </a:r>
            <a:r>
              <a:rPr lang="en-US" dirty="0">
                <a:latin typeface="Garamond" panose="02020404030301010803" pitchFamily="18" charset="0"/>
              </a:rPr>
              <a:t>, with GHY boundary term, is a particular case of Scalar Tensor theory </a:t>
            </a:r>
          </a:p>
          <a:p>
            <a:endParaRPr lang="en-US" dirty="0">
              <a:latin typeface="Garamond" panose="02020404030301010803" pitchFamily="18" charset="0"/>
            </a:endParaRPr>
          </a:p>
          <a:p>
            <a:endParaRPr lang="en-US" dirty="0">
              <a:latin typeface="Garamond" panose="02020404030301010803" pitchFamily="18" charset="0"/>
            </a:endParaRPr>
          </a:p>
          <a:p>
            <a:r>
              <a:rPr lang="en-US" dirty="0">
                <a:latin typeface="Garamond" panose="02020404030301010803" pitchFamily="18" charset="0"/>
              </a:rPr>
              <a:t>We studied the 3+1 ADM (Hamiltonian) decomposition </a:t>
            </a:r>
          </a:p>
          <a:p>
            <a:endParaRPr lang="en-US" dirty="0">
              <a:latin typeface="Garamond" panose="02020404030301010803" pitchFamily="18" charset="0"/>
            </a:endParaRPr>
          </a:p>
          <a:p>
            <a:endParaRPr lang="en-US" dirty="0">
              <a:latin typeface="Garamond" panose="02020404030301010803" pitchFamily="18" charset="0"/>
            </a:endParaRPr>
          </a:p>
          <a:p>
            <a:r>
              <a:rPr lang="en-US" dirty="0">
                <a:latin typeface="Garamond" panose="02020404030301010803" pitchFamily="18" charset="0"/>
              </a:rPr>
              <a:t>The ADM </a:t>
            </a:r>
            <a:r>
              <a:rPr lang="en-US" dirty="0" err="1">
                <a:latin typeface="Garamond" panose="02020404030301010803" pitchFamily="18" charset="0"/>
              </a:rPr>
              <a:t>Lagrangian</a:t>
            </a:r>
            <a:r>
              <a:rPr lang="en-US" dirty="0">
                <a:latin typeface="Garamond" panose="02020404030301010803" pitchFamily="18" charset="0"/>
              </a:rPr>
              <a:t>                  is</a:t>
            </a: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pPr marL="0" indent="0">
              <a:buNone/>
            </a:pPr>
            <a:endParaRPr lang="en-US" dirty="0">
              <a:latin typeface="Garamond" panose="02020404030301010803" pitchFamily="18" charset="0"/>
            </a:endParaRPr>
          </a:p>
        </p:txBody>
      </p:sp>
      <p:pic>
        <p:nvPicPr>
          <p:cNvPr id="4" name="Immagine 3">
            <a:extLst>
              <a:ext uri="{FF2B5EF4-FFF2-40B4-BE49-F238E27FC236}">
                <a16:creationId xmlns:a16="http://schemas.microsoft.com/office/drawing/2014/main" id="{5EEA81E0-ABC7-1B49-99C3-154559E388AF}"/>
              </a:ext>
            </a:extLst>
          </p:cNvPr>
          <p:cNvPicPr>
            <a:picLocks noChangeAspect="1"/>
          </p:cNvPicPr>
          <p:nvPr/>
        </p:nvPicPr>
        <p:blipFill>
          <a:blip r:embed="rId2"/>
          <a:stretch>
            <a:fillRect/>
          </a:stretch>
        </p:blipFill>
        <p:spPr>
          <a:xfrm>
            <a:off x="1147119" y="2117277"/>
            <a:ext cx="8951441" cy="700338"/>
          </a:xfrm>
          <a:prstGeom prst="rect">
            <a:avLst/>
          </a:prstGeom>
        </p:spPr>
      </p:pic>
      <p:pic>
        <p:nvPicPr>
          <p:cNvPr id="5" name="Immagine 4">
            <a:extLst>
              <a:ext uri="{FF2B5EF4-FFF2-40B4-BE49-F238E27FC236}">
                <a16:creationId xmlns:a16="http://schemas.microsoft.com/office/drawing/2014/main" id="{6E4F3D60-1E16-2745-9F93-FC04D4643B7D}"/>
              </a:ext>
            </a:extLst>
          </p:cNvPr>
          <p:cNvPicPr>
            <a:picLocks noChangeAspect="1"/>
          </p:cNvPicPr>
          <p:nvPr/>
        </p:nvPicPr>
        <p:blipFill>
          <a:blip r:embed="rId3"/>
          <a:stretch>
            <a:fillRect/>
          </a:stretch>
        </p:blipFill>
        <p:spPr>
          <a:xfrm>
            <a:off x="1147119" y="3979687"/>
            <a:ext cx="9428206" cy="367555"/>
          </a:xfrm>
          <a:prstGeom prst="rect">
            <a:avLst/>
          </a:prstGeom>
        </p:spPr>
      </p:pic>
      <p:pic>
        <p:nvPicPr>
          <p:cNvPr id="6" name="Immagine 5">
            <a:extLst>
              <a:ext uri="{FF2B5EF4-FFF2-40B4-BE49-F238E27FC236}">
                <a16:creationId xmlns:a16="http://schemas.microsoft.com/office/drawing/2014/main" id="{5458DCAC-7C06-F54C-BE3A-BBB708EDE39D}"/>
              </a:ext>
            </a:extLst>
          </p:cNvPr>
          <p:cNvPicPr>
            <a:picLocks noChangeAspect="1"/>
          </p:cNvPicPr>
          <p:nvPr/>
        </p:nvPicPr>
        <p:blipFill>
          <a:blip r:embed="rId4"/>
          <a:stretch>
            <a:fillRect/>
          </a:stretch>
        </p:blipFill>
        <p:spPr>
          <a:xfrm>
            <a:off x="4367598" y="4719887"/>
            <a:ext cx="1137123" cy="367555"/>
          </a:xfrm>
          <a:prstGeom prst="rect">
            <a:avLst/>
          </a:prstGeom>
        </p:spPr>
      </p:pic>
      <p:pic>
        <p:nvPicPr>
          <p:cNvPr id="10" name="Immagine 9">
            <a:extLst>
              <a:ext uri="{FF2B5EF4-FFF2-40B4-BE49-F238E27FC236}">
                <a16:creationId xmlns:a16="http://schemas.microsoft.com/office/drawing/2014/main" id="{079F115D-A6CF-EE4B-9193-41885C8D8AAB}"/>
              </a:ext>
            </a:extLst>
          </p:cNvPr>
          <p:cNvPicPr>
            <a:picLocks noChangeAspect="1"/>
          </p:cNvPicPr>
          <p:nvPr/>
        </p:nvPicPr>
        <p:blipFill>
          <a:blip r:embed="rId5"/>
          <a:stretch>
            <a:fillRect/>
          </a:stretch>
        </p:blipFill>
        <p:spPr>
          <a:xfrm>
            <a:off x="2038864" y="5296594"/>
            <a:ext cx="7834184" cy="1364779"/>
          </a:xfrm>
          <a:prstGeom prst="rect">
            <a:avLst/>
          </a:prstGeom>
        </p:spPr>
      </p:pic>
    </p:spTree>
    <p:extLst>
      <p:ext uri="{BB962C8B-B14F-4D97-AF65-F5344CB8AC3E}">
        <p14:creationId xmlns:p14="http://schemas.microsoft.com/office/powerpoint/2010/main" val="1584835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A8C31E-0D60-7740-B93E-E5D7B78FA58D}"/>
              </a:ext>
            </a:extLst>
          </p:cNvPr>
          <p:cNvSpPr>
            <a:spLocks noGrp="1"/>
          </p:cNvSpPr>
          <p:nvPr>
            <p:ph type="title"/>
          </p:nvPr>
        </p:nvSpPr>
        <p:spPr>
          <a:xfrm>
            <a:off x="838200" y="18255"/>
            <a:ext cx="10515600" cy="1325563"/>
          </a:xfrm>
        </p:spPr>
        <p:txBody>
          <a:bodyPr/>
          <a:lstStyle/>
          <a:p>
            <a:pPr algn="ctr"/>
            <a:r>
              <a:rPr lang="en-US" dirty="0">
                <a:latin typeface="Garamond" panose="02020404030301010803" pitchFamily="18" charset="0"/>
              </a:rPr>
              <a:t>Brans-</a:t>
            </a:r>
            <a:r>
              <a:rPr lang="en-US" dirty="0" err="1">
                <a:latin typeface="Garamond" panose="02020404030301010803" pitchFamily="18" charset="0"/>
              </a:rPr>
              <a:t>Dicke</a:t>
            </a:r>
            <a:r>
              <a:rPr lang="en-US" dirty="0">
                <a:latin typeface="Garamond" panose="02020404030301010803" pitchFamily="18" charset="0"/>
              </a:rPr>
              <a:t> Theory</a:t>
            </a:r>
            <a:endParaRPr lang="en-US" dirty="0"/>
          </a:p>
        </p:txBody>
      </p:sp>
      <p:sp>
        <p:nvSpPr>
          <p:cNvPr id="3" name="Segnaposto contenuto 2">
            <a:extLst>
              <a:ext uri="{FF2B5EF4-FFF2-40B4-BE49-F238E27FC236}">
                <a16:creationId xmlns:a16="http://schemas.microsoft.com/office/drawing/2014/main" id="{CDC991F2-D755-454B-BBC8-EEB544F88818}"/>
              </a:ext>
            </a:extLst>
          </p:cNvPr>
          <p:cNvSpPr>
            <a:spLocks noGrp="1"/>
          </p:cNvSpPr>
          <p:nvPr>
            <p:ph idx="1"/>
          </p:nvPr>
        </p:nvSpPr>
        <p:spPr>
          <a:xfrm>
            <a:off x="838200" y="1253331"/>
            <a:ext cx="10515600" cy="4351338"/>
          </a:xfrm>
        </p:spPr>
        <p:txBody>
          <a:bodyPr/>
          <a:lstStyle/>
          <a:p>
            <a:r>
              <a:rPr lang="en-US" dirty="0">
                <a:latin typeface="Garamond" panose="02020404030301010803" pitchFamily="18" charset="0"/>
              </a:rPr>
              <a:t>We can define the canonical momenta</a:t>
            </a: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pPr marL="0" indent="0">
              <a:buNone/>
            </a:pPr>
            <a:r>
              <a:rPr lang="en-US" dirty="0">
                <a:latin typeface="Garamond" panose="02020404030301010803" pitchFamily="18" charset="0"/>
              </a:rPr>
              <a:t>And the ADM-Hamiltonian </a:t>
            </a:r>
          </a:p>
        </p:txBody>
      </p:sp>
      <p:pic>
        <p:nvPicPr>
          <p:cNvPr id="4" name="Immagine 3">
            <a:extLst>
              <a:ext uri="{FF2B5EF4-FFF2-40B4-BE49-F238E27FC236}">
                <a16:creationId xmlns:a16="http://schemas.microsoft.com/office/drawing/2014/main" id="{384153CF-214C-6843-8CD4-587E4F0998C8}"/>
              </a:ext>
            </a:extLst>
          </p:cNvPr>
          <p:cNvPicPr>
            <a:picLocks noChangeAspect="1"/>
          </p:cNvPicPr>
          <p:nvPr/>
        </p:nvPicPr>
        <p:blipFill>
          <a:blip r:embed="rId2"/>
          <a:stretch>
            <a:fillRect/>
          </a:stretch>
        </p:blipFill>
        <p:spPr>
          <a:xfrm>
            <a:off x="3746435" y="1923467"/>
            <a:ext cx="3856072" cy="1276731"/>
          </a:xfrm>
          <a:prstGeom prst="rect">
            <a:avLst/>
          </a:prstGeom>
        </p:spPr>
      </p:pic>
      <p:pic>
        <p:nvPicPr>
          <p:cNvPr id="5" name="Immagine 4">
            <a:extLst>
              <a:ext uri="{FF2B5EF4-FFF2-40B4-BE49-F238E27FC236}">
                <a16:creationId xmlns:a16="http://schemas.microsoft.com/office/drawing/2014/main" id="{846311CA-D4F0-E445-AEE1-9082723C8F25}"/>
              </a:ext>
            </a:extLst>
          </p:cNvPr>
          <p:cNvPicPr>
            <a:picLocks noChangeAspect="1"/>
          </p:cNvPicPr>
          <p:nvPr/>
        </p:nvPicPr>
        <p:blipFill>
          <a:blip r:embed="rId3"/>
          <a:stretch>
            <a:fillRect/>
          </a:stretch>
        </p:blipFill>
        <p:spPr>
          <a:xfrm>
            <a:off x="4886683" y="3409630"/>
            <a:ext cx="961892" cy="293148"/>
          </a:xfrm>
          <a:prstGeom prst="rect">
            <a:avLst/>
          </a:prstGeom>
        </p:spPr>
      </p:pic>
      <p:pic>
        <p:nvPicPr>
          <p:cNvPr id="6" name="Immagine 5">
            <a:extLst>
              <a:ext uri="{FF2B5EF4-FFF2-40B4-BE49-F238E27FC236}">
                <a16:creationId xmlns:a16="http://schemas.microsoft.com/office/drawing/2014/main" id="{D7B192CE-0189-2148-B8AD-5161648BEE0B}"/>
              </a:ext>
            </a:extLst>
          </p:cNvPr>
          <p:cNvPicPr>
            <a:picLocks noChangeAspect="1"/>
          </p:cNvPicPr>
          <p:nvPr/>
        </p:nvPicPr>
        <p:blipFill>
          <a:blip r:embed="rId4"/>
          <a:stretch>
            <a:fillRect/>
          </a:stretch>
        </p:blipFill>
        <p:spPr>
          <a:xfrm>
            <a:off x="3743662" y="3974349"/>
            <a:ext cx="3447993" cy="319774"/>
          </a:xfrm>
          <a:prstGeom prst="rect">
            <a:avLst/>
          </a:prstGeom>
        </p:spPr>
      </p:pic>
      <p:pic>
        <p:nvPicPr>
          <p:cNvPr id="7" name="Immagine 6">
            <a:extLst>
              <a:ext uri="{FF2B5EF4-FFF2-40B4-BE49-F238E27FC236}">
                <a16:creationId xmlns:a16="http://schemas.microsoft.com/office/drawing/2014/main" id="{739B9CAC-1330-084E-90D7-5FEA0735A567}"/>
              </a:ext>
            </a:extLst>
          </p:cNvPr>
          <p:cNvPicPr>
            <a:picLocks noChangeAspect="1"/>
          </p:cNvPicPr>
          <p:nvPr/>
        </p:nvPicPr>
        <p:blipFill>
          <a:blip r:embed="rId5"/>
          <a:stretch>
            <a:fillRect/>
          </a:stretch>
        </p:blipFill>
        <p:spPr>
          <a:xfrm>
            <a:off x="3743662" y="4702936"/>
            <a:ext cx="4412316" cy="1557006"/>
          </a:xfrm>
          <a:prstGeom prst="rect">
            <a:avLst/>
          </a:prstGeom>
        </p:spPr>
      </p:pic>
      <p:pic>
        <p:nvPicPr>
          <p:cNvPr id="8" name="Immagine 7">
            <a:extLst>
              <a:ext uri="{FF2B5EF4-FFF2-40B4-BE49-F238E27FC236}">
                <a16:creationId xmlns:a16="http://schemas.microsoft.com/office/drawing/2014/main" id="{BEFE7818-8F55-244B-92C4-62A46B760C73}"/>
              </a:ext>
            </a:extLst>
          </p:cNvPr>
          <p:cNvPicPr>
            <a:picLocks noChangeAspect="1"/>
          </p:cNvPicPr>
          <p:nvPr/>
        </p:nvPicPr>
        <p:blipFill>
          <a:blip r:embed="rId6"/>
          <a:stretch>
            <a:fillRect/>
          </a:stretch>
        </p:blipFill>
        <p:spPr>
          <a:xfrm>
            <a:off x="9676095" y="4819427"/>
            <a:ext cx="1080478" cy="263980"/>
          </a:xfrm>
          <a:prstGeom prst="rect">
            <a:avLst/>
          </a:prstGeom>
        </p:spPr>
      </p:pic>
    </p:spTree>
    <p:extLst>
      <p:ext uri="{BB962C8B-B14F-4D97-AF65-F5344CB8AC3E}">
        <p14:creationId xmlns:p14="http://schemas.microsoft.com/office/powerpoint/2010/main" val="32170776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15827</TotalTime>
  <Words>1584</Words>
  <Application>Microsoft Macintosh PowerPoint</Application>
  <PresentationFormat>Widescreen</PresentationFormat>
  <Paragraphs>284</Paragraphs>
  <Slides>31</Slides>
  <Notes>9</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31</vt:i4>
      </vt:variant>
    </vt:vector>
  </HeadingPairs>
  <TitlesOfParts>
    <vt:vector size="37" baseType="lpstr">
      <vt:lpstr>Arial</vt:lpstr>
      <vt:lpstr>Calibri</vt:lpstr>
      <vt:lpstr>Calibri Light</vt:lpstr>
      <vt:lpstr>Cambria Math</vt:lpstr>
      <vt:lpstr>Garamond</vt:lpstr>
      <vt:lpstr>Tema di Office</vt:lpstr>
      <vt:lpstr>     </vt:lpstr>
      <vt:lpstr>Outline</vt:lpstr>
      <vt:lpstr>Jordan-Einstein Frames</vt:lpstr>
      <vt:lpstr>Jordan-Einstein Frames</vt:lpstr>
      <vt:lpstr>Jordan-Einstein Frames</vt:lpstr>
      <vt:lpstr>Scalar-Tensor Theory</vt:lpstr>
      <vt:lpstr>Scalar-Tensor Theory</vt:lpstr>
      <vt:lpstr>Brans-Dicke Theory</vt:lpstr>
      <vt:lpstr>Brans-Dicke Theory</vt:lpstr>
      <vt:lpstr>Brans-Dicke Theory</vt:lpstr>
      <vt:lpstr>Brans-Dicke Theory-Einstein Frame</vt:lpstr>
      <vt:lpstr>Brans-Dicke Theory-Einstein Frame</vt:lpstr>
      <vt:lpstr>Presentazione standard di PowerPoint</vt:lpstr>
      <vt:lpstr>Canonical Transformations</vt:lpstr>
      <vt:lpstr>Canonical Transformations</vt:lpstr>
      <vt:lpstr>Main criticism to this non-canonicity argument</vt:lpstr>
      <vt:lpstr>Canonical Transformations</vt:lpstr>
      <vt:lpstr>BRANS-DICKE PARTICULAR CASE ω=-3/2 </vt:lpstr>
      <vt:lpstr>BRANS-DICKE PARTICULAR CASE ω=-3/2 </vt:lpstr>
      <vt:lpstr>BRANS-DICKE PARTICULAR CASE ω=-3/2 </vt:lpstr>
      <vt:lpstr>BD PARTICULAR CASE EINSTEIN FRAME</vt:lpstr>
      <vt:lpstr>BD PARTICULAR CASE IN EINSTEIN FRAME</vt:lpstr>
      <vt:lpstr>Presentazione standard di PowerPoint</vt:lpstr>
      <vt:lpstr>Finite Dimensional Example</vt:lpstr>
      <vt:lpstr>FLAT FLRW B-D THEORY LAGRANGIAN</vt:lpstr>
      <vt:lpstr>HAMILTONIANS IN THE JORDAN FRAME</vt:lpstr>
      <vt:lpstr>Transformations from the Jordan to the Einstein Frame</vt:lpstr>
      <vt:lpstr>Equivalence (and non-equivalence) of the Equations of Motions</vt:lpstr>
      <vt:lpstr>Conclusions</vt:lpstr>
      <vt:lpstr>Presentazione standard di PowerPoint</vt:lpstr>
      <vt:lpstr>Jordan-Einstein Frames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Gionti, Gabriele - (gionti)</dc:creator>
  <cp:lastModifiedBy>Segreteria Specola Vaticana</cp:lastModifiedBy>
  <cp:revision>125</cp:revision>
  <cp:lastPrinted>2022-05-08T13:44:51Z</cp:lastPrinted>
  <dcterms:created xsi:type="dcterms:W3CDTF">2020-10-29T07:47:31Z</dcterms:created>
  <dcterms:modified xsi:type="dcterms:W3CDTF">2022-05-08T14:10:21Z</dcterms:modified>
</cp:coreProperties>
</file>